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Ubuntu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Ubuntu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Roboto-regular.fntdata"/><Relationship Id="rId27" Type="http://schemas.openxmlformats.org/officeDocument/2006/relationships/font" Target="fonts/Ubuntu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dcfa66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dcfa6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dcfa66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51dcfa66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acebook.com/groups/314613059175222/permalink/330583054244889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oo.gl/XBM3aE" TargetMode="External"/><Relationship Id="rId4" Type="http://schemas.openxmlformats.org/officeDocument/2006/relationships/hyperlink" Target="https://goo.gl/SSWGhf" TargetMode="External"/><Relationship Id="rId5" Type="http://schemas.openxmlformats.org/officeDocument/2006/relationships/hyperlink" Target="https://docs.google.com/document/d/1go9xDFjxZzlWW61UBj-7PRYLgHVpcnJPTKMY10iXlYU/edit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oo.gl/forms/pTw8E14qumVJ3ZKE2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ntu.mlta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kaggle.com/c/ml2019spring-hw2" TargetMode="External"/><Relationship Id="rId4" Type="http://schemas.openxmlformats.org/officeDocument/2006/relationships/hyperlink" Target="https://ntumlta2019.github.io/ml-web-hw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Adul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/ml2019spring-hw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Machine Learning </a:t>
            </a:r>
            <a:r>
              <a:rPr lang="zh-TW">
                <a:solidFill>
                  <a:srgbClr val="660000"/>
                </a:solidFill>
              </a:rPr>
              <a:t>HW2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solidFill>
                  <a:srgbClr val="0C343D"/>
                </a:solidFill>
              </a:rPr>
              <a:t>TAs</a:t>
            </a:r>
            <a:endParaRPr>
              <a:solidFill>
                <a:srgbClr val="0C343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solidFill>
                  <a:srgbClr val="0C343D"/>
                </a:solidFill>
              </a:rPr>
              <a:t>ntumlta2019@gmail.com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Github Submissions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github上ML2019SPRING/hw2/裡面請至少包含：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report.pdf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hw2_logistic.sh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hw2_generative.sh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hw2_best.sh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u="sng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請不要上傳dataset，請不要上傳dataset，請不要上傳dataset</a:t>
            </a:r>
            <a:endParaRPr b="1" u="sng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bash ./hw2_logistic.sh $1 $2 $3 $4 $5 $6	         output: your prediction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bash ./hw2_generative.sh $1 $2 $3 $4 $5 $6        output: your prediction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bash ./hw2_best.sh $1 $2 $3 $4 $5 $6                   output: your prediction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$1: raw data (train.csv)  $2: test data (test.csv) 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$3: provided train feature (X_train.csv)  $4: provided train label (Y_train.csv)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$5: provided test feature (X_test.csv)     $6: prediction.csv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u="sng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上述提供的input大家可以不用全部都使用</a:t>
            </a:r>
            <a:endParaRPr b="1" u="sng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u="sng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批改作業時會cd進同學的資料夾</a:t>
            </a:r>
            <a:endParaRPr b="1" u="sng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助教執行範例：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bash ./hw2_logistic.sh /path/to/train.csv /path/to/test.csv /path/to/X_train /path/to/Y_train /path/to/X_test /path/to/prediction.csv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$N 表示第N個argument，助教在執行的時候會輸入相對路徑，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不可將路徑寫死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Score - Kaggle Rank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❖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 Deadline : 03/23/2019 11:59:59 (GMT+8)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❖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Early Baseline Point -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1%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➢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在 03/14/2019 23:59:59 (GMT+8) 前於 </a:t>
            </a:r>
            <a:r>
              <a:rPr b="1"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public scoreboard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通過 </a:t>
            </a:r>
            <a:r>
              <a:rPr b="1"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simple baseline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: </a:t>
            </a:r>
            <a:r>
              <a:rPr b="1"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1%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❖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Private Score Point -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4%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➢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以 03/23/2019 11:59:59  於 </a:t>
            </a:r>
            <a:r>
              <a:rPr b="1"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public/private scoreboard 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之分數為準 :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超過public leaderboard的simple baseline分數 : </a:t>
            </a:r>
            <a:r>
              <a:rPr b="1"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1%</a:t>
            </a:r>
            <a:endParaRPr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超過public leaderboard的strong baseline分數 :  </a:t>
            </a:r>
            <a:r>
              <a:rPr b="1"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1%</a:t>
            </a:r>
            <a:endParaRPr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超過private leaderboard的simple baseline分數 : </a:t>
            </a:r>
            <a:r>
              <a:rPr b="1"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1%</a:t>
            </a:r>
            <a:endParaRPr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超過private leaderboard的strong baseline分數 : </a:t>
            </a:r>
            <a:r>
              <a:rPr b="1"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1%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❖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Bonus -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1%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➢"/>
            </a:pPr>
            <a:r>
              <a:rPr lang="zh-TW" sz="1600">
                <a:solidFill>
                  <a:srgbClr val="695D46"/>
                </a:solidFill>
                <a:latin typeface="Ubuntu"/>
                <a:ea typeface="Ubuntu"/>
                <a:cs typeface="Ubuntu"/>
                <a:sym typeface="Ubuntu"/>
              </a:rPr>
              <a:t>(1.0%)</a:t>
            </a: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private leaderboard 排名前五名且於助教時間上台分享的同學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Score - Reproduce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Github code &amp; report deadline: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2019/3/24 23:59:59 (GMT+8)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除了直接以Kaggle上的資訊評分外，助教也會clone大家github上的程式來檢查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執行程式時test data順序會shuffle過，請勿直接輸出事先存取的答案。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hw2_logistic.sh 或 hw2_generative.sh的結果，</a:t>
            </a: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有一份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必須在test set上超過simple baseline，才會有simple baseline的分數</a:t>
            </a:r>
            <a:endParaRPr b="1"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Char char="➢"/>
            </a:pP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關於kaggle分數與reproduce結果的關係 , 請參考 </a:t>
            </a:r>
            <a:r>
              <a:rPr b="1" lang="zh-TW" sz="18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Link</a:t>
            </a:r>
            <a:endParaRPr b="1"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Score - Report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eport.pdf</a:t>
            </a: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：PDF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(限制：不能超過2頁、請使用template作答) 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請比較你實作的generative model、logistic regression的準確率，何者較佳？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1%) 請說明你實作的best model，其訓練方式和準確率為何？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請實作輸入特徵標準化(feature normalization)，並討論其對於你的模型準確率的影響。(有關normalization請參考：</a:t>
            </a: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https://goo.gl/XBM3aE</a:t>
            </a: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請實作logistic regression的正規化(regularization)，並討論其對於你的模型準確率的影響。(有關regularization請參考：</a:t>
            </a: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https://goo.gl/SSWGhf</a:t>
            </a: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P.35)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❖"/>
            </a:pP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請討論你認為哪個attribute對結果影響最大？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❖"/>
            </a:pP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eport</a:t>
            </a: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template：</a:t>
            </a: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Link</a:t>
            </a:r>
            <a:b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Score - Policy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Times New Roman"/>
              <a:buChar char="❖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policy：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➢"/>
            </a:pPr>
            <a:r>
              <a:rPr lang="zh-TW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當</a:t>
            </a:r>
            <a:r>
              <a:rPr lang="zh-TW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script格式錯誤</a:t>
            </a:r>
            <a:r>
              <a:rPr lang="zh-TW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，造成助教無法順利執行，請在公告時間內寄信向助教說明，修好之後重新執行所得kaggle部分分數將x0.7。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Char char="➢"/>
            </a:pPr>
            <a:r>
              <a:rPr lang="zh-TW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可以更改的部分僅限syntax及io的部分，不得改程式邏輯或是演算法，至於其他部分由助教認定為主。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Kaggle超過deadline會直接shut down，可以繼續上傳但不計入成績。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Github遲交一天(*0.7)，不足一天以一天計算，不得遲交超過一天，有特殊原因請找助教。</a:t>
            </a:r>
            <a:r>
              <a:rPr lang="zh-TW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不接受程式or報告單獨遲交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Github遲交表單：</a:t>
            </a:r>
            <a:r>
              <a:rPr lang="zh-TW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</a:t>
            </a:r>
            <a:b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(有遲交的同學才需填寫)，遲交時請「先上傳程式」到Github再填表單，助教會根據表單填寫時間當作繳交時間。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Score - Policy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Times New Roman"/>
              <a:buChar char="❖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Cheating</a:t>
            </a: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➢"/>
            </a:pPr>
            <a:r>
              <a:rPr lang="zh-TW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抄code、抄report （含之前修課同學）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Char char="➢"/>
            </a:pPr>
            <a:r>
              <a:rPr lang="zh-TW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開設kaggle多重分身帳號註冊competition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於訓練過程以任何不限定形式接觸到testing data的正確答案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不得上傳之前的kaggle競賽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教授與助教群保留請同學到辦公室解釋coding作業的權利，請同學務必自愛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1. 如果只有做兩個方法是否需要繳交第三份script hw2_best.sh？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Ans: 是的。請把前兩個方法裡面較好的那份複製一份改名為hw2_best.sh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若有其他問題，請po在FB社團裡或寄信至助教信箱，</a:t>
            </a:r>
            <a:r>
              <a:rPr b="1"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請勿直接私訊助教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助教信箱：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ntumlta2019@gmail.com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https://www.kaggle.com/c/ml2019spring-hw2</a:t>
            </a:r>
            <a:r>
              <a:rPr lang="zh-TW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網頁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https://ntumlta2019.github.io/ml-web-hw2/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Outline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Dataset and Task Introduction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Provided Feature Format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Requirements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Kaggle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Deadlines and Submissions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FAQ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Link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Dataset and Task 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6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AutoNum type="arabicPeriod"/>
            </a:pPr>
            <a:r>
              <a:rPr lang="zh-TW">
                <a:solidFill>
                  <a:srgbClr val="695D46"/>
                </a:solidFill>
              </a:rPr>
              <a:t>Task: 	</a:t>
            </a:r>
            <a:r>
              <a:rPr b="1" lang="zh-TW">
                <a:solidFill>
                  <a:srgbClr val="FF0000"/>
                </a:solidFill>
              </a:rPr>
              <a:t>Binary Classification</a:t>
            </a:r>
            <a:endParaRPr b="1">
              <a:solidFill>
                <a:srgbClr val="FF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</a:rPr>
              <a:t>Determine whether a person makes over 50K a year.</a:t>
            </a:r>
            <a:endParaRPr>
              <a:solidFill>
                <a:srgbClr val="695D4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AutoNum type="arabicPeriod"/>
            </a:pPr>
            <a:r>
              <a:rPr lang="zh-TW">
                <a:solidFill>
                  <a:srgbClr val="695D46"/>
                </a:solidFill>
              </a:rPr>
              <a:t>Dataset:  </a:t>
            </a:r>
            <a:r>
              <a:rPr b="1" lang="zh-TW">
                <a:solidFill>
                  <a:srgbClr val="FF0000"/>
                </a:solidFill>
              </a:rPr>
              <a:t>ADULT</a:t>
            </a:r>
            <a:endParaRPr b="1">
              <a:solidFill>
                <a:srgbClr val="FF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</a:rPr>
              <a:t>Extraction was done by Barry Becker from the 1994 Census database. A set of reasonably clean records was extracted using the following conditions: ((AGE&gt;16) &amp;&amp; (AGI&gt;100) &amp;&amp; (AFNLWGT&gt;1) &amp;&amp; (HRSWK&gt;0)).</a:t>
            </a:r>
            <a:endParaRPr>
              <a:solidFill>
                <a:srgbClr val="695D4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AutoNum type="arabicPeriod"/>
            </a:pPr>
            <a:r>
              <a:rPr lang="zh-TW">
                <a:solidFill>
                  <a:srgbClr val="695D46"/>
                </a:solidFill>
              </a:rPr>
              <a:t>Reference: </a:t>
            </a:r>
            <a:endParaRPr>
              <a:solidFill>
                <a:srgbClr val="695D46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https://archive.ics.uci.edu/ml/datasets/Adult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Data Attribute Information</a:t>
            </a:r>
            <a:endParaRPr/>
          </a:p>
        </p:txBody>
      </p:sp>
      <p:pic>
        <p:nvPicPr>
          <p:cNvPr descr="螢幕快照 2017-03-16 上午2.39.18.png" id="73" name="Google Shape;73;p16"/>
          <p:cNvPicPr preferRelativeResize="0"/>
          <p:nvPr/>
        </p:nvPicPr>
        <p:blipFill rotWithShape="1">
          <a:blip r:embed="rId3">
            <a:alphaModFix/>
          </a:blip>
          <a:srcRect b="52132" l="0" r="0" t="0"/>
          <a:stretch/>
        </p:blipFill>
        <p:spPr>
          <a:xfrm>
            <a:off x="190725" y="2538090"/>
            <a:ext cx="8762550" cy="10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11900" y="1075763"/>
            <a:ext cx="85206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TW" sz="1800" u="none" cap="none" strike="noStrike">
                <a:solidFill>
                  <a:srgbClr val="55555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train.csv 、test.csv :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age, workclass, fnlwgt, education, education num, marital-status, occupation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relationship, race, sex, capital-gain, capital-loss, hours-per-week,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native-country, make over 50K a year or not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11900" y="3801050"/>
            <a:ext cx="8910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icrosoft JhengHei"/>
              <a:buChar char="❖"/>
            </a:pPr>
            <a:r>
              <a:rPr b="0" i="0" lang="zh-TW" sz="22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For more details please check out Kaggle Description Page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Provided Feature Format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11700" y="1175475"/>
            <a:ext cx="87810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X_train, Y_train, X_test  :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discrete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features in train.csv =&gt;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one-hot encoding in X_train 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(work_class,education...) 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continuous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features in train.csv =&gt; remain the same in X_train (age,capital_gain...) 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X_train, X_test : each row contains one 106-dim feature represents a sample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Y_train: label = 0 means  “&lt;= 50K” 、 label = 1 means  “ &gt;50K ”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螢幕快照 2017-03-22 下午2.56.08.png"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51" y="3580888"/>
            <a:ext cx="8840700" cy="11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Submission Format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請預測test set中16281筆資料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上傳格式為csv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第一行必須為id,label，第二行開始為預測結果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每行分別為id以及預測的label，請以逗號分隔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Evaluation: Accuracy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螢幕快照 2017-03-16 上午2.21.24.png"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5125" y="1244963"/>
            <a:ext cx="1735450" cy="30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rabicPeriod"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</a:t>
            </a:r>
            <a:r>
              <a:rPr lang="zh-TW" sz="1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手刻 </a:t>
            </a: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gradient descent 實作 logistic regression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rabicPeriod"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</a:t>
            </a:r>
            <a:r>
              <a:rPr lang="zh-TW" sz="1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手刻</a:t>
            </a: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實作 probabilistic generative model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rabicPeriod"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hw2_logistic.sh、hw2_generative.sh、hw2_best.sh皆須在5分鐘內跑完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Open Sans"/>
              <a:buAutoNum type="arabicPeriod"/>
            </a:pPr>
            <a:r>
              <a:rPr lang="zh-TW" sz="1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Only Python 3.6 available !!!! </a:t>
            </a:r>
            <a:endParaRPr sz="1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rabicPeriod"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hw2_logistic.sh、hw2_generative.sh </a:t>
            </a: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開放使用套件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numpy &gt;=1.14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scipy == 1.2.1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pandas &gt;= 0.24.1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python standard library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rabicPeriod"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hw2_best.sh</a:t>
            </a: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不限做法，開放以下套件（但有版本限制請注意）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pytorch == 1.0.1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tensorflow == 1.12.0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keras == 2.2.4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scikit-learn == 0.20.0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 sz="1350">
                <a:solidFill>
                  <a:srgbClr val="695D4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不可以使用 xgboost, AdaBoostClassifier, ExtraTreesClassifier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rabicPeriod"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若需使用其他套件，請儘早寄信至助教信箱詢問，並請闡明原因。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 url：</a:t>
            </a:r>
            <a:r>
              <a:rPr lang="zh-TW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https://www.kaggle.com/c/ml2019spring-hw2</a:t>
            </a:r>
            <a:r>
              <a:rPr lang="zh-TW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請使用作業一時創建的kaggle帳號登入。</a:t>
            </a:r>
            <a:endParaRPr baseline="-25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個人進行，不需組隊。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隊名:學號_任意名稱(ex. 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b02902000_日本一級棒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)，旁聽同學請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避免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學號開頭。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每日上傳上限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次。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test set的16281筆資料將被分為兩份，8140筆public，8141筆private。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最後的計分排名將以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筆自行選擇的結果，測試在private set上的準確率為準。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★"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kaggle名稱不符合規定者將不會得到任何kaggle上分數。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Deadlines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 deadline: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2019/3/23 11:59:59 (GMT+8) (revised !!)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Github code &amp; report deadline: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2019/3/24 23:59:59 (GMT+8)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(revised !!)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助教會在deadline一到就clone所有程式，並且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不再重新clone任何檔案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