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ZaiMa.COM" initials="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2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2018/4/10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2018/4/10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2018/4/10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2018/4/10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2018/4/10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2018/4/10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2018/4/10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箭头连接符 31"/>
          <p:cNvCxnSpPr>
            <a:stCxn id="4" idx="3"/>
          </p:cNvCxnSpPr>
          <p:nvPr/>
        </p:nvCxnSpPr>
        <p:spPr>
          <a:xfrm>
            <a:off x="1537530" y="1689524"/>
            <a:ext cx="207902" cy="1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>
            <a:off x="6698" y="2900491"/>
            <a:ext cx="2056335" cy="13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219143" y="3461878"/>
            <a:ext cx="296069" cy="1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344207" y="3461878"/>
            <a:ext cx="236856" cy="1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3344207" y="2433711"/>
            <a:ext cx="236856" cy="1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30" idx="1"/>
          </p:cNvCxnSpPr>
          <p:nvPr/>
        </p:nvCxnSpPr>
        <p:spPr>
          <a:xfrm>
            <a:off x="3995560" y="2960957"/>
            <a:ext cx="355283" cy="1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29" idx="1"/>
          </p:cNvCxnSpPr>
          <p:nvPr/>
        </p:nvCxnSpPr>
        <p:spPr>
          <a:xfrm>
            <a:off x="3995560" y="1932790"/>
            <a:ext cx="355283" cy="1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5179837" y="1932790"/>
            <a:ext cx="355283" cy="1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16438" y="1508083"/>
            <a:ext cx="621093" cy="3628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PC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857224" y="3938169"/>
            <a:ext cx="1776416" cy="786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Instruction</a:t>
            </a:r>
          </a:p>
          <a:p>
            <a:pPr algn="ctr"/>
            <a:r>
              <a:rPr lang="en-US" altLang="zh-CN" sz="1400" dirty="0" smtClean="0"/>
              <a:t>Memory</a:t>
            </a:r>
            <a:endParaRPr lang="zh-CN" altLang="en-US" sz="1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916438" y="3846765"/>
            <a:ext cx="7224093" cy="134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774386" y="903278"/>
            <a:ext cx="414497" cy="29030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1596744" y="642924"/>
            <a:ext cx="615456" cy="221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IF/ID pipe</a:t>
            </a:r>
            <a:endParaRPr lang="zh-CN" altLang="en-US" sz="1100" dirty="0"/>
          </a:p>
        </p:txBody>
      </p:sp>
      <p:sp>
        <p:nvSpPr>
          <p:cNvPr id="12" name="圆角矩形 11"/>
          <p:cNvSpPr/>
          <p:nvPr/>
        </p:nvSpPr>
        <p:spPr>
          <a:xfrm>
            <a:off x="5594334" y="3938169"/>
            <a:ext cx="1776416" cy="786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Data</a:t>
            </a:r>
          </a:p>
          <a:p>
            <a:pPr algn="ctr"/>
            <a:r>
              <a:rPr lang="en-US" altLang="zh-CN" sz="1400" dirty="0" smtClean="0"/>
              <a:t>Memory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593622" y="903278"/>
            <a:ext cx="414497" cy="29030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3447478" y="661356"/>
            <a:ext cx="651332" cy="221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ID/EX pipe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5504860" y="903278"/>
            <a:ext cx="414497" cy="29030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5149577" y="661356"/>
            <a:ext cx="806789" cy="221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EX/MEM pipe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7044421" y="903278"/>
            <a:ext cx="414497" cy="29030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6748352" y="661356"/>
            <a:ext cx="855952" cy="221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MEM/WB pipe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2515213" y="3280437"/>
            <a:ext cx="828994" cy="3628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Decoder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2515213" y="2010348"/>
            <a:ext cx="828994" cy="9676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RegFile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945392" y="857238"/>
            <a:ext cx="546311" cy="234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IF stage</a:t>
            </a:r>
            <a:endParaRPr lang="zh-CN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44166" y="857238"/>
            <a:ext cx="566241" cy="234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ID stage</a:t>
            </a:r>
            <a:endParaRPr lang="zh-CN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363402" y="857238"/>
            <a:ext cx="584843" cy="234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 stage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037785" y="857238"/>
            <a:ext cx="736315" cy="234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MEM stage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577346" y="857238"/>
            <a:ext cx="637991" cy="234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WB stage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4350843" y="1448947"/>
            <a:ext cx="828994" cy="9676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ALU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4350843" y="2779516"/>
            <a:ext cx="828994" cy="3628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ALU_ctrl</a:t>
            </a:r>
            <a:endParaRPr lang="zh-CN" altLang="en-US" sz="1400" dirty="0"/>
          </a:p>
        </p:txBody>
      </p:sp>
      <p:cxnSp>
        <p:nvCxnSpPr>
          <p:cNvPr id="45" name="直接连接符 44"/>
          <p:cNvCxnSpPr/>
          <p:nvPr/>
        </p:nvCxnSpPr>
        <p:spPr>
          <a:xfrm rot="5400000" flipH="1" flipV="1">
            <a:off x="862875" y="3436744"/>
            <a:ext cx="968359" cy="6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330935" y="2959613"/>
            <a:ext cx="414497" cy="1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9" idx="0"/>
            <a:endCxn id="20" idx="2"/>
          </p:cNvCxnSpPr>
          <p:nvPr/>
        </p:nvCxnSpPr>
        <p:spPr>
          <a:xfrm rot="5400000" flipH="1" flipV="1">
            <a:off x="2778509" y="3129250"/>
            <a:ext cx="302402" cy="13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5400000" flipH="1" flipV="1">
            <a:off x="4584557" y="2605481"/>
            <a:ext cx="362883" cy="13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941722" y="1932790"/>
            <a:ext cx="177642" cy="13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rot="5400000">
            <a:off x="5129332" y="2926700"/>
            <a:ext cx="1995854" cy="13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5400000" flipH="1" flipV="1">
            <a:off x="5932151" y="3142742"/>
            <a:ext cx="1573836" cy="6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17" idx="1"/>
          </p:cNvCxnSpPr>
          <p:nvPr/>
        </p:nvCxnSpPr>
        <p:spPr>
          <a:xfrm flipV="1">
            <a:off x="6719398" y="2354809"/>
            <a:ext cx="325023" cy="1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6127259" y="1932790"/>
            <a:ext cx="888208" cy="1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7489178" y="1932790"/>
            <a:ext cx="296069" cy="13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 flipH="1" flipV="1">
            <a:off x="7390415" y="1537166"/>
            <a:ext cx="790473" cy="21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rot="10800000">
            <a:off x="2285985" y="1142991"/>
            <a:ext cx="5499265" cy="190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6200000" flipH="1">
            <a:off x="1607322" y="1821652"/>
            <a:ext cx="1357322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endCxn id="20" idx="1"/>
          </p:cNvCxnSpPr>
          <p:nvPr/>
        </p:nvCxnSpPr>
        <p:spPr>
          <a:xfrm flipV="1">
            <a:off x="2285984" y="2494192"/>
            <a:ext cx="229229" cy="61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469818" y="1357304"/>
            <a:ext cx="928694" cy="3628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/>
              <a:t>BraDecoder</a:t>
            </a:r>
            <a:endParaRPr lang="zh-CN" altLang="en-US" sz="1050" b="1" dirty="0"/>
          </a:p>
        </p:txBody>
      </p:sp>
      <p:cxnSp>
        <p:nvCxnSpPr>
          <p:cNvPr id="56" name="直接箭头连接符 55"/>
          <p:cNvCxnSpPr/>
          <p:nvPr/>
        </p:nvCxnSpPr>
        <p:spPr>
          <a:xfrm rot="5400000" flipH="1" flipV="1">
            <a:off x="2778383" y="1865037"/>
            <a:ext cx="302402" cy="13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71472" y="1357304"/>
            <a:ext cx="214314" cy="6104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MUX</a:t>
            </a:r>
            <a:endParaRPr lang="zh-CN" altLang="en-US" sz="1050" dirty="0"/>
          </a:p>
        </p:txBody>
      </p:sp>
      <p:cxnSp>
        <p:nvCxnSpPr>
          <p:cNvPr id="60" name="直接连接符 59"/>
          <p:cNvCxnSpPr/>
          <p:nvPr/>
        </p:nvCxnSpPr>
        <p:spPr>
          <a:xfrm rot="5400000">
            <a:off x="1250133" y="203596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10800000">
            <a:off x="357158" y="2143122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 flipH="1" flipV="1">
            <a:off x="214282" y="200024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357158" y="1857370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5400000">
            <a:off x="3272621" y="3614742"/>
            <a:ext cx="28495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rot="10800000">
            <a:off x="207932" y="3760796"/>
            <a:ext cx="32147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5400000" flipH="1" flipV="1">
            <a:off x="-893007" y="2659857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214282" y="157161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00034" y="2143122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PC+4</a:t>
            </a:r>
            <a:endParaRPr lang="zh-CN" alt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2432036" y="1536690"/>
            <a:ext cx="10038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(Branch Decoder)</a:t>
            </a:r>
            <a:endParaRPr lang="zh-CN" altLang="en-US" sz="900" dirty="0"/>
          </a:p>
        </p:txBody>
      </p:sp>
      <p:cxnSp>
        <p:nvCxnSpPr>
          <p:cNvPr id="92" name="直接连接符 91"/>
          <p:cNvCxnSpPr>
            <a:stCxn id="54" idx="0"/>
          </p:cNvCxnSpPr>
          <p:nvPr/>
        </p:nvCxnSpPr>
        <p:spPr>
          <a:xfrm rot="16200000" flipV="1">
            <a:off x="2502918" y="926056"/>
            <a:ext cx="857256" cy="5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rot="10800000">
            <a:off x="714348" y="500048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endCxn id="57" idx="0"/>
          </p:cNvCxnSpPr>
          <p:nvPr/>
        </p:nvCxnSpPr>
        <p:spPr>
          <a:xfrm rot="5400000">
            <a:off x="267861" y="910817"/>
            <a:ext cx="85725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4143372" y="142858"/>
            <a:ext cx="1643074" cy="3628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/>
              <a:t>riscv_pipe</a:t>
            </a:r>
            <a:r>
              <a:rPr lang="en-US" altLang="zh-CN" sz="1050" b="1" dirty="0" smtClean="0"/>
              <a:t> ctrl</a:t>
            </a:r>
            <a:endParaRPr lang="zh-CN" altLang="en-US" sz="105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14282" y="3500444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PC+4+imm</a:t>
            </a:r>
            <a:endParaRPr lang="zh-CN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857884" y="214296"/>
            <a:ext cx="1996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Solve the </a:t>
            </a:r>
            <a:r>
              <a:rPr lang="en-US" altLang="zh-CN" sz="1000" dirty="0" smtClean="0"/>
              <a:t>Read </a:t>
            </a:r>
            <a:r>
              <a:rPr lang="en-US" altLang="zh-CN" sz="1000" dirty="0" smtClean="0"/>
              <a:t>After Write Hazard</a:t>
            </a:r>
            <a:endParaRPr lang="zh-CN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43</Words>
  <PresentationFormat>全屏显示(16:9)</PresentationFormat>
  <Paragraphs>25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XiaZaiMa.COM</cp:lastModifiedBy>
  <cp:revision>44</cp:revision>
  <dcterms:created xsi:type="dcterms:W3CDTF">2018-04-09T08:16:13Z</dcterms:created>
  <dcterms:modified xsi:type="dcterms:W3CDTF">2018-04-10T12:10:28Z</dcterms:modified>
</cp:coreProperties>
</file>