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ZaiMa.COM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>
            <a:stCxn id="4" idx="3"/>
          </p:cNvCxnSpPr>
          <p:nvPr/>
        </p:nvCxnSpPr>
        <p:spPr>
          <a:xfrm>
            <a:off x="1537530" y="1689524"/>
            <a:ext cx="207902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6698" y="2900491"/>
            <a:ext cx="2056335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219143" y="2960957"/>
            <a:ext cx="296069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44207" y="2960957"/>
            <a:ext cx="236856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3344207" y="1932790"/>
            <a:ext cx="236856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30" idx="1"/>
          </p:cNvCxnSpPr>
          <p:nvPr/>
        </p:nvCxnSpPr>
        <p:spPr>
          <a:xfrm>
            <a:off x="3995560" y="2960957"/>
            <a:ext cx="355283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29" idx="1"/>
          </p:cNvCxnSpPr>
          <p:nvPr/>
        </p:nvCxnSpPr>
        <p:spPr>
          <a:xfrm>
            <a:off x="3995560" y="1932790"/>
            <a:ext cx="355283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179837" y="1932790"/>
            <a:ext cx="355283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16438" y="1508083"/>
            <a:ext cx="621093" cy="362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PC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57224" y="3938169"/>
            <a:ext cx="1776416" cy="78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Instruction</a:t>
            </a:r>
          </a:p>
          <a:p>
            <a:pPr algn="ctr"/>
            <a:r>
              <a:rPr lang="en-US" altLang="zh-CN" sz="1400" dirty="0" smtClean="0"/>
              <a:t>Memory</a:t>
            </a:r>
            <a:endParaRPr lang="zh-CN" altLang="en-US" sz="1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916438" y="3846765"/>
            <a:ext cx="7224093" cy="13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74386" y="903278"/>
            <a:ext cx="414497" cy="290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596744" y="642924"/>
            <a:ext cx="615456" cy="221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IF/ID pipe</a:t>
            </a:r>
            <a:endParaRPr lang="zh-CN" alt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5594334" y="3938169"/>
            <a:ext cx="1776416" cy="78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</a:t>
            </a:r>
          </a:p>
          <a:p>
            <a:pPr algn="ctr"/>
            <a:r>
              <a:rPr lang="en-US" altLang="zh-CN" sz="1400" dirty="0" smtClean="0"/>
              <a:t>Memory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593622" y="903278"/>
            <a:ext cx="414497" cy="290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447478" y="661356"/>
            <a:ext cx="651332" cy="221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ID/EX pipe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5504860" y="903278"/>
            <a:ext cx="414497" cy="290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5149577" y="661356"/>
            <a:ext cx="806789" cy="221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EX/MEM pipe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7044421" y="903278"/>
            <a:ext cx="414497" cy="290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6748352" y="661356"/>
            <a:ext cx="855952" cy="221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MEM/WB pipe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2515213" y="2779516"/>
            <a:ext cx="828994" cy="362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Decoder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515213" y="1509427"/>
            <a:ext cx="828994" cy="967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RegFile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45392" y="903278"/>
            <a:ext cx="546311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IF stage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44166" y="903278"/>
            <a:ext cx="566241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ID stage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63402" y="903278"/>
            <a:ext cx="584843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 stage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7785" y="903278"/>
            <a:ext cx="736315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MEM stage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77346" y="903278"/>
            <a:ext cx="637991" cy="234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WB stage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4350843" y="1448947"/>
            <a:ext cx="828994" cy="967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ALU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350843" y="2779516"/>
            <a:ext cx="828994" cy="362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ALU_ctrl</a:t>
            </a:r>
            <a:endParaRPr lang="zh-CN" altLang="en-US" sz="1400" dirty="0"/>
          </a:p>
        </p:txBody>
      </p:sp>
      <p:cxnSp>
        <p:nvCxnSpPr>
          <p:cNvPr id="45" name="直接连接符 44"/>
          <p:cNvCxnSpPr/>
          <p:nvPr/>
        </p:nvCxnSpPr>
        <p:spPr>
          <a:xfrm rot="5400000" flipH="1" flipV="1">
            <a:off x="862875" y="3436744"/>
            <a:ext cx="968359" cy="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330935" y="2959613"/>
            <a:ext cx="414497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9" idx="0"/>
            <a:endCxn id="20" idx="2"/>
          </p:cNvCxnSpPr>
          <p:nvPr/>
        </p:nvCxnSpPr>
        <p:spPr>
          <a:xfrm rot="5400000" flipH="1" flipV="1">
            <a:off x="2778509" y="2628329"/>
            <a:ext cx="302402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5400000" flipH="1" flipV="1">
            <a:off x="4584557" y="2605481"/>
            <a:ext cx="362883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941722" y="1932790"/>
            <a:ext cx="177642" cy="1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>
            <a:off x="5129332" y="2926700"/>
            <a:ext cx="1995854" cy="13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 flipH="1" flipV="1">
            <a:off x="5932151" y="3142742"/>
            <a:ext cx="1573836" cy="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17" idx="1"/>
          </p:cNvCxnSpPr>
          <p:nvPr/>
        </p:nvCxnSpPr>
        <p:spPr>
          <a:xfrm flipV="1">
            <a:off x="6719398" y="2354809"/>
            <a:ext cx="325023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6127259" y="1932790"/>
            <a:ext cx="888208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489178" y="1932790"/>
            <a:ext cx="296069" cy="13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 flipH="1" flipV="1">
            <a:off x="7482180" y="1630395"/>
            <a:ext cx="605477" cy="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10800000" flipV="1">
            <a:off x="2337571" y="1327984"/>
            <a:ext cx="5447677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6200000" flipH="1">
            <a:off x="2005264" y="1660963"/>
            <a:ext cx="664614" cy="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20" idx="1"/>
          </p:cNvCxnSpPr>
          <p:nvPr/>
        </p:nvCxnSpPr>
        <p:spPr>
          <a:xfrm>
            <a:off x="2337571" y="1993270"/>
            <a:ext cx="177642" cy="1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</Words>
  <PresentationFormat>全屏显示(16:9)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XiaZaiMa.COM</cp:lastModifiedBy>
  <cp:revision>31</cp:revision>
  <dcterms:created xsi:type="dcterms:W3CDTF">2018-04-09T08:16:13Z</dcterms:created>
  <dcterms:modified xsi:type="dcterms:W3CDTF">2018-04-09T09:32:32Z</dcterms:modified>
</cp:coreProperties>
</file>