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baidu.com/s?wd=%E5%85%83%E4%BB%B6&amp;tn=24004469_oem_dg&amp;rsv_dl=gh_pl_sl_cs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APP(</a:t>
            </a:r>
            <a:r>
              <a:rPr lang="en-US" altLang="zh-CN">
                <a:effectLst/>
              </a:rPr>
              <a:t>Application</a:t>
            </a:r>
            <a:r>
              <a:rPr lang="en-US" altLang="zh-CN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单</a:t>
            </a:r>
            <a:r>
              <a:rPr lang="zh-CN" altLang="en-US" sz="2000" dirty="0"/>
              <a:t>看挑不出毛病，但是融入到后台数据后，发现他们不能在忘记密码页面以原手机号接收验证码。所以又做出了调整，下图是效果图：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724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120680"/>
          </a:xfrm>
        </p:spPr>
        <p:txBody>
          <a:bodyPr>
            <a:normAutofit fontScale="92500" lnSpcReduction="10000"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所以</a:t>
            </a:r>
            <a:r>
              <a:rPr lang="zh-CN" altLang="en-US" sz="1800" dirty="0"/>
              <a:t>有时候你的原型图不仅要符合产品、设计的理念，同时又要满足前端后台的可实施性。由此可见，原型图的绘制，是一个对整体把控的预演，后期虽然也能在设计稿中优化修改，但前期如果定好了基调，后期无论是设计还是开发，都会省事不少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88639"/>
            <a:ext cx="3008933" cy="51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0871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而且做这类原型图最大的好处（于我而言）就是，再也不用担心产品经理时不时的需求更改，毕竟在原型图里更改比在设计稿调整简单的多。</a:t>
            </a:r>
          </a:p>
          <a:p>
            <a:r>
              <a:rPr lang="zh-CN" altLang="en-US" sz="1800" dirty="0"/>
              <a:t>博主这次的原型图先暂时以模块来划分，目前还没以流程箭头串联起来，在我们还没有做交互跳转的时候，流程线无疑是最佳选择，以下是加了流程线的效果图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2" y="1844824"/>
            <a:ext cx="86067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5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需求梳理与分析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绘制产品原型图</a:t>
            </a:r>
            <a:endParaRPr lang="en-US" altLang="zh-CN" dirty="0" smtClean="0"/>
          </a:p>
          <a:p>
            <a:r>
              <a:rPr lang="en-US" altLang="zh-CN" dirty="0" smtClean="0"/>
              <a:t>3 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4 APP</a:t>
            </a:r>
            <a:r>
              <a:rPr lang="zh-CN" altLang="en-US" dirty="0" smtClean="0"/>
              <a:t>整体开发</a:t>
            </a:r>
            <a:endParaRPr lang="en-US" altLang="zh-CN" dirty="0" smtClean="0"/>
          </a:p>
          <a:p>
            <a:r>
              <a:rPr lang="en-US" altLang="zh-CN" dirty="0" smtClean="0"/>
              <a:t>5 APP</a:t>
            </a:r>
            <a:r>
              <a:rPr lang="zh-CN" altLang="en-US" dirty="0" smtClean="0"/>
              <a:t>上线测试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上线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8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需求梳理与分析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         App</a:t>
            </a:r>
            <a:r>
              <a:rPr lang="zh-CN" altLang="en-US" sz="1600" dirty="0"/>
              <a:t>需求梳理是一项极具专业性的工作，需求梳理的好，梳理的明确，会为后续开发带来很多的便捷。也就是，明确的说明：你，想干什么？不懂技术并不是什么门槛，最核心的还在于市场分析和商业模式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在</a:t>
            </a:r>
            <a:r>
              <a:rPr lang="en-US" altLang="zh-CN" sz="1600" dirty="0"/>
              <a:t>APP</a:t>
            </a:r>
            <a:r>
              <a:rPr lang="zh-CN" altLang="en-US" sz="1600" dirty="0"/>
              <a:t>开发公司，这个角色叫做</a:t>
            </a:r>
            <a:r>
              <a:rPr lang="en-US" altLang="zh-CN" sz="1600" dirty="0"/>
              <a:t>APP</a:t>
            </a:r>
            <a:r>
              <a:rPr lang="zh-CN" altLang="en-US" sz="1600" dirty="0"/>
              <a:t>开发的产品经理。对</a:t>
            </a:r>
            <a:r>
              <a:rPr lang="en-US" altLang="zh-CN" sz="1600" dirty="0"/>
              <a:t>APP</a:t>
            </a:r>
            <a:r>
              <a:rPr lang="zh-CN" altLang="en-US" sz="1600" dirty="0"/>
              <a:t>开发的需求分析越好，这款</a:t>
            </a:r>
            <a:r>
              <a:rPr lang="en-US" altLang="zh-CN" sz="1600" dirty="0"/>
              <a:t>APP</a:t>
            </a:r>
            <a:r>
              <a:rPr lang="zh-CN" altLang="en-US" sz="1600" dirty="0"/>
              <a:t>的制作越会顺利，同时也是迈向成功的第一步。有些</a:t>
            </a:r>
            <a:r>
              <a:rPr lang="en-US" altLang="zh-CN" sz="1600" dirty="0"/>
              <a:t>APP</a:t>
            </a:r>
            <a:r>
              <a:rPr lang="zh-CN" altLang="en-US" sz="1600" dirty="0"/>
              <a:t>开发公司产品经理前期对需求分析做的不够充分，导致后面</a:t>
            </a:r>
            <a:r>
              <a:rPr lang="en-US" altLang="zh-CN" sz="1600" dirty="0"/>
              <a:t>APP</a:t>
            </a:r>
            <a:r>
              <a:rPr lang="zh-CN" altLang="en-US" sz="1600" dirty="0"/>
              <a:t>开发起来步步维艰，团队配合起来也非常困难。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696744" cy="34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5793507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开发一个</a:t>
            </a:r>
            <a:r>
              <a:rPr lang="en-US" altLang="zh-CN" sz="1800" dirty="0"/>
              <a:t>APP</a:t>
            </a:r>
            <a:r>
              <a:rPr lang="zh-CN" altLang="en-US" sz="1800" dirty="0"/>
              <a:t>产品在不同阶段需求的来源侧重有所不同。主要说两个阶段：初级阶段和完善阶段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APP</a:t>
            </a:r>
            <a:r>
              <a:rPr lang="zh-CN" altLang="en-US" sz="1800" dirty="0"/>
              <a:t>开发初级阶段：需求的类型更多地偏向功能类需求</a:t>
            </a:r>
            <a:r>
              <a:rPr lang="en-US" altLang="zh-CN" sz="1800" dirty="0"/>
              <a:t>(</a:t>
            </a:r>
            <a:r>
              <a:rPr lang="zh-CN" altLang="en-US" sz="1800" dirty="0"/>
              <a:t>做减法</a:t>
            </a:r>
            <a:r>
              <a:rPr lang="en-US" altLang="zh-CN" sz="1800" dirty="0"/>
              <a:t>)</a:t>
            </a:r>
            <a:r>
              <a:rPr lang="zh-CN" altLang="en-US" sz="1800" dirty="0"/>
              <a:t>，目标是做出一个可用的产品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APP</a:t>
            </a:r>
            <a:r>
              <a:rPr lang="zh-CN" altLang="en-US" sz="1800" dirty="0"/>
              <a:t>开发完善阶段：需要认真的倾听来自不同部门的同事、客户、用户的使用反馈，需求的类型偏向于运营、设计、优化等，做出一个易用甚至好用的产品</a:t>
            </a:r>
            <a:r>
              <a:rPr lang="en-US" altLang="zh-CN" sz="1800" dirty="0"/>
              <a:t>(</a:t>
            </a:r>
            <a:r>
              <a:rPr lang="zh-CN" altLang="en-US" sz="1800" dirty="0"/>
              <a:t>做加法</a:t>
            </a:r>
            <a:r>
              <a:rPr lang="en-US" altLang="zh-CN" sz="1800" dirty="0"/>
              <a:t>)</a:t>
            </a:r>
            <a:r>
              <a:rPr lang="zh-CN" altLang="en-US" sz="1800" dirty="0"/>
              <a:t>。具体的需求挖掘方法有很多，其中业务发展方向是很重要的一环。通过把用户“需要”转化为开发人员能懂“需求”很重要，分清楚目标用户要的是马，还是要宝马</a:t>
            </a:r>
            <a:r>
              <a:rPr lang="zh-CN" altLang="en-US" sz="1800" dirty="0" smtClean="0"/>
              <a:t>。满足</a:t>
            </a:r>
            <a:r>
              <a:rPr lang="zh-CN" altLang="en-US" sz="1800" dirty="0"/>
              <a:t>用户“马”和“宝马”的需求我们需要付出什么和获得什么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      APP</a:t>
            </a:r>
            <a:r>
              <a:rPr lang="zh-CN" altLang="en-US" sz="1800" dirty="0"/>
              <a:t>开发需求分析主要做三件事：分类</a:t>
            </a:r>
            <a:r>
              <a:rPr lang="en-US" altLang="zh-CN" sz="1800" dirty="0"/>
              <a:t>(</a:t>
            </a:r>
            <a:r>
              <a:rPr lang="zh-CN" altLang="en-US" sz="1800" dirty="0"/>
              <a:t>谁的需求，哪类需求</a:t>
            </a:r>
            <a:r>
              <a:rPr lang="en-US" altLang="zh-CN" sz="1800" dirty="0"/>
              <a:t>)</a:t>
            </a:r>
            <a:r>
              <a:rPr lang="zh-CN" altLang="en-US" sz="1800" dirty="0"/>
              <a:t>、分析</a:t>
            </a:r>
            <a:r>
              <a:rPr lang="en-US" altLang="zh-CN" sz="1800" dirty="0"/>
              <a:t>(</a:t>
            </a:r>
            <a:r>
              <a:rPr lang="zh-CN" altLang="en-US" sz="1800" dirty="0"/>
              <a:t>性价比</a:t>
            </a:r>
            <a:r>
              <a:rPr lang="en-US" altLang="zh-CN" sz="1800" dirty="0"/>
              <a:t>)</a:t>
            </a:r>
            <a:r>
              <a:rPr lang="zh-CN" altLang="en-US" sz="1800" dirty="0"/>
              <a:t>、分级</a:t>
            </a:r>
            <a:r>
              <a:rPr lang="en-US" altLang="zh-CN" sz="1800" dirty="0"/>
              <a:t>(</a:t>
            </a:r>
            <a:r>
              <a:rPr lang="zh-CN" altLang="en-US" sz="1800" dirty="0"/>
              <a:t>优先级</a:t>
            </a:r>
            <a:r>
              <a:rPr lang="en-US" altLang="zh-CN" sz="1800" dirty="0"/>
              <a:t>)</a:t>
            </a:r>
            <a:r>
              <a:rPr lang="zh-CN" altLang="en-US" sz="1800" dirty="0"/>
              <a:t>。细致地来看，需求分析分为几个阶段，每个阶段做的事情可以</a:t>
            </a:r>
            <a:r>
              <a:rPr lang="zh-CN" altLang="en-US" sz="1800" dirty="0" smtClean="0"/>
              <a:t>明确的</a:t>
            </a:r>
            <a:r>
              <a:rPr lang="zh-CN" altLang="en-US" sz="1800" dirty="0"/>
              <a:t>分析：</a:t>
            </a:r>
          </a:p>
          <a:p>
            <a:pPr marL="0" indent="0">
              <a:buNone/>
            </a:pPr>
            <a:r>
              <a:rPr lang="zh-CN" altLang="en-US" sz="1800" dirty="0" smtClean="0"/>
              <a:t>      问题解决</a:t>
            </a:r>
            <a:r>
              <a:rPr lang="zh-CN" altLang="en-US" sz="1800" dirty="0"/>
              <a:t>起来也不难，关键是我们自己要想明白，首先确认三个问题：</a:t>
            </a:r>
          </a:p>
          <a:p>
            <a:pPr marL="0" indent="0">
              <a:buNone/>
            </a:pPr>
            <a:r>
              <a:rPr lang="en-US" altLang="zh-CN" sz="1800" dirty="0" smtClean="0"/>
              <a:t>     1. </a:t>
            </a:r>
            <a:r>
              <a:rPr lang="en-US" altLang="zh-CN" sz="1800" dirty="0"/>
              <a:t>APP</a:t>
            </a:r>
            <a:r>
              <a:rPr lang="zh-CN" altLang="en-US" sz="1800" dirty="0"/>
              <a:t>的目标用户是谁</a:t>
            </a:r>
            <a:r>
              <a:rPr lang="en-US" altLang="zh-CN" sz="1800" dirty="0"/>
              <a:t>?</a:t>
            </a:r>
          </a:p>
          <a:p>
            <a:pPr marL="0" indent="0">
              <a:buNone/>
            </a:pPr>
            <a:r>
              <a:rPr lang="en-US" altLang="zh-CN" sz="1800" dirty="0" smtClean="0"/>
              <a:t>     2. </a:t>
            </a:r>
            <a:r>
              <a:rPr lang="zh-CN" altLang="en-US" sz="1800" dirty="0"/>
              <a:t>目标用户使用</a:t>
            </a:r>
            <a:r>
              <a:rPr lang="en-US" altLang="zh-CN" sz="1800" dirty="0"/>
              <a:t>APP</a:t>
            </a:r>
            <a:r>
              <a:rPr lang="zh-CN" altLang="en-US" sz="1800" dirty="0"/>
              <a:t>能够做什么什么</a:t>
            </a:r>
            <a:r>
              <a:rPr lang="en-US" altLang="zh-CN" sz="1800" dirty="0"/>
              <a:t>?</a:t>
            </a:r>
            <a:r>
              <a:rPr lang="zh-CN" altLang="en-US" sz="1800" dirty="0"/>
              <a:t>简而言之，就是产品或服务是什么</a:t>
            </a:r>
            <a:r>
              <a:rPr lang="en-US" altLang="zh-CN" sz="1800" dirty="0"/>
              <a:t>?</a:t>
            </a:r>
          </a:p>
          <a:p>
            <a:pPr marL="0" indent="0">
              <a:buNone/>
            </a:pPr>
            <a:r>
              <a:rPr lang="en-US" altLang="zh-CN" sz="1800" dirty="0" smtClean="0"/>
              <a:t>     3</a:t>
            </a:r>
            <a:r>
              <a:rPr lang="en-US" altLang="zh-CN" sz="1800" dirty="0"/>
              <a:t>. APP</a:t>
            </a:r>
            <a:r>
              <a:rPr lang="zh-CN" altLang="en-US" sz="1800" dirty="0"/>
              <a:t>的商业模式是</a:t>
            </a:r>
            <a:r>
              <a:rPr lang="en-US" altLang="zh-CN" sz="1800" dirty="0"/>
              <a:t>?</a:t>
            </a:r>
            <a:r>
              <a:rPr lang="zh-CN" altLang="en-US" sz="1800" dirty="0"/>
              <a:t>即如何实现赢利</a:t>
            </a:r>
            <a:r>
              <a:rPr lang="en-US" altLang="zh-CN" sz="1800" dirty="0"/>
              <a:t>?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68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6192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        明白</a:t>
            </a:r>
            <a:r>
              <a:rPr lang="zh-CN" altLang="en-US" sz="1800" dirty="0"/>
              <a:t>这三个问题，就已经明白了开发</a:t>
            </a:r>
            <a:r>
              <a:rPr lang="en-US" altLang="zh-CN" sz="1800" dirty="0"/>
              <a:t>APP</a:t>
            </a:r>
            <a:r>
              <a:rPr lang="zh-CN" altLang="en-US" sz="1800" dirty="0"/>
              <a:t>的目的，甚至是明白了我们之后的运营和推广模式了。接下来再想三个问题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        1</a:t>
            </a:r>
            <a:r>
              <a:rPr lang="en-US" altLang="zh-CN" sz="1800" dirty="0"/>
              <a:t>. APP</a:t>
            </a:r>
            <a:r>
              <a:rPr lang="zh-CN" altLang="en-US" sz="1800" dirty="0"/>
              <a:t>需要做哪些端？</a:t>
            </a:r>
            <a:r>
              <a:rPr lang="en-US" altLang="zh-CN" sz="1800" dirty="0"/>
              <a:t>iOS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</a:t>
            </a:r>
            <a:r>
              <a:rPr lang="zh-CN" altLang="en-US" sz="1800" dirty="0"/>
              <a:t>、微信公众号、小程序、网页、后台管理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        2</a:t>
            </a:r>
            <a:r>
              <a:rPr lang="en-US" altLang="zh-CN" sz="1800" dirty="0"/>
              <a:t>. </a:t>
            </a:r>
            <a:r>
              <a:rPr lang="zh-CN" altLang="en-US" sz="1800" dirty="0"/>
              <a:t>我们要做的</a:t>
            </a:r>
            <a:r>
              <a:rPr lang="en-US" altLang="zh-CN" sz="1800" dirty="0"/>
              <a:t>APP</a:t>
            </a:r>
            <a:r>
              <a:rPr lang="zh-CN" altLang="en-US" sz="1800" dirty="0"/>
              <a:t>是否已经有推出的竞争对手</a:t>
            </a:r>
            <a:r>
              <a:rPr lang="en-US" altLang="zh-CN" sz="1800" dirty="0"/>
              <a:t>?</a:t>
            </a:r>
            <a:r>
              <a:rPr lang="zh-CN" altLang="en-US" sz="1800" dirty="0"/>
              <a:t>他们的核心功能、竞争优势是哪些</a:t>
            </a:r>
            <a:r>
              <a:rPr lang="en-US" altLang="zh-CN" sz="1800" dirty="0"/>
              <a:t>?</a:t>
            </a:r>
            <a:r>
              <a:rPr lang="zh-CN" altLang="en-US" sz="1800" dirty="0"/>
              <a:t>我们能否超越，如何超越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        3</a:t>
            </a:r>
            <a:r>
              <a:rPr lang="en-US" altLang="zh-CN" sz="1800" dirty="0"/>
              <a:t>. </a:t>
            </a:r>
            <a:r>
              <a:rPr lang="zh-CN" altLang="en-US" sz="1800" dirty="0"/>
              <a:t>我们手里有多少预算？什么时候开始</a:t>
            </a:r>
            <a:r>
              <a:rPr lang="en-US" altLang="zh-CN" sz="1800" dirty="0"/>
              <a:t>APP</a:t>
            </a:r>
            <a:r>
              <a:rPr lang="zh-CN" altLang="en-US" sz="1800" dirty="0"/>
              <a:t>开发</a:t>
            </a:r>
            <a:r>
              <a:rPr lang="en-US" altLang="zh-CN" sz="1800" dirty="0" smtClean="0"/>
              <a:t>?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endParaRPr lang="en-US" altLang="zh-CN" sz="1800" dirty="0"/>
          </a:p>
          <a:p>
            <a:r>
              <a:rPr lang="zh-CN" altLang="en-US" sz="1800" dirty="0" smtClean="0"/>
              <a:t>所以重要的还是</a:t>
            </a:r>
            <a:r>
              <a:rPr lang="zh-CN" altLang="en-US" dirty="0"/>
              <a:t>市场分析</a:t>
            </a:r>
            <a:r>
              <a:rPr lang="zh-CN" altLang="en-US" sz="1800" dirty="0"/>
              <a:t>和</a:t>
            </a:r>
            <a:r>
              <a:rPr lang="zh-CN" altLang="en-US" dirty="0"/>
              <a:t>商业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1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19268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这里就要谈到外包</a:t>
            </a:r>
            <a:r>
              <a:rPr lang="en-US" altLang="zh-CN" sz="1800" dirty="0"/>
              <a:t>APP</a:t>
            </a:r>
            <a:r>
              <a:rPr lang="zh-CN" altLang="en-US" sz="1800" dirty="0"/>
              <a:t>开发公司和自己组建团队的区别了。下面简单分析一下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      1</a:t>
            </a:r>
            <a:r>
              <a:rPr lang="zh-CN" altLang="en-US" sz="1800" dirty="0"/>
              <a:t>、自己组建</a:t>
            </a:r>
            <a:r>
              <a:rPr lang="en-US" altLang="zh-CN" sz="1800" dirty="0"/>
              <a:t>APP</a:t>
            </a:r>
            <a:r>
              <a:rPr lang="zh-CN" altLang="en-US" sz="1800" dirty="0"/>
              <a:t>开发团队涉及到岗位分析和人才匹配，新的团队建立需要时间，也需要一定的时间让团队达到稳定性，团队成员前期没有合作过，在前期配合可能还会需要一定的磨合时间。当然这里也涉及到团队管理、人才流失等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APP</a:t>
            </a:r>
            <a:r>
              <a:rPr lang="zh-CN" altLang="en-US" sz="1800" dirty="0"/>
              <a:t>开发外包公司，因为共同经历过很多</a:t>
            </a:r>
            <a:r>
              <a:rPr lang="en-US" altLang="zh-CN" sz="1800" dirty="0"/>
              <a:t>APP</a:t>
            </a:r>
            <a:r>
              <a:rPr lang="zh-CN" altLang="en-US" sz="1800" dirty="0"/>
              <a:t>开发项目，所以团队一般是比较成熟而且配合非常有默契，在处理一些问题上面也会有一定经验。开发速度相对比较快，同等情况下，</a:t>
            </a:r>
            <a:r>
              <a:rPr lang="en-US" altLang="zh-CN" sz="1800" dirty="0"/>
              <a:t>APP</a:t>
            </a:r>
            <a:r>
              <a:rPr lang="zh-CN" altLang="en-US" sz="1800" dirty="0"/>
              <a:t>开发成本也会比较低。</a:t>
            </a:r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40968"/>
            <a:ext cx="7086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绘制产品原型图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原型图的绘制并不是为画图而画，我们在画原型图的同时相当于对产品进行初次设计，将产品经理提供的需求融合在界面中。原型图的设计是一个对整体的把控和思考的过程，前期确定好产品原型，后期在设计和开发的时候能减少</a:t>
            </a:r>
            <a:r>
              <a:rPr lang="zh-CN" altLang="en-US" sz="1600" dirty="0" smtClean="0"/>
              <a:t>失误。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一、原型</a:t>
            </a:r>
            <a:r>
              <a:rPr lang="zh-CN" altLang="en-US" sz="1600" dirty="0" smtClean="0"/>
              <a:t>图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目前无论是产品经理和交互设计师绘制的原型图包括两类：低保真原型图和高保真原型图，两者的具体差别请自行参考度娘。今天主要说一下低保真原型图，就目前制作情况来看，低保真原型操作快速方便，也能达到用户对产品的期望和要求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06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68952" cy="626469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二 丶如何做</a:t>
            </a:r>
          </a:p>
          <a:p>
            <a:r>
              <a:rPr lang="zh-CN" altLang="en-US" sz="1800" dirty="0"/>
              <a:t>原型图制作工具</a:t>
            </a:r>
            <a:r>
              <a:rPr lang="en-US" altLang="zh-CN" sz="1800" dirty="0" err="1"/>
              <a:t>Axure</a:t>
            </a:r>
            <a:r>
              <a:rPr lang="en-US" altLang="zh-CN" sz="1800" dirty="0"/>
              <a:t> PR</a:t>
            </a:r>
            <a:r>
              <a:rPr lang="zh-CN" altLang="en-US" sz="1800" dirty="0"/>
              <a:t>，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为了</a:t>
            </a:r>
            <a:r>
              <a:rPr lang="zh-CN" altLang="en-US" sz="1800" dirty="0"/>
              <a:t>保证整体视觉感受，将所有需求按照模块进行了分类，并在主页下的子</a:t>
            </a:r>
            <a:r>
              <a:rPr lang="zh-CN" altLang="en-US" sz="1800" dirty="0" smtClean="0"/>
              <a:t>文中子</a:t>
            </a:r>
            <a:r>
              <a:rPr lang="zh-CN" altLang="en-US" sz="1800" dirty="0"/>
              <a:t>页面，单击文字即可重新命名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如下图：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980728"/>
            <a:ext cx="8676456" cy="4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08712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依次</a:t>
            </a:r>
            <a:r>
              <a:rPr lang="zh-CN" altLang="en-US" sz="1800" dirty="0"/>
              <a:t>下去，将你所做的项目模块归纳整理后，双击进入到对应的子页面进行编辑。然后运用组件库的</a:t>
            </a:r>
            <a:r>
              <a:rPr lang="zh-CN" altLang="en-US" sz="1800" dirty="0">
                <a:hlinkClick r:id="rId2"/>
              </a:rPr>
              <a:t>元件</a:t>
            </a:r>
            <a:r>
              <a:rPr lang="zh-CN" altLang="en-US" sz="1800" dirty="0"/>
              <a:t>进行绘制，博主的组件库分为两类：一是在线下载实的用元件库，一是平时作图积累下来自己定义的元件。这样在有足够的元件情况下，能做到快速</a:t>
            </a:r>
            <a:r>
              <a:rPr lang="zh-CN" altLang="en-US" sz="1800" dirty="0" smtClean="0"/>
              <a:t>开</a:t>
            </a:r>
            <a:endParaRPr lang="en-US" altLang="zh-CN" sz="1800" dirty="0" smtClean="0"/>
          </a:p>
          <a:p>
            <a:r>
              <a:rPr lang="zh-CN" altLang="en-US" sz="1800" dirty="0"/>
              <a:t>三、架构规范（重点）</a:t>
            </a:r>
            <a:r>
              <a:rPr lang="en-US" altLang="zh-CN" sz="1800" dirty="0"/>
              <a:t>1.</a:t>
            </a:r>
            <a:r>
              <a:rPr lang="zh-CN" altLang="en-US" sz="1800" dirty="0"/>
              <a:t>保证每个框架位置的准确性。</a:t>
            </a:r>
            <a:r>
              <a:rPr lang="en-US" altLang="zh-CN" sz="1800" dirty="0"/>
              <a:t>2.</a:t>
            </a:r>
            <a:r>
              <a:rPr lang="zh-CN" altLang="en-US" sz="1800" dirty="0"/>
              <a:t>做到有评有据。</a:t>
            </a:r>
            <a:r>
              <a:rPr lang="en-US" altLang="zh-CN" sz="1800" dirty="0"/>
              <a:t>3.</a:t>
            </a:r>
            <a:r>
              <a:rPr lang="zh-CN" altLang="en-US" sz="1800" dirty="0"/>
              <a:t>符合交互运作规律。</a:t>
            </a:r>
            <a:r>
              <a:rPr lang="en-US" altLang="zh-CN" sz="1800" dirty="0"/>
              <a:t>4.</a:t>
            </a:r>
            <a:r>
              <a:rPr lang="zh-CN" altLang="en-US" sz="1800" dirty="0"/>
              <a:t>根据设计规范来推导原型的规范，都是相同的道理。做设计的都知道，从基本的点线面出发，每个元素都要考虑整体性，所以这里画的原型图，不是简单的根据产品经理提供的需求文档随便画画，不考虑交互和产品的特性，便会出现下面的如下图误区</a:t>
            </a:r>
            <a:r>
              <a:rPr lang="zh-CN" altLang="en-US" sz="1800" dirty="0" smtClean="0"/>
              <a:t>：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2476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1291</Words>
  <Application>Microsoft Office PowerPoint</Application>
  <PresentationFormat>全屏显示(4:3)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凤舞九天</vt:lpstr>
      <vt:lpstr>APP(Application)</vt:lpstr>
      <vt:lpstr>目录</vt:lpstr>
      <vt:lpstr>需求梳理与分析</vt:lpstr>
      <vt:lpstr>PowerPoint 演示文稿</vt:lpstr>
      <vt:lpstr>PowerPoint 演示文稿</vt:lpstr>
      <vt:lpstr>PowerPoint 演示文稿</vt:lpstr>
      <vt:lpstr>绘制产品原型图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UI设计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APP从0到1</dc:title>
  <dc:creator>周宇</dc:creator>
  <cp:lastModifiedBy>10091139c</cp:lastModifiedBy>
  <cp:revision>8</cp:revision>
  <dcterms:created xsi:type="dcterms:W3CDTF">2019-02-24T20:21:02Z</dcterms:created>
  <dcterms:modified xsi:type="dcterms:W3CDTF">2019-02-24T21:09:02Z</dcterms:modified>
</cp:coreProperties>
</file>