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1087F-BF83-43BB-B9E7-027D733DE9B6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CAEA9-7055-4091-8549-0342F9545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1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大括号 4"/>
          <p:cNvSpPr/>
          <p:nvPr/>
        </p:nvSpPr>
        <p:spPr>
          <a:xfrm>
            <a:off x="1068807" y="260648"/>
            <a:ext cx="1728192" cy="6120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9031" y="3051683"/>
            <a:ext cx="81728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/</a:t>
            </a:r>
            <a:r>
              <a:rPr lang="zh-CN" altLang="en-US" sz="1100" dirty="0" smtClean="0">
                <a:solidFill>
                  <a:srgbClr val="FFC000"/>
                </a:solidFill>
              </a:rPr>
              <a:t>层叠样式表</a:t>
            </a:r>
            <a:endParaRPr lang="zh-CN" altLang="en-US" sz="1100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288" y="457925"/>
            <a:ext cx="567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排班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210035" y="33493"/>
            <a:ext cx="288032" cy="1110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23195" y="-2877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定位：夫相子绝</a:t>
            </a:r>
            <a:endParaRPr lang="zh-CN" altLang="en-US" sz="11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569897" y="10202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3953" y="15374"/>
            <a:ext cx="99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11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绝对定位消除浮动</a:t>
            </a:r>
            <a:endParaRPr lang="zh-CN" altLang="en-US" sz="1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889" y="42443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浮动</a:t>
            </a:r>
            <a:endParaRPr lang="zh-CN" altLang="en-US" sz="11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959932" y="57353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92091" y="424437"/>
            <a:ext cx="1790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11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浮动之后用</a:t>
            </a:r>
            <a:r>
              <a:rPr lang="en-US" altLang="zh-CN" sz="11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margin</a:t>
            </a:r>
            <a:r>
              <a:rPr lang="zh-CN" altLang="en-US" sz="11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1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padding</a:t>
            </a:r>
            <a:r>
              <a:rPr lang="zh-CN" altLang="en-US" sz="11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来进行二次定位</a:t>
            </a:r>
            <a:endParaRPr lang="zh-CN" altLang="en-US" sz="1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5896" y="903775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Margin</a:t>
            </a:r>
            <a:r>
              <a:rPr lang="zh-CN" altLang="en-US" sz="11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11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padding</a:t>
            </a:r>
            <a:endParaRPr lang="zh-CN" altLang="en-US" sz="11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644008" y="1034580"/>
            <a:ext cx="2975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72678" y="819136"/>
            <a:ext cx="1142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Margin</a:t>
            </a:r>
            <a:r>
              <a:rPr lang="zh-CN" altLang="en-US" sz="11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改变的是盒子模型宽度</a:t>
            </a:r>
            <a:endParaRPr lang="zh-CN" altLang="en-US" sz="1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86909" y="1963332"/>
            <a:ext cx="468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布局</a:t>
            </a:r>
            <a:endParaRPr lang="zh-CN" altLang="en-US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3271166" y="1249196"/>
            <a:ext cx="252029" cy="16898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81889" y="1250023"/>
            <a:ext cx="9102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display</a:t>
            </a:r>
            <a:r>
              <a:rPr lang="zh-CN" altLang="en-US" sz="11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en-US" altLang="zh-CN" sz="11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Flex</a:t>
            </a:r>
          </a:p>
          <a:p>
            <a:r>
              <a:rPr lang="zh-CN" altLang="en-US" sz="11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弹性布局</a:t>
            </a:r>
            <a:endParaRPr lang="zh-CN" altLang="en-US" sz="11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左大括号 32"/>
          <p:cNvSpPr/>
          <p:nvPr/>
        </p:nvSpPr>
        <p:spPr>
          <a:xfrm>
            <a:off x="4419031" y="1165385"/>
            <a:ext cx="146119" cy="5227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EVENMA002</dc:creator>
  <cp:lastModifiedBy>ma002</cp:lastModifiedBy>
  <cp:revision>4</cp:revision>
  <dcterms:created xsi:type="dcterms:W3CDTF">2018-08-07T00:40:14Z</dcterms:created>
  <dcterms:modified xsi:type="dcterms:W3CDTF">2018-08-07T01:43:43Z</dcterms:modified>
</cp:coreProperties>
</file>