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894247d6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894247d6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894247d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894247d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894247d6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894247d6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894247d6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894247d6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894247d6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894247d6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894247d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894247d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894247d6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894247d6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894247d6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894247d6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894247d6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894247d6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mml-book.github.io/" TargetMode="External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/>
              <a:t>Transforming steering controls to self driving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Week 1 report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 Hongshuo Wang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Professor Siu Ling Leung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Unpacked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042623" y="1238253"/>
            <a:ext cx="7177827" cy="3905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Matlab Certification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700" y="1109600"/>
            <a:ext cx="4375301" cy="408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46425" y="1109600"/>
            <a:ext cx="4875599" cy="40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logic (the pro</a:t>
            </a:r>
            <a:r>
              <a:rPr lang="en"/>
              <a:t>cess</a:t>
            </a:r>
            <a:r>
              <a:rPr lang="en"/>
              <a:t> of creating a model)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Import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Process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Calculating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a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Evaluate the model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41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</a:t>
            </a:r>
            <a:r>
              <a:rPr lang="en"/>
              <a:t>mport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Read/upload data from file into the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Create object to store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Process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Transform original data in desired format by scale function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Dealing with missing value  by ignoring the missing value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Use other method to do the regression in order to recover the missing value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Normalization/zoom in or zoom 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400"/>
              <a:t>Calculating features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 summary statistics to represent feature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Local peak, range, derivatives(difference approx), correlation and aspectRatio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Inf convert to nan/avoid missing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Create feature extraction function and store the output data into 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Extract features from multiple data files with file_names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2900" y="77075"/>
            <a:ext cx="6118025" cy="130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 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	Train the model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 visualize distribution(boxplot/histogram)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Train data by using specific models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Making prediction by test data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Evaluate the model by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Misclassrate, accuracy and loss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Confusion chart to visualize the specific misclassification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Plot parallel coordinate to investigating features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Improve model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More large training and test data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Add/reduce more parameters 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Try different models and pick accurate validation function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about Matlab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4125775"/>
            <a:ext cx="8520600" cy="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Feature Ext</a:t>
            </a:r>
            <a:r>
              <a:rPr lang="en"/>
              <a:t>raction. </a:t>
            </a:r>
            <a:r>
              <a:rPr lang="en"/>
              <a:t>What kinds of features do we need to pick in our project?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5979"/>
            <a:ext cx="9143999" cy="2851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Else: online course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225" y="1250152"/>
            <a:ext cx="6004450" cy="34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the basic ideas of machine learning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PP 1- 127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Reviewed linear algebra and matrix calculation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https://mml-book.github.io/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5803" y="1277300"/>
            <a:ext cx="243658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arrived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4144013" y="661263"/>
            <a:ext cx="50946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