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b67fa8b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b67fa8b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b67fa8b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b67fa8b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b67fa8b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b67fa8b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b67fa8b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b67fa8b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b67fa8b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b67fa8b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67fa8bb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67fa8bb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b67fa8b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b67fa8b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ums.developer.nvidia.com/t/how-to-combine-road-following-and-object-detection/83846" TargetMode="External"/><Relationship Id="rId4" Type="http://schemas.openxmlformats.org/officeDocument/2006/relationships/hyperlink" Target="https://github.com/dusty-nv/jetson-inference/blob/master/docs/detectnet-training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763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Transforming steering controls to self driving</a:t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Week 4 report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Hongshuo Wang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Professor Siu Ling Leung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0076"/>
            <a:ext cx="9144001" cy="38006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576025" y="397225"/>
            <a:ext cx="82563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My new car is on the way. It will arrive this Thursday. 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Car is Broken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4190625" y="1224750"/>
            <a:ext cx="4831152" cy="362337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61200" y="1599075"/>
            <a:ext cx="27909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left motor’s gear seems to be worn out during the fast spinning of the car.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accident scene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50" y="1415725"/>
            <a:ext cx="7729495" cy="325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（DetectNet）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https://forums.developer.nvidia.com/t/how-to-combine-road-following-and-object-detection/83846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https://github.com/dusty-nv/jetson-inference/blob/master/docs/detectnet-training.md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Teleoperation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7385"/>
            <a:ext cx="9144002" cy="350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(left joystick (for and back))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6024" y="1109401"/>
            <a:ext cx="7628675" cy="392127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