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36e5d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36e5d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36e5d4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36e5d4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36e5d4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36e5d4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36e5d4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36e5d4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36e5d4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36e5d4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36e5d4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36e5d4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36e5d4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36e5d4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swlh/nvidia-jetson-nano-custom-object-detection-from-scratch-using-tensorflow-and-opencv-113fe4dba134" TargetMode="External"/><Relationship Id="rId4" Type="http://schemas.openxmlformats.org/officeDocument/2006/relationships/hyperlink" Target="https://pytorch.org/tutorials/intermediate/torchvision_tutorial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tutorials/intermediate/torchvision_tutorial.html" TargetMode="External"/><Relationship Id="rId4" Type="http://schemas.openxmlformats.org/officeDocument/2006/relationships/hyperlink" Target="https://medium.com/pytorch/detecto-build-and-train-object-detection-models-with-pytorch-5f31b68a8109" TargetMode="External"/><Relationship Id="rId5" Type="http://schemas.openxmlformats.org/officeDocument/2006/relationships/hyperlink" Target="https://medium.com/swlh/nvidia-jetson-nano-custom-object-detection-from-scratch-using-tensorflow-and-opencv-113fe4dba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6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5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way of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to jetbot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vs Pytorch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https://medium.com/swlh/nvidia-jetson-nano-custom-object-detection-from-scratch-using-tensorflow-and-opencv-113fe4dba134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https://pytorch.org/tutorials/intermediate/torchvision_tutorial.html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5031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 the previous classification project’s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Labellmg to draw the bounding box </a:t>
            </a:r>
            <a:r>
              <a:rPr lang="en"/>
              <a:t>manually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seperate data in 45 images per class (total 225 images)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15 images per class as the valiedation sets (total 75 images)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800" y="1700588"/>
            <a:ext cx="4847998" cy="260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Detecto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76000" y="1134100"/>
            <a:ext cx="31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the dataset and train the model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801" y="183700"/>
            <a:ext cx="5053600" cy="4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https://pytorch.org/tutorials/intermediate/torchvision_tutorial.html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https://medium.com/pytorch/detecto-build-and-train-object-detection-models-with-pytorch-5f31b68a8109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https://medium.com/swlh/nvidia-jetson-nano-custom-object-detection-from-scratch-using-tensorflow-and-opencv-113fe4dba134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