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c249be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c249be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249be25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249be25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249be2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249be2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249be25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249be25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249be25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249be25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249be25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249be25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249be25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c249be25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249be25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249be25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7633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Transforming steering controls to self driving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Week 6 report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Hongshuo Wang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Professor Siu Ling Leung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Yolo v5 in Google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SSDmobile v2 in Google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the tensorflow in jetbot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Rotoflow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Free App to do the data augmentation and transform your data set into specific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Also include the online colab training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https://towardsdatascience.com/how-to-train-a-custom-object-detection-model-with-yolo-v5-917e9ce13208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Issue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300" y="964451"/>
            <a:ext cx="7613701" cy="39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by reinstalling the system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jetbot is highly sensitive with software version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Biggest Issue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Jetbot computing and memory 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Jetbot doesn’t support any newest high performance object detection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error frequently shows up unless you use lab code to train the simple model which has poor performance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find any suitable outside model without using Nvidia tool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 only have 40 GB currently on computer =&gt; Cannot have linux system and Nvidia GPU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Requirement of Nvidia API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1381"/>
            <a:ext cx="9143998" cy="328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other models have poor performance on Jetbot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not find a way to transform trained weight (such as plt and pb file ) into engine file or Tensor RT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Jetbot have only 2 GB RAM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Jetbot doesn’t support the Anaconda (You have to manually install all the required packages)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