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c86882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c86882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86882c8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86882c8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c86882c8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c86882c8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86882c8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86882c8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HvzX7Yt1PZCx2_9OmxWAjrN8Fby2YP13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7633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Transforming steering controls to self driving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Week 7 report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Hongshuo Wang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Professor Siu Ling Leung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SSD mobilenetv2 and Visualize on Jetbot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(More training and collecting more data)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200 pages per class more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at least 2000000 steps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order to make loss below 0.5%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74" name="Google Shape;74;p16" title="IMG_3959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075" y="1459025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