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ebaa666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ebaa666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ebaa666e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ebaa666e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ebaa666e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ebaa666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ebaa666e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ebaa666e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FJUG1E5yiIMtyosZljOTmKX_iyhqkGUM/view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7633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Transforming steering controls to self driving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Week 8 report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Hongshuo Wang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Professor Siu Ling Leung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our datasets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923" y="788613"/>
            <a:ext cx="4383376" cy="414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Yolov4 and Test on Jetbot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 title="IMG_3966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725" y="1764575"/>
            <a:ext cx="4572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try Yolov4 Tiny and train SSDmobile_net on Computer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675" y="1472550"/>
            <a:ext cx="3771575" cy="301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