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33B8-014E-4D8E-A348-0EB863B7520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0340-A90B-4BAC-AE16-556575B1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0340-A90B-4BAC-AE16-556575B137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49BB997-91E1-43BC-B98C-4C78B2138338}" type="datetime1">
              <a:rPr lang="en-US" smtClean="0"/>
              <a:t>2/14/2017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5F55DF-C66E-49CB-9463-2FB9CF670C7A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AF974-3336-47FE-954B-2724D92B3B4B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AE6E2-4FE9-493C-B214-DF239A8EC87E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C886F70-7D6F-451E-A2F5-1642C43F81F6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8739"/>
            <a:ext cx="8365068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00CAA47-E634-47A3-ACAA-EA71866DE2E5}" type="datetime1">
              <a:rPr lang="en-US" smtClean="0"/>
              <a:t>2/14/2017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6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8B8858B-7C4F-49C6-931A-0B8FFB9E71A8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887CA5B-3A9D-49F3-B3D4-1BA81A91A1E1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E63C0FB-8102-4997-B02E-7BCB37958C48}" type="datetime1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6E1A6-BA3B-4AC2-8014-60A060B9B066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9E951A1-4516-4FF8-BDD9-2878049C45EA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A047EDB6-0DDF-40EC-8D53-187626A77694}" type="datetime1">
              <a:rPr lang="en-US" smtClean="0"/>
              <a:t>2/14/2017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fld id="{2EA3DBA3-87CC-4806-A52F-BEA8C03DFBC6}" type="datetime1">
              <a:rPr lang="en-US" smtClean="0"/>
              <a:t>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B63EC197-1F20-423A-93BC-FF6F602FE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30</a:t>
            </a:r>
            <a:br>
              <a:rPr lang="en-US" dirty="0" smtClean="0"/>
            </a:br>
            <a:r>
              <a:rPr lang="en-US" dirty="0" err="1" smtClean="0"/>
              <a:t>JavaServer</a:t>
            </a:r>
            <a:r>
              <a:rPr lang="en-US" dirty="0" smtClean="0"/>
              <a:t>™ Faces Web Apps: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Java How to Program, 10/e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5"/>
            <a:ext cx="12192000" cy="5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0"/>
            <a:ext cx="121554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5"/>
            <a:ext cx="12192000" cy="5414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8" y="0"/>
            <a:ext cx="85804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663"/>
            <a:ext cx="12192000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3" y="0"/>
            <a:ext cx="101488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12192000" cy="43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5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0"/>
            <a:ext cx="119554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0"/>
            <a:ext cx="11531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" y="0"/>
            <a:ext cx="12071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057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0"/>
            <a:ext cx="11229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313"/>
            <a:ext cx="12192000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9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0"/>
            <a:ext cx="11423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3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7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1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0"/>
            <a:ext cx="11441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7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78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2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9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7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9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7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3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75"/>
            <a:ext cx="12192000" cy="62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7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113"/>
            <a:ext cx="12192000" cy="5056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38"/>
            <a:ext cx="12192000" cy="51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113"/>
            <a:ext cx="1219200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313"/>
            <a:ext cx="12192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0_webapp1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cpphtp10_26</Template>
  <TotalTime>5</TotalTime>
  <Words>561</Words>
  <Application>Microsoft Office PowerPoint</Application>
  <PresentationFormat>Widescreen</PresentationFormat>
  <Paragraphs>49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Chapter 30 JavaServer™ Faces Web Apps: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30 JavaServer™ Faces Web Apps: Part 1</dc:title>
  <dc:creator>Paul Deitel</dc:creator>
  <cp:lastModifiedBy>Paul Deitel</cp:lastModifiedBy>
  <cp:revision>2</cp:revision>
  <dcterms:created xsi:type="dcterms:W3CDTF">2016-10-22T18:38:38Z</dcterms:created>
  <dcterms:modified xsi:type="dcterms:W3CDTF">2017-02-14T14:37:14Z</dcterms:modified>
</cp:coreProperties>
</file>