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0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5D5A-860A-4F8A-B3ED-6A2445758BB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6269E-BBAF-4D70-B335-C71EA53C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6269E-BBAF-4D70-B335-C71EA53C4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02C748AD-43A1-4E6F-8A9D-0534C0F5098B}" type="datetime1">
              <a:rPr lang="en-US" smtClean="0"/>
              <a:t>2/14/2017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AAE092-2577-4B62-9109-E864CD467439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FA713-B831-4ACA-B334-1E6716DB1769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3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284E9A-DE34-4149-A9E3-7F497B2AE008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0D02A1E-977D-4815-AE84-C3E9BC6AC64C}" type="datetime1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F488423-960F-4A63-8CC7-B2A8D6BB0C59}" type="datetime1">
              <a:rPr lang="en-US" smtClean="0"/>
              <a:t>2/14/2017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0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2158A7A-4F35-458A-96FA-6D17DFF30A97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7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662EB63-913A-407E-ABA2-AE741B8976BE}" type="datetime1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C2D824A-D9BE-4C51-BA43-C3BBD6B57D19}" type="datetime1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DD06-52E4-4817-BCB9-2055120E5E2C}" type="datetime1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6CBD739-BDB3-486D-9924-9BBCE53FA70E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9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AEABED20-C400-41C7-B88E-5CDC0A4A71FD}" type="datetime1">
              <a:rPr lang="en-US" smtClean="0"/>
              <a:t>2/14/2017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8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fld id="{F03428C8-7670-4073-BADB-4082962FEFBA}" type="datetime1">
              <a:rPr lang="en-US" smtClean="0"/>
              <a:t>2/14/2017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D6881AEE-9F4B-430F-99C3-91DAFFDC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31</a:t>
            </a:r>
            <a:br>
              <a:rPr lang="en-US" dirty="0" smtClean="0"/>
            </a:br>
            <a:r>
              <a:rPr lang="en-US" dirty="0" err="1" smtClean="0"/>
              <a:t>JavaServer</a:t>
            </a:r>
            <a:r>
              <a:rPr lang="en-US" dirty="0" smtClean="0"/>
              <a:t>™ Faces Web Apps: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Java How to Program, 10/e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1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23" y="1303506"/>
            <a:ext cx="4786515" cy="4088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5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3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0"/>
            <a:ext cx="108664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3" y="0"/>
            <a:ext cx="10137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0"/>
            <a:ext cx="11187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1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" y="0"/>
            <a:ext cx="11928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0"/>
            <a:ext cx="11798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3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399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388"/>
            <a:ext cx="12192000" cy="497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4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0"/>
            <a:ext cx="9594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0"/>
            <a:ext cx="10590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63" y="0"/>
            <a:ext cx="91074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htp_31_webapp2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5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cpphtp10_26</Template>
  <TotalTime>25</TotalTime>
  <Words>393</Words>
  <Application>Microsoft Office PowerPoint</Application>
  <PresentationFormat>Widescreen</PresentationFormat>
  <Paragraphs>35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Chapter 31 JavaServer™ Faces Web Apps: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31 JavaServer™ Faces Web Apps: Part 2</dc:title>
  <dc:creator>Paul Deitel</dc:creator>
  <cp:lastModifiedBy>Paul Deitel</cp:lastModifiedBy>
  <cp:revision>4</cp:revision>
  <dcterms:created xsi:type="dcterms:W3CDTF">2016-10-22T18:40:14Z</dcterms:created>
  <dcterms:modified xsi:type="dcterms:W3CDTF">2017-02-14T14:53:25Z</dcterms:modified>
</cp:coreProperties>
</file>