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f58354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f58354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f58354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f5835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f58354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f58354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f58354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f58354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f58354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f58354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f58354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f58354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f58354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0f58354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ikhilroxtomar/UNet-Segmentation-in-Keras-TensorFlow" TargetMode="External"/><Relationship Id="rId4" Type="http://schemas.openxmlformats.org/officeDocument/2006/relationships/hyperlink" Target="https://github.com/zizhaozhang/unet-tensorflow-keras" TargetMode="External"/><Relationship Id="rId5" Type="http://schemas.openxmlformats.org/officeDocument/2006/relationships/hyperlink" Target="https://github.com/zhixuhao/u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Artifact reduction in LED-based photoacoustic imaging using deep learning (U-net)</a:t>
            </a:r>
            <a:endParaRPr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Hongshuo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Lacking</a:t>
            </a:r>
            <a:r>
              <a:rPr lang="en"/>
              <a:t> of high performed GPU: took me above 7 hours to train each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Solved : </a:t>
            </a:r>
            <a:r>
              <a:rPr lang="en"/>
              <a:t>purchased GTX 3070 graphic card a week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versions of Unets: besides in our paper, there are couples of versions of Unets on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Solved: train 3 different versions of Unets then comparing each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implemented the model </a:t>
            </a:r>
            <a:r>
              <a:rPr lang="en"/>
              <a:t>described</a:t>
            </a:r>
            <a:r>
              <a:rPr lang="en"/>
              <a:t> in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Structure: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20 3x3 conv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64,128,256,512,1024 layers encoder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64,128,256,512,1024 layers 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 2x2 maxpool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 concatenate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" u="sng">
                <a:solidFill>
                  <a:srgbClr val="FF0000"/>
                </a:solidFill>
              </a:rPr>
              <a:t>5 upsampling layers</a:t>
            </a:r>
            <a:endParaRPr u="sng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20 batch normalization layters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Loss function: mean squared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Optimizer: RMSprop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Total parameters: 31,438,529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implemented the model described in the </a:t>
            </a:r>
            <a:r>
              <a:rPr lang="en"/>
              <a:t>original</a:t>
            </a:r>
            <a:r>
              <a:rPr lang="en"/>
              <a:t> Unet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up-conv instead of upsampling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Structure: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20 3x3 conv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64,128,256,512,1024 layers encoder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64,128,256,512,1024 layers 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 2x2 maxpool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 concatenate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" u="sng">
                <a:solidFill>
                  <a:srgbClr val="FF0000"/>
                </a:solidFill>
              </a:rPr>
              <a:t>5 2x2 up-conv layers</a:t>
            </a:r>
            <a:endParaRPr u="sng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20 batch normalization layters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Loss function: mean squared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Optimizer: RMSprop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Total parameters: </a:t>
            </a:r>
            <a:r>
              <a:rPr lang="en"/>
              <a:t>31,091,329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v3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My opinion: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 artifacts in each image are small and similar dots. In my experience, those dots can use light-weights model to solve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More </a:t>
            </a:r>
            <a:r>
              <a:rPr lang="en"/>
              <a:t>parameters -&gt; more complex -&gt; less variance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Structure: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20 3x3 conv layers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romanLcPeriod"/>
            </a:pPr>
            <a:r>
              <a:rPr b="1" lang="en" u="sng">
                <a:solidFill>
                  <a:srgbClr val="FF0000"/>
                </a:solidFill>
              </a:rPr>
              <a:t>16</a:t>
            </a:r>
            <a:r>
              <a:rPr b="1" lang="en" u="sng">
                <a:solidFill>
                  <a:srgbClr val="FF0000"/>
                </a:solidFill>
              </a:rPr>
              <a:t>,32,64,128,256 layers encoder</a:t>
            </a:r>
            <a:endParaRPr b="1" u="sng">
              <a:solidFill>
                <a:srgbClr val="FF0000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romanLcPeriod"/>
            </a:pPr>
            <a:r>
              <a:rPr b="1" lang="en" u="sng">
                <a:solidFill>
                  <a:srgbClr val="FF0000"/>
                </a:solidFill>
              </a:rPr>
              <a:t>16,32,64,128,256 layers decode</a:t>
            </a:r>
            <a:endParaRPr b="1" u="sng">
              <a:solidFill>
                <a:srgbClr val="FF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4 2x2 maxpool layers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4 concatenate layers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5 upsampling layers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20 batch normalization layters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Loss function: mean squared error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Optimizer: RMSprop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Total parameters: </a:t>
            </a:r>
            <a:r>
              <a:rPr lang="en"/>
              <a:t>1,968,225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654" y="0"/>
            <a:ext cx="56045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</a:t>
            </a:r>
            <a:r>
              <a:rPr lang="en"/>
              <a:t>comparison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173" y="1202475"/>
            <a:ext cx="5903001" cy="3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https://github.com/nikhilroxtomar/UNet-Segmentation-in-Keras-TensorFlow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https://github.com/zizhaozhang/unet-tensorflow-keras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https://github.com/zhixuhao/unet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