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92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07534-67AA-4EA3-8F27-36A8094D9EFF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2F0D4-8D66-4977-AE76-1C0BCA252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42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blue">
    <p:bg>
      <p:bgPr>
        <a:solidFill>
          <a:srgbClr val="02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13" y="2879022"/>
            <a:ext cx="7756287" cy="2032184"/>
          </a:xfrm>
          <a:noFill/>
        </p:spPr>
        <p:txBody>
          <a:bodyPr lIns="0" tIns="0" rIns="0" bIns="182880" anchor="b" anchorCtr="0"/>
          <a:lstStyle>
            <a:lvl1pPr>
              <a:defRPr sz="4368" strike="noStrike" spc="-121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Azure DevOps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8713" y="4921867"/>
            <a:ext cx="7756287" cy="1071493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56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62" y="497885"/>
            <a:ext cx="1101930" cy="21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98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800" y="1269984"/>
            <a:ext cx="9355313" cy="67210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28"/>
              </a:spcAft>
              <a:buNone/>
              <a:defRPr sz="1456" b="0" i="0">
                <a:solidFill>
                  <a:srgbClr val="000000"/>
                </a:solidFill>
                <a:latin typeface="+mn-lt"/>
              </a:defRPr>
            </a:lvl1pPr>
            <a:lvl2pPr marL="184892" indent="0">
              <a:lnSpc>
                <a:spcPct val="100000"/>
              </a:lnSpc>
              <a:spcBef>
                <a:spcPts val="0"/>
              </a:spcBef>
              <a:spcAft>
                <a:spcPts val="1132"/>
              </a:spcAft>
              <a:buNone/>
              <a:defRPr sz="1456">
                <a:solidFill>
                  <a:srgbClr val="000000"/>
                </a:solidFill>
              </a:defRPr>
            </a:lvl2pPr>
            <a:lvl3pPr marL="369783" indent="0">
              <a:lnSpc>
                <a:spcPct val="100000"/>
              </a:lnSpc>
              <a:spcBef>
                <a:spcPts val="0"/>
              </a:spcBef>
              <a:spcAft>
                <a:spcPts val="1132"/>
              </a:spcAft>
              <a:buNone/>
              <a:defRPr sz="1132">
                <a:solidFill>
                  <a:srgbClr val="000000"/>
                </a:solidFill>
              </a:defRPr>
            </a:lvl3pPr>
            <a:lvl4pPr marL="554675" indent="0">
              <a:spcBef>
                <a:spcPts val="0"/>
              </a:spcBef>
              <a:spcAft>
                <a:spcPts val="1051"/>
              </a:spcAft>
              <a:buNone/>
              <a:defRPr sz="1618"/>
            </a:lvl4pPr>
            <a:lvl5pPr marL="739567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800" y="252261"/>
            <a:ext cx="9352232" cy="8379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Three column text layout (with bullets)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1800" y="2618954"/>
            <a:ext cx="2995179" cy="294949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66"/>
              </a:spcAft>
              <a:buNone/>
              <a:defRPr sz="1132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7544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6"/>
              </a:spcAft>
              <a:buClrTx/>
              <a:buSzPct val="90000"/>
              <a:buFont typeface="Arial" panose="020B0604020202020204" pitchFamily="34" charset="0"/>
              <a:buNone/>
              <a:tabLst/>
              <a:defRPr sz="1132">
                <a:solidFill>
                  <a:srgbClr val="000000"/>
                </a:solidFill>
              </a:defRPr>
            </a:lvl2pPr>
            <a:lvl3pPr marL="369783" indent="0">
              <a:buNone/>
              <a:defRPr/>
            </a:lvl3pPr>
            <a:lvl4pPr marL="554675" indent="0">
              <a:buNone/>
              <a:defRPr/>
            </a:lvl4pPr>
            <a:lvl5pPr marL="739567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31115" lvl="1" indent="-231115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31115" lvl="1" indent="-231115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31115" lvl="1" indent="-231115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31115" lvl="1" indent="-231115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31115" lvl="1" indent="-231115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31115" lvl="1" indent="-231115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31115" lvl="1" indent="-231115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31115" lvl="1" indent="-231115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  <a:p>
            <a:pPr marL="231115" lvl="1" indent="-231115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FCB46-ABD2-4E30-8117-D04A48472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32123" y="2618954"/>
            <a:ext cx="2989016" cy="294949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66"/>
              </a:spcAft>
              <a:buNone/>
              <a:defRPr sz="1132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7544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6"/>
              </a:spcAft>
              <a:buClrTx/>
              <a:buSzPct val="90000"/>
              <a:buFont typeface="Arial" panose="020B0604020202020204" pitchFamily="34" charset="0"/>
              <a:buNone/>
              <a:tabLst/>
              <a:defRPr sz="1132">
                <a:solidFill>
                  <a:srgbClr val="000000"/>
                </a:solidFill>
              </a:defRPr>
            </a:lvl2pPr>
            <a:lvl3pPr marL="369783" indent="0">
              <a:buNone/>
              <a:defRPr/>
            </a:lvl3pPr>
            <a:lvl4pPr marL="554675" indent="0">
              <a:buNone/>
              <a:defRPr/>
            </a:lvl4pPr>
            <a:lvl5pPr marL="739567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31115" lvl="1" indent="-231115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31115" lvl="1" indent="-231115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31115" lvl="1" indent="-231115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31115" lvl="1" indent="-231115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31115" lvl="1" indent="-231115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31115" lvl="1" indent="-231115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31115" lvl="1" indent="-231115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31115" lvl="1" indent="-231115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04745" y="2618954"/>
            <a:ext cx="2995179" cy="218348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66"/>
              </a:spcAft>
              <a:buNone/>
              <a:defRPr sz="1132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7544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6"/>
              </a:spcAft>
              <a:buClrTx/>
              <a:buSzPct val="90000"/>
              <a:buFont typeface="Arial" panose="020B0604020202020204" pitchFamily="34" charset="0"/>
              <a:buNone/>
              <a:tabLst/>
              <a:defRPr sz="1132">
                <a:solidFill>
                  <a:srgbClr val="000000"/>
                </a:solidFill>
              </a:defRPr>
            </a:lvl2pPr>
            <a:lvl3pPr marL="369783" indent="0">
              <a:buNone/>
              <a:defRPr/>
            </a:lvl3pPr>
            <a:lvl4pPr marL="554675" indent="0">
              <a:buNone/>
              <a:defRPr/>
            </a:lvl4pPr>
            <a:lvl5pPr marL="739567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31115" lvl="1" indent="-231115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31115" lvl="1" indent="-231115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31115" lvl="1" indent="-231115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31115" lvl="1" indent="-231115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31115" lvl="1" indent="-231115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31115" lvl="1" indent="-231115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31115" lvl="1" indent="-231115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31115" lvl="1" indent="-231115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8245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787" y="1263533"/>
            <a:ext cx="9355313" cy="67210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28"/>
              </a:spcAft>
              <a:buNone/>
              <a:defRPr sz="1456" b="0" i="0">
                <a:solidFill>
                  <a:srgbClr val="000000"/>
                </a:solidFill>
                <a:latin typeface="+mn-lt"/>
              </a:defRPr>
            </a:lvl1pPr>
            <a:lvl2pPr marL="184892" indent="0">
              <a:lnSpc>
                <a:spcPct val="100000"/>
              </a:lnSpc>
              <a:spcBef>
                <a:spcPts val="0"/>
              </a:spcBef>
              <a:spcAft>
                <a:spcPts val="1132"/>
              </a:spcAft>
              <a:buNone/>
              <a:defRPr sz="1456">
                <a:solidFill>
                  <a:srgbClr val="000000"/>
                </a:solidFill>
              </a:defRPr>
            </a:lvl2pPr>
            <a:lvl3pPr marL="369783" indent="0">
              <a:lnSpc>
                <a:spcPct val="100000"/>
              </a:lnSpc>
              <a:spcBef>
                <a:spcPts val="0"/>
              </a:spcBef>
              <a:spcAft>
                <a:spcPts val="1132"/>
              </a:spcAft>
              <a:buNone/>
              <a:defRPr sz="1132">
                <a:solidFill>
                  <a:srgbClr val="000000"/>
                </a:solidFill>
              </a:defRPr>
            </a:lvl3pPr>
            <a:lvl4pPr marL="554675" indent="0">
              <a:spcBef>
                <a:spcPts val="0"/>
              </a:spcBef>
              <a:spcAft>
                <a:spcPts val="1051"/>
              </a:spcAft>
              <a:buNone/>
              <a:defRPr sz="1618"/>
            </a:lvl4pPr>
            <a:lvl5pPr marL="739567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800" y="250144"/>
            <a:ext cx="9352232" cy="8379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Two column text layout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1800" y="2621728"/>
            <a:ext cx="4583672" cy="294949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66"/>
              </a:spcAft>
              <a:buNone/>
              <a:defRPr sz="1132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7544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6"/>
              </a:spcAft>
              <a:buClrTx/>
              <a:buSzPct val="90000"/>
              <a:buFont typeface="Arial" panose="020B0604020202020204" pitchFamily="34" charset="0"/>
              <a:buNone/>
              <a:tabLst/>
              <a:defRPr sz="1132">
                <a:solidFill>
                  <a:srgbClr val="000000"/>
                </a:solidFill>
              </a:defRPr>
            </a:lvl2pPr>
            <a:lvl3pPr marL="369783" indent="0">
              <a:buNone/>
              <a:defRPr/>
            </a:lvl3pPr>
            <a:lvl4pPr marL="554675" indent="0">
              <a:buNone/>
              <a:defRPr/>
            </a:lvl4pPr>
            <a:lvl5pPr marL="739567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in. 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2930" y="2621729"/>
            <a:ext cx="4576995" cy="216751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66"/>
              </a:spcAft>
              <a:buNone/>
              <a:defRPr sz="1132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7544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6"/>
              </a:spcAft>
              <a:buClrTx/>
              <a:buSzPct val="90000"/>
              <a:buFont typeface="Arial" panose="020B0604020202020204" pitchFamily="34" charset="0"/>
              <a:buNone/>
              <a:tabLst/>
              <a:defRPr sz="1132">
                <a:solidFill>
                  <a:srgbClr val="000000"/>
                </a:solidFill>
              </a:defRPr>
            </a:lvl2pPr>
            <a:lvl3pPr marL="369783" indent="0">
              <a:buNone/>
              <a:defRPr/>
            </a:lvl3pPr>
            <a:lvl4pPr marL="554675" indent="0">
              <a:buNone/>
              <a:defRPr/>
            </a:lvl4pPr>
            <a:lvl5pPr marL="739567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in. </a:t>
            </a:r>
          </a:p>
        </p:txBody>
      </p:sp>
    </p:spTree>
    <p:extLst>
      <p:ext uri="{BB962C8B-B14F-4D97-AF65-F5344CB8AC3E}">
        <p14:creationId xmlns:p14="http://schemas.microsoft.com/office/powerpoint/2010/main" val="3365414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787" y="1263533"/>
            <a:ext cx="9355313" cy="67210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28"/>
              </a:spcAft>
              <a:buNone/>
              <a:defRPr sz="1456" b="0" i="0">
                <a:solidFill>
                  <a:srgbClr val="000000"/>
                </a:solidFill>
                <a:latin typeface="+mn-lt"/>
              </a:defRPr>
            </a:lvl1pPr>
            <a:lvl2pPr marL="184892" indent="0">
              <a:lnSpc>
                <a:spcPct val="100000"/>
              </a:lnSpc>
              <a:spcBef>
                <a:spcPts val="0"/>
              </a:spcBef>
              <a:spcAft>
                <a:spcPts val="1132"/>
              </a:spcAft>
              <a:buNone/>
              <a:defRPr sz="1456">
                <a:solidFill>
                  <a:srgbClr val="000000"/>
                </a:solidFill>
              </a:defRPr>
            </a:lvl2pPr>
            <a:lvl3pPr marL="369783" indent="0">
              <a:lnSpc>
                <a:spcPct val="100000"/>
              </a:lnSpc>
              <a:spcBef>
                <a:spcPts val="0"/>
              </a:spcBef>
              <a:spcAft>
                <a:spcPts val="1132"/>
              </a:spcAft>
              <a:buNone/>
              <a:defRPr sz="1132">
                <a:solidFill>
                  <a:srgbClr val="000000"/>
                </a:solidFill>
              </a:defRPr>
            </a:lvl3pPr>
            <a:lvl4pPr marL="554675" indent="0">
              <a:spcBef>
                <a:spcPts val="0"/>
              </a:spcBef>
              <a:spcAft>
                <a:spcPts val="1051"/>
              </a:spcAft>
              <a:buNone/>
              <a:defRPr sz="1618"/>
            </a:lvl4pPr>
            <a:lvl5pPr marL="739567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800" y="252261"/>
            <a:ext cx="9352232" cy="8379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Two column text layout (with bullets)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1800" y="2621728"/>
            <a:ext cx="4583672" cy="2952644"/>
          </a:xfrm>
        </p:spPr>
        <p:txBody>
          <a:bodyPr lIns="0" tIns="0" rIns="0" bIns="0">
            <a:noAutofit/>
          </a:bodyPr>
          <a:lstStyle>
            <a:lvl1pPr marL="0" marR="0" indent="0" algn="l" defTabSz="7544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6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132" b="1">
                <a:solidFill>
                  <a:schemeClr val="tx2"/>
                </a:solidFill>
                <a:latin typeface="+mn-lt"/>
              </a:defRPr>
            </a:lvl1pPr>
            <a:lvl2pPr marL="231115" marR="0" indent="-231115" algn="l" defTabSz="7544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6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132">
                <a:solidFill>
                  <a:srgbClr val="000000"/>
                </a:solidFill>
              </a:defRPr>
            </a:lvl2pPr>
            <a:lvl3pPr marL="369783" indent="0">
              <a:buNone/>
              <a:defRPr/>
            </a:lvl3pPr>
            <a:lvl4pPr marL="554675" indent="0">
              <a:buNone/>
              <a:defRPr/>
            </a:lvl4pPr>
            <a:lvl5pPr marL="739567" indent="0">
              <a:buNone/>
              <a:defRPr/>
            </a:lvl5pPr>
          </a:lstStyle>
          <a:p>
            <a:pPr marL="0" marR="0" lvl="0" indent="0" algn="l" defTabSz="7544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28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 </a:t>
            </a:r>
          </a:p>
          <a:p>
            <a:pPr lvl="1"/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</a:t>
            </a:r>
          </a:p>
          <a:p>
            <a:pPr lvl="1"/>
            <a:r>
              <a:rPr lang="en-US"/>
              <a:t>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</a:t>
            </a:r>
          </a:p>
          <a:p>
            <a:pPr lvl="1"/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endParaRPr lang="en-US"/>
          </a:p>
          <a:p>
            <a:pPr lvl="1"/>
            <a:r>
              <a:rPr lang="en-US" err="1"/>
              <a:t>Pariatur</a:t>
            </a:r>
            <a:r>
              <a:rPr lang="en-US"/>
              <a:t>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</a:t>
            </a:r>
          </a:p>
          <a:p>
            <a:pPr lvl="1"/>
            <a:r>
              <a:rPr lang="en-US"/>
              <a:t>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 lorem ipsum dolor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2930" y="2621730"/>
            <a:ext cx="4576995" cy="218348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66"/>
              </a:spcAft>
              <a:buNone/>
              <a:defRPr sz="1132" b="1">
                <a:solidFill>
                  <a:schemeClr val="tx2"/>
                </a:solidFill>
                <a:latin typeface="+mn-lt"/>
              </a:defRPr>
            </a:lvl1pPr>
            <a:lvl2pPr marL="231115" marR="0" indent="-231115" algn="l" defTabSz="7544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6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132">
                <a:solidFill>
                  <a:srgbClr val="000000"/>
                </a:solidFill>
              </a:defRPr>
            </a:lvl2pPr>
            <a:lvl3pPr marL="369783" indent="0">
              <a:buNone/>
              <a:defRPr/>
            </a:lvl3pPr>
            <a:lvl4pPr marL="554675" indent="0">
              <a:buNone/>
              <a:defRPr/>
            </a:lvl4pPr>
            <a:lvl5pPr marL="739567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 </a:t>
            </a:r>
          </a:p>
          <a:p>
            <a:pPr lvl="1"/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</a:t>
            </a:r>
          </a:p>
          <a:p>
            <a:pPr lvl="1"/>
            <a:r>
              <a:rPr lang="en-US"/>
              <a:t>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</a:t>
            </a:r>
          </a:p>
          <a:p>
            <a:pPr lvl="1"/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endParaRPr lang="en-US"/>
          </a:p>
          <a:p>
            <a:pPr lvl="1"/>
            <a:r>
              <a:rPr lang="en-US" err="1"/>
              <a:t>Pariatur</a:t>
            </a:r>
            <a:r>
              <a:rPr lang="en-US"/>
              <a:t>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</a:t>
            </a:r>
          </a:p>
          <a:p>
            <a:pPr lvl="1"/>
            <a:r>
              <a:rPr lang="en-US"/>
              <a:t>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 lorem ipsum dolor</a:t>
            </a:r>
          </a:p>
        </p:txBody>
      </p:sp>
    </p:spTree>
    <p:extLst>
      <p:ext uri="{BB962C8B-B14F-4D97-AF65-F5344CB8AC3E}">
        <p14:creationId xmlns:p14="http://schemas.microsoft.com/office/powerpoint/2010/main" val="313753279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5122928" y="1"/>
            <a:ext cx="4935471" cy="7772400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618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7B2D435-6763-4273-8B58-EEB8756175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801" y="252261"/>
            <a:ext cx="4583672" cy="85909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Photo layout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1CE2F71-BF91-4E7B-BDE5-A747EFEFF8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1800" y="1280568"/>
            <a:ext cx="4583671" cy="2916644"/>
          </a:xfrm>
        </p:spPr>
        <p:txBody>
          <a:bodyPr wrap="square" lIns="0" tIns="0" rIns="0" bIns="0">
            <a:noAutofit/>
          </a:bodyPr>
          <a:lstStyle>
            <a:lvl1pPr marL="0" marR="0" indent="0" algn="l" defTabSz="7544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103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65" b="0" i="0">
                <a:solidFill>
                  <a:srgbClr val="000000"/>
                </a:solidFill>
                <a:latin typeface="+mn-lt"/>
              </a:defRPr>
            </a:lvl1pPr>
            <a:lvl2pPr marL="184892" marR="0" indent="0" algn="l" defTabSz="75440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369783" indent="0">
              <a:buNone/>
              <a:defRPr/>
            </a:lvl3pPr>
            <a:lvl4pPr marL="554675" indent="0">
              <a:buNone/>
              <a:defRPr/>
            </a:lvl4pPr>
            <a:lvl5pPr marL="739567" indent="0">
              <a:buNone/>
              <a:defRPr/>
            </a:lvl5pPr>
          </a:lstStyle>
          <a:p>
            <a:pPr lvl="0"/>
            <a:r>
              <a:rPr lang="pt-BR"/>
              <a:t>Subhead Segoe UI 28pt</a:t>
            </a:r>
          </a:p>
          <a:p>
            <a:pPr lvl="0"/>
            <a:r>
              <a:rPr lang="pt-BR"/>
              <a:t>Subhead Segoe UI 28pt</a:t>
            </a:r>
          </a:p>
          <a:p>
            <a:pPr lvl="0"/>
            <a:r>
              <a:rPr lang="pt-BR"/>
              <a:t>Subhead Segoe UI 28pt</a:t>
            </a:r>
          </a:p>
        </p:txBody>
      </p:sp>
    </p:spTree>
    <p:extLst>
      <p:ext uri="{BB962C8B-B14F-4D97-AF65-F5344CB8AC3E}">
        <p14:creationId xmlns:p14="http://schemas.microsoft.com/office/powerpoint/2010/main" val="196588898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351800" y="1337150"/>
            <a:ext cx="2996720" cy="2928321"/>
          </a:xfrm>
          <a:blipFill>
            <a:blip r:embed="rId2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456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3532125" y="1337150"/>
            <a:ext cx="2989016" cy="2928321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456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6704745" y="1337150"/>
            <a:ext cx="2998051" cy="2928322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456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1800" y="4517730"/>
            <a:ext cx="2995179" cy="94801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66"/>
              </a:spcAft>
              <a:buNone/>
              <a:defRPr sz="1132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7544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6"/>
              </a:spcAft>
              <a:buClrTx/>
              <a:buSzPct val="90000"/>
              <a:buFont typeface="Arial" panose="020B0604020202020204" pitchFamily="34" charset="0"/>
              <a:buNone/>
              <a:tabLst/>
              <a:defRPr sz="1132">
                <a:solidFill>
                  <a:srgbClr val="000000"/>
                </a:solidFill>
              </a:defRPr>
            </a:lvl2pPr>
            <a:lvl3pPr marL="369783" indent="0">
              <a:buNone/>
              <a:defRPr/>
            </a:lvl3pPr>
            <a:lvl4pPr marL="554675" indent="0">
              <a:buNone/>
              <a:defRPr/>
            </a:lvl4pPr>
            <a:lvl5pPr marL="739567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32123" y="4517730"/>
            <a:ext cx="2989016" cy="94801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66"/>
              </a:spcAft>
              <a:buNone/>
              <a:defRPr lang="en-US" sz="1132" b="1" kern="1200" spc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7544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6"/>
              </a:spcAft>
              <a:buClrTx/>
              <a:buSzPct val="90000"/>
              <a:buFont typeface="Arial" panose="020B0604020202020204" pitchFamily="34" charset="0"/>
              <a:buNone/>
              <a:tabLst/>
              <a:defRPr sz="1132">
                <a:solidFill>
                  <a:srgbClr val="000000"/>
                </a:solidFill>
              </a:defRPr>
            </a:lvl2pPr>
            <a:lvl3pPr marL="369783" indent="0">
              <a:buNone/>
              <a:defRPr/>
            </a:lvl3pPr>
            <a:lvl4pPr marL="554675" indent="0">
              <a:buNone/>
              <a:defRPr/>
            </a:lvl4pPr>
            <a:lvl5pPr marL="739567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704745" y="4517730"/>
            <a:ext cx="2995179" cy="94801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66"/>
              </a:spcAft>
              <a:buNone/>
              <a:defRPr lang="en-US" sz="1132" b="1" kern="1200" spc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7544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6"/>
              </a:spcAft>
              <a:buClrTx/>
              <a:buSzPct val="90000"/>
              <a:buFont typeface="Arial" panose="020B0604020202020204" pitchFamily="34" charset="0"/>
              <a:buNone/>
              <a:tabLst/>
              <a:defRPr sz="1132">
                <a:solidFill>
                  <a:srgbClr val="000000"/>
                </a:solidFill>
              </a:defRPr>
            </a:lvl2pPr>
            <a:lvl3pPr marL="369783" indent="0">
              <a:buNone/>
              <a:defRPr/>
            </a:lvl3pPr>
            <a:lvl4pPr marL="554675" indent="0">
              <a:buNone/>
              <a:defRPr/>
            </a:lvl4pPr>
            <a:lvl5pPr marL="739567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7692" y="252261"/>
            <a:ext cx="9352232" cy="8379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Three column photo layout</a:t>
            </a:r>
          </a:p>
        </p:txBody>
      </p:sp>
    </p:spTree>
    <p:extLst>
      <p:ext uri="{BB962C8B-B14F-4D97-AF65-F5344CB8AC3E}">
        <p14:creationId xmlns:p14="http://schemas.microsoft.com/office/powerpoint/2010/main" val="419921633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photo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351800" y="1337150"/>
            <a:ext cx="2996720" cy="2928321"/>
          </a:xfrm>
          <a:blipFill>
            <a:blip r:embed="rId2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456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3532125" y="1337150"/>
            <a:ext cx="2989016" cy="2928321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456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6704745" y="1337150"/>
            <a:ext cx="2998051" cy="2928322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456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1800" y="4517731"/>
            <a:ext cx="2995179" cy="92769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66"/>
              </a:spcAft>
              <a:buNone/>
              <a:defRPr sz="1132" b="1">
                <a:solidFill>
                  <a:schemeClr val="tx2"/>
                </a:solidFill>
                <a:latin typeface="+mn-lt"/>
              </a:defRPr>
            </a:lvl1pPr>
            <a:lvl2pPr marL="231115" marR="0" indent="-231115" algn="l" defTabSz="7544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6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132">
                <a:solidFill>
                  <a:srgbClr val="000000"/>
                </a:solidFill>
              </a:defRPr>
            </a:lvl2pPr>
            <a:lvl3pPr marL="369783" indent="0">
              <a:buNone/>
              <a:defRPr/>
            </a:lvl3pPr>
            <a:lvl4pPr marL="554675" indent="0">
              <a:buNone/>
              <a:defRPr/>
            </a:lvl4pPr>
            <a:lvl5pPr marL="739567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32123" y="4517731"/>
            <a:ext cx="2989016" cy="92769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66"/>
              </a:spcAft>
              <a:buNone/>
              <a:defRPr lang="en-US" sz="1132" b="1" kern="1200" spc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1115" marR="0" indent="-231115" algn="l" defTabSz="7544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6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132">
                <a:solidFill>
                  <a:srgbClr val="000000"/>
                </a:solidFill>
              </a:defRPr>
            </a:lvl2pPr>
            <a:lvl3pPr marL="369783" indent="0">
              <a:buNone/>
              <a:defRPr/>
            </a:lvl3pPr>
            <a:lvl4pPr marL="554675" indent="0">
              <a:buNone/>
              <a:defRPr/>
            </a:lvl4pPr>
            <a:lvl5pPr marL="739567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704745" y="4517731"/>
            <a:ext cx="2995179" cy="92769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66"/>
              </a:spcAft>
              <a:buNone/>
              <a:defRPr lang="en-US" sz="1132" b="1" kern="1200" spc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1115" marR="0" indent="-231115" algn="l" defTabSz="7544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6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132">
                <a:solidFill>
                  <a:srgbClr val="000000"/>
                </a:solidFill>
              </a:defRPr>
            </a:lvl2pPr>
            <a:lvl3pPr marL="369783" indent="0">
              <a:buNone/>
              <a:defRPr/>
            </a:lvl3pPr>
            <a:lvl4pPr marL="554675" indent="0">
              <a:buNone/>
              <a:defRPr/>
            </a:lvl4pPr>
            <a:lvl5pPr marL="739567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800" y="252261"/>
            <a:ext cx="9352232" cy="8379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Three column photo layout (with bullets)</a:t>
            </a:r>
          </a:p>
        </p:txBody>
      </p:sp>
    </p:spTree>
    <p:extLst>
      <p:ext uri="{BB962C8B-B14F-4D97-AF65-F5344CB8AC3E}">
        <p14:creationId xmlns:p14="http://schemas.microsoft.com/office/powerpoint/2010/main" val="144555170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1801" y="1290578"/>
            <a:ext cx="1411052" cy="338701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66"/>
              </a:spcAft>
              <a:buNone/>
              <a:defRPr sz="1132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7544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6"/>
              </a:spcAft>
              <a:buClrTx/>
              <a:buSzPct val="90000"/>
              <a:buFont typeface="Arial" panose="020B0604020202020204" pitchFamily="34" charset="0"/>
              <a:buNone/>
              <a:tabLst/>
              <a:defRPr sz="1132">
                <a:solidFill>
                  <a:srgbClr val="000000"/>
                </a:solidFill>
              </a:defRPr>
            </a:lvl2pPr>
            <a:lvl3pPr marL="369783" indent="0">
              <a:buNone/>
              <a:defRPr/>
            </a:lvl3pPr>
            <a:lvl4pPr marL="554675" indent="0">
              <a:buNone/>
              <a:defRPr/>
            </a:lvl4pPr>
            <a:lvl5pPr marL="739567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800" y="250144"/>
            <a:ext cx="9352232" cy="8379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Six column text layout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536D72C-EFB8-4AA4-B6E9-DA9E980093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39745" y="1290578"/>
            <a:ext cx="1411052" cy="338701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66"/>
              </a:spcAft>
              <a:buNone/>
              <a:defRPr sz="1132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7544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6"/>
              </a:spcAft>
              <a:buClrTx/>
              <a:buSzPct val="90000"/>
              <a:buFont typeface="Arial" panose="020B0604020202020204" pitchFamily="34" charset="0"/>
              <a:buNone/>
              <a:tabLst/>
              <a:defRPr sz="1132">
                <a:solidFill>
                  <a:srgbClr val="000000"/>
                </a:solidFill>
              </a:defRPr>
            </a:lvl2pPr>
            <a:lvl3pPr marL="369783" indent="0">
              <a:buNone/>
              <a:defRPr/>
            </a:lvl3pPr>
            <a:lvl4pPr marL="554675" indent="0">
              <a:buNone/>
              <a:defRPr/>
            </a:lvl4pPr>
            <a:lvl5pPr marL="739567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C33CBA9-CFB9-46AA-8083-B5F0592E5B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27690" y="1290578"/>
            <a:ext cx="1411052" cy="338701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66"/>
              </a:spcAft>
              <a:buNone/>
              <a:defRPr sz="1132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7544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6"/>
              </a:spcAft>
              <a:buClrTx/>
              <a:buSzPct val="90000"/>
              <a:buFont typeface="Arial" panose="020B0604020202020204" pitchFamily="34" charset="0"/>
              <a:buNone/>
              <a:tabLst/>
              <a:defRPr sz="1132">
                <a:solidFill>
                  <a:srgbClr val="000000"/>
                </a:solidFill>
              </a:defRPr>
            </a:lvl2pPr>
            <a:lvl3pPr marL="369783" indent="0">
              <a:buNone/>
              <a:defRPr/>
            </a:lvl3pPr>
            <a:lvl4pPr marL="554675" indent="0">
              <a:buNone/>
              <a:defRPr/>
            </a:lvl4pPr>
            <a:lvl5pPr marL="739567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174EC55-6C81-4FBC-A5EF-0BD1F76D45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15634" y="1290578"/>
            <a:ext cx="1411052" cy="338701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66"/>
              </a:spcAft>
              <a:buNone/>
              <a:defRPr sz="1132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7544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6"/>
              </a:spcAft>
              <a:buClrTx/>
              <a:buSzPct val="90000"/>
              <a:buFont typeface="Arial" panose="020B0604020202020204" pitchFamily="34" charset="0"/>
              <a:buNone/>
              <a:tabLst/>
              <a:defRPr sz="1132">
                <a:solidFill>
                  <a:srgbClr val="000000"/>
                </a:solidFill>
              </a:defRPr>
            </a:lvl2pPr>
            <a:lvl3pPr marL="369783" indent="0">
              <a:buNone/>
              <a:defRPr/>
            </a:lvl3pPr>
            <a:lvl4pPr marL="554675" indent="0">
              <a:buNone/>
              <a:defRPr/>
            </a:lvl4pPr>
            <a:lvl5pPr marL="739567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5E1BEB93-4ED4-4262-A137-E9EF68ABBF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03578" y="1290578"/>
            <a:ext cx="1411052" cy="338701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66"/>
              </a:spcAft>
              <a:buNone/>
              <a:defRPr sz="1132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7544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6"/>
              </a:spcAft>
              <a:buClrTx/>
              <a:buSzPct val="90000"/>
              <a:buFont typeface="Arial" panose="020B0604020202020204" pitchFamily="34" charset="0"/>
              <a:buNone/>
              <a:tabLst/>
              <a:defRPr sz="1132">
                <a:solidFill>
                  <a:srgbClr val="000000"/>
                </a:solidFill>
              </a:defRPr>
            </a:lvl2pPr>
            <a:lvl3pPr marL="369783" indent="0">
              <a:buNone/>
              <a:defRPr/>
            </a:lvl3pPr>
            <a:lvl4pPr marL="554675" indent="0">
              <a:buNone/>
              <a:defRPr/>
            </a:lvl4pPr>
            <a:lvl5pPr marL="739567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5067E8C-7901-4F06-A33F-B8EFCB540A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91524" y="1290578"/>
            <a:ext cx="1411052" cy="338701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66"/>
              </a:spcAft>
              <a:buNone/>
              <a:defRPr sz="1132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7544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6"/>
              </a:spcAft>
              <a:buClrTx/>
              <a:buSzPct val="90000"/>
              <a:buFont typeface="Arial" panose="020B0604020202020204" pitchFamily="34" charset="0"/>
              <a:buNone/>
              <a:tabLst/>
              <a:defRPr sz="1132">
                <a:solidFill>
                  <a:srgbClr val="000000"/>
                </a:solidFill>
              </a:defRPr>
            </a:lvl2pPr>
            <a:lvl3pPr marL="369783" indent="0">
              <a:buNone/>
              <a:defRPr/>
            </a:lvl3pPr>
            <a:lvl4pPr marL="554675" indent="0">
              <a:buNone/>
              <a:defRPr/>
            </a:lvl4pPr>
            <a:lvl5pPr marL="739567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62275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562D5679-B66F-A244-9E94-0FFE5F1B6168}"/>
              </a:ext>
            </a:extLst>
          </p:cNvPr>
          <p:cNvSpPr>
            <a:spLocks noGrp="1"/>
          </p:cNvSpPr>
          <p:nvPr>
            <p:ph type="clipArt" sz="quarter" idx="11" hasCustomPrompt="1"/>
          </p:nvPr>
        </p:nvSpPr>
        <p:spPr>
          <a:xfrm>
            <a:off x="4935473" y="1337150"/>
            <a:ext cx="4768560" cy="4257321"/>
          </a:xfrm>
        </p:spPr>
        <p:txBody>
          <a:bodyPr anchor="ctr">
            <a:noAutofit/>
          </a:bodyPr>
          <a:lstStyle>
            <a:lvl1pPr algn="ctr">
              <a:defRPr sz="1456" b="1"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1800" y="1297501"/>
            <a:ext cx="4238994" cy="2916644"/>
          </a:xfrm>
        </p:spPr>
        <p:txBody>
          <a:bodyPr wrap="square" lIns="0" tIns="0" rIns="0" bIns="0">
            <a:noAutofit/>
          </a:bodyPr>
          <a:lstStyle>
            <a:lvl1pPr marL="0" marR="0" indent="0" algn="l" defTabSz="7544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103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65" b="0" i="0">
                <a:solidFill>
                  <a:srgbClr val="000000"/>
                </a:solidFill>
                <a:latin typeface="+mn-lt"/>
              </a:defRPr>
            </a:lvl1pPr>
            <a:lvl2pPr marL="184892" marR="0" indent="0" algn="l" defTabSz="75440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369783" indent="0">
              <a:buNone/>
              <a:defRPr/>
            </a:lvl3pPr>
            <a:lvl4pPr marL="554675" indent="0">
              <a:buNone/>
              <a:defRPr/>
            </a:lvl4pPr>
            <a:lvl5pPr marL="739567" indent="0">
              <a:buNone/>
              <a:defRPr/>
            </a:lvl5pPr>
          </a:lstStyle>
          <a:p>
            <a:pPr lvl="0"/>
            <a:r>
              <a:rPr lang="pt-BR"/>
              <a:t>Subhead Segoe UI 28pt</a:t>
            </a:r>
          </a:p>
          <a:p>
            <a:pPr lvl="0"/>
            <a:r>
              <a:rPr lang="pt-BR"/>
              <a:t>Subhead Segoe UI 28pt</a:t>
            </a:r>
          </a:p>
          <a:p>
            <a:pPr lvl="0"/>
            <a:r>
              <a:rPr lang="pt-BR"/>
              <a:t>Subhead Segoe UI 28pt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60CBD1C-0AFE-4EB9-94D7-943981FE0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800" y="252261"/>
            <a:ext cx="9352232" cy="8379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Device layout</a:t>
            </a:r>
          </a:p>
        </p:txBody>
      </p:sp>
    </p:spTree>
    <p:extLst>
      <p:ext uri="{BB962C8B-B14F-4D97-AF65-F5344CB8AC3E}">
        <p14:creationId xmlns:p14="http://schemas.microsoft.com/office/powerpoint/2010/main" val="1641676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351801" y="1342228"/>
            <a:ext cx="6169341" cy="4006369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4368" spc="-121" dirty="0">
                <a:solidFill>
                  <a:schemeClr val="tx1"/>
                </a:solidFill>
                <a:latin typeface="+mj-lt"/>
              </a:defRPr>
            </a:lvl1pPr>
          </a:lstStyle>
          <a:p>
            <a:pPr marL="0" lvl="0">
              <a:lnSpc>
                <a:spcPts val="4529"/>
              </a:lnSpc>
            </a:pPr>
            <a:r>
              <a:rPr lang="en-US"/>
              <a:t>Section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A4B0E3-3622-4031-99D8-5297F3444C51}"/>
              </a:ext>
            </a:extLst>
          </p:cNvPr>
          <p:cNvGrpSpPr/>
          <p:nvPr userDrawn="1"/>
        </p:nvGrpSpPr>
        <p:grpSpPr>
          <a:xfrm>
            <a:off x="360012" y="7288524"/>
            <a:ext cx="9344020" cy="84289"/>
            <a:chOff x="445128" y="6559056"/>
            <a:chExt cx="11553197" cy="7585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78EF51-FF7D-4AF0-A0D8-5E7897E42042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7033" cy="70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485"/>
                </a:spcAft>
              </a:pPr>
              <a:r>
                <a:rPr lang="en-US" sz="566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647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EEE5920-1AA1-47AD-AA2A-1027EA1027F4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5418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941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9102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351801" y="1342228"/>
            <a:ext cx="6169341" cy="4006369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4368" b="0" kern="1200" cap="none" spc="-121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754402" rtl="0" eaLnBrk="1" latinLnBrk="0" hangingPunct="1">
              <a:lnSpc>
                <a:spcPts val="4529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9360E70-26C3-491B-876D-D6CA248B1D14}"/>
              </a:ext>
            </a:extLst>
          </p:cNvPr>
          <p:cNvGrpSpPr/>
          <p:nvPr userDrawn="1"/>
        </p:nvGrpSpPr>
        <p:grpSpPr>
          <a:xfrm>
            <a:off x="360012" y="7288524"/>
            <a:ext cx="9344020" cy="84289"/>
            <a:chOff x="445128" y="6559056"/>
            <a:chExt cx="11553197" cy="7585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AF0965-A0E8-49A1-B8BF-778086ADF37B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7033" cy="70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485"/>
                </a:spcAft>
              </a:pPr>
              <a:r>
                <a:rPr lang="en-US" sz="566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647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71CC4C2-FC7A-4AE9-9B5E-C49482524E25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5418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941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3036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BC1E75-E2E7-40DF-9B34-E7ECA97A3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13" y="2879022"/>
            <a:ext cx="7756287" cy="2032184"/>
          </a:xfrm>
          <a:noFill/>
        </p:spPr>
        <p:txBody>
          <a:bodyPr lIns="0" tIns="0" rIns="0" bIns="182880" anchor="b" anchorCtr="0"/>
          <a:lstStyle>
            <a:lvl1pPr>
              <a:defRPr sz="4368" strike="noStrike" spc="-121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1BFA596-B43C-4DAC-A798-0D495345CD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8713" y="4921867"/>
            <a:ext cx="7756287" cy="1071493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56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4442CC-A341-2548-8632-8304206EF6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62" y="497885"/>
            <a:ext cx="1101930" cy="21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63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801" y="1342228"/>
            <a:ext cx="6169341" cy="4006369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4368" b="0" kern="1200" cap="none" spc="-121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754402" rtl="0" eaLnBrk="1" latinLnBrk="0" hangingPunct="1">
              <a:lnSpc>
                <a:spcPts val="4529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E73804-9B47-4D7E-8A36-A9DB54B0F2BB}"/>
              </a:ext>
            </a:extLst>
          </p:cNvPr>
          <p:cNvGrpSpPr/>
          <p:nvPr userDrawn="1"/>
        </p:nvGrpSpPr>
        <p:grpSpPr>
          <a:xfrm>
            <a:off x="360012" y="7288524"/>
            <a:ext cx="9344020" cy="84289"/>
            <a:chOff x="445128" y="6559056"/>
            <a:chExt cx="11553197" cy="7585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555FE-1A25-470F-9400-806E2FDA6E45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7033" cy="70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485"/>
                </a:spcAft>
              </a:pPr>
              <a:r>
                <a:rPr lang="en-US" sz="566">
                  <a:solidFill>
                    <a:schemeClr val="tx1"/>
                  </a:solidFill>
                </a:rPr>
                <a:t>© Microsoft Corporation</a:t>
              </a:r>
              <a:endParaRPr lang="en-US" sz="647">
                <a:solidFill>
                  <a:schemeClr val="tx1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ADAB30E-A5BE-4BDE-8420-731E8A2CBAB7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5418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941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8340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FBA475-1622-4E42-8C0A-6A71410B58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0058400" cy="7772954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8441881C-06B8-4CD2-ADC6-DFD3519E6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801" y="1342228"/>
            <a:ext cx="6169341" cy="4006369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4368" b="0" kern="1200" cap="none" spc="-121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754402" rtl="0" eaLnBrk="1" latinLnBrk="0" hangingPunct="1">
              <a:lnSpc>
                <a:spcPts val="4529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9304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864228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blue">
    <p:bg>
      <p:bgPr>
        <a:solidFill>
          <a:srgbClr val="02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353508" y="7160924"/>
            <a:ext cx="3697752" cy="87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754036" eaLnBrk="0" hangingPunct="0"/>
            <a:r>
              <a:rPr lang="en-US" sz="566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B5A989-B33D-A043-A074-7F6AD654A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63" y="3627449"/>
            <a:ext cx="2596036" cy="50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7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dark gray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353508" y="7160924"/>
            <a:ext cx="3697752" cy="87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754036" eaLnBrk="0" hangingPunct="0"/>
            <a:r>
              <a:rPr lang="en-US" sz="566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E7C5A-6554-964E-83C8-1AB5178180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63" y="3627449"/>
            <a:ext cx="2596036" cy="50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11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160659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191" y="518161"/>
            <a:ext cx="9304019" cy="673608"/>
          </a:xfrm>
        </p:spPr>
        <p:txBody>
          <a:bodyPr>
            <a:normAutofit/>
          </a:bodyPr>
          <a:lstStyle>
            <a:lvl1pPr>
              <a:defRPr sz="363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377190" y="1191768"/>
            <a:ext cx="9304020" cy="304699"/>
          </a:xfrm>
        </p:spPr>
        <p:txBody>
          <a:bodyPr/>
          <a:lstStyle>
            <a:lvl1pPr marL="0" indent="0" algn="l">
              <a:buNone/>
              <a:defRPr sz="1980" b="1" i="0" spc="-49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377142" indent="0" algn="ctr">
              <a:buNone/>
              <a:defRPr sz="1650"/>
            </a:lvl2pPr>
            <a:lvl3pPr marL="754284" indent="0" algn="ctr">
              <a:buNone/>
              <a:defRPr sz="1485"/>
            </a:lvl3pPr>
            <a:lvl4pPr marL="1131426" indent="0" algn="ctr">
              <a:buNone/>
              <a:defRPr sz="1320"/>
            </a:lvl4pPr>
            <a:lvl5pPr marL="1508568" indent="0" algn="ctr">
              <a:buNone/>
              <a:defRPr sz="1320"/>
            </a:lvl5pPr>
            <a:lvl6pPr marL="1885710" indent="0" algn="ctr">
              <a:buNone/>
              <a:defRPr sz="1320"/>
            </a:lvl6pPr>
            <a:lvl7pPr marL="2262853" indent="0" algn="ctr">
              <a:buNone/>
              <a:defRPr sz="1320"/>
            </a:lvl7pPr>
            <a:lvl8pPr marL="2639994" indent="0" algn="ctr">
              <a:buNone/>
              <a:defRPr sz="1320"/>
            </a:lvl8pPr>
            <a:lvl9pPr marL="3017136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9095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89704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174" y="1345997"/>
            <a:ext cx="9615440" cy="16594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76508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MSF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BC1E75-E2E7-40DF-9B34-E7ECA97A3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13" y="2879022"/>
            <a:ext cx="7756287" cy="2032184"/>
          </a:xfrm>
          <a:noFill/>
        </p:spPr>
        <p:txBody>
          <a:bodyPr lIns="0" tIns="0" rIns="0" bIns="182880" anchor="b" anchorCtr="0"/>
          <a:lstStyle>
            <a:lvl1pPr>
              <a:defRPr sz="4368" strike="noStrike" spc="-121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1BFA596-B43C-4DAC-A798-0D495345CD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8713" y="4921867"/>
            <a:ext cx="7756287" cy="1071493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56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30372D-8606-427F-81BF-A215D788EA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7" y="285712"/>
            <a:ext cx="1625382" cy="82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69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white Azure Dev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326A775-9A41-46BA-A0F5-6200093FCA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316" y="2953369"/>
            <a:ext cx="4023914" cy="474597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532A61-7338-495C-8787-A222781205FF}"/>
              </a:ext>
            </a:extLst>
          </p:cNvPr>
          <p:cNvSpPr/>
          <p:nvPr userDrawn="1"/>
        </p:nvSpPr>
        <p:spPr bwMode="auto">
          <a:xfrm>
            <a:off x="351801" y="2412031"/>
            <a:ext cx="6169341" cy="406436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7910" tIns="118328" rIns="147910" bIns="1183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75418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41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12028E2-C5DC-4CA9-88C9-D5024B2AD4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404" y="2879022"/>
            <a:ext cx="5798488" cy="2032184"/>
          </a:xfrm>
          <a:noFill/>
        </p:spPr>
        <p:txBody>
          <a:bodyPr lIns="0" tIns="0" rIns="0" bIns="182880" anchor="b" anchorCtr="0"/>
          <a:lstStyle>
            <a:lvl1pPr>
              <a:defRPr sz="4368" strike="noStrike" spc="-121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EFA9DF5-3A2A-422C-B2A6-A700C5CFD6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404" y="4921867"/>
            <a:ext cx="5038979" cy="1071493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56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F17F8D-94AF-494A-9DEA-6500CB1B69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62" y="497885"/>
            <a:ext cx="1101930" cy="21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32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7740" y="1347859"/>
            <a:ext cx="2987732" cy="514977"/>
          </a:xfrm>
        </p:spPr>
        <p:txBody>
          <a:bodyPr lIns="0" tIns="0" rIns="0" bIns="0"/>
          <a:lstStyle>
            <a:lvl1pPr>
              <a:defRPr sz="1456" b="1" spc="0" baseline="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947740" y="1866003"/>
            <a:ext cx="2987732" cy="3727792"/>
          </a:xfrm>
        </p:spPr>
        <p:txBody>
          <a:bodyPr wrap="square" lIns="0" tIns="0" rIns="0" bIns="0">
            <a:noAutofit/>
          </a:bodyPr>
          <a:lstStyle>
            <a:lvl1pPr marL="0" marR="0" indent="0" algn="l" defTabSz="4185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28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56" spc="0" baseline="0">
                <a:solidFill>
                  <a:schemeClr val="tx2"/>
                </a:solidFill>
                <a:latin typeface="+mn-lt"/>
              </a:defRPr>
            </a:lvl1pPr>
            <a:lvl2pPr marL="184892" indent="0">
              <a:buNone/>
              <a:defRPr sz="1456"/>
            </a:lvl2pPr>
            <a:lvl3pPr marL="369783" indent="0">
              <a:buNone/>
              <a:defRPr sz="1456"/>
            </a:lvl3pPr>
            <a:lvl4pPr marL="554675" indent="0">
              <a:buNone/>
              <a:defRPr sz="1456"/>
            </a:lvl4pPr>
            <a:lvl5pPr marL="739567" indent="0">
              <a:buNone/>
              <a:defRPr sz="1456"/>
            </a:lvl5pPr>
          </a:lstStyle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B79444-4BA3-4CE3-9F8D-00DECAF267EE}"/>
              </a:ext>
            </a:extLst>
          </p:cNvPr>
          <p:cNvGrpSpPr/>
          <p:nvPr userDrawn="1"/>
        </p:nvGrpSpPr>
        <p:grpSpPr>
          <a:xfrm>
            <a:off x="360012" y="7288524"/>
            <a:ext cx="9344020" cy="84289"/>
            <a:chOff x="445128" y="6559056"/>
            <a:chExt cx="11553197" cy="7585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886E38-6DEB-477A-985F-0D8CB205C5D0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7033" cy="70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485"/>
                </a:spcAft>
              </a:pPr>
              <a:r>
                <a:rPr lang="en-US" sz="566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647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F9B269D-571A-44FF-AE48-CF094C28B01C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5418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941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870299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800" y="1269983"/>
            <a:ext cx="9355313" cy="904415"/>
          </a:xfrm>
        </p:spPr>
        <p:txBody>
          <a:bodyPr wrap="square" lIns="0" tIns="0" rIns="0" bIns="0">
            <a:spAutoFit/>
          </a:bodyPr>
          <a:lstStyle>
            <a:lvl1pPr marL="0" marR="0" indent="0" algn="l" defTabSz="7544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32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56" b="1" i="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132"/>
              </a:spcAft>
              <a:buNone/>
              <a:defRPr sz="1456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1132"/>
              </a:spcAft>
              <a:buNone/>
              <a:defRPr sz="1132">
                <a:solidFill>
                  <a:srgbClr val="000000"/>
                </a:solidFill>
              </a:defRPr>
            </a:lvl3pPr>
            <a:lvl4pPr marL="554675" indent="0">
              <a:spcBef>
                <a:spcPts val="0"/>
              </a:spcBef>
              <a:spcAft>
                <a:spcPts val="1051"/>
              </a:spcAft>
              <a:buNone/>
              <a:defRPr sz="1618"/>
            </a:lvl4pPr>
            <a:lvl5pPr marL="739567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800" y="252261"/>
            <a:ext cx="9352232" cy="8379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</a:t>
            </a:r>
          </a:p>
        </p:txBody>
      </p:sp>
    </p:spTree>
    <p:extLst>
      <p:ext uri="{BB962C8B-B14F-4D97-AF65-F5344CB8AC3E}">
        <p14:creationId xmlns:p14="http://schemas.microsoft.com/office/powerpoint/2010/main" val="297443598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with 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787" y="1269983"/>
            <a:ext cx="9355313" cy="904415"/>
          </a:xfrm>
        </p:spPr>
        <p:txBody>
          <a:bodyPr wrap="square" lIns="0" tIns="0" rIns="0" bIns="0">
            <a:spAutoFit/>
          </a:bodyPr>
          <a:lstStyle>
            <a:lvl1pPr marL="231115" indent="-231115">
              <a:lnSpc>
                <a:spcPct val="100000"/>
              </a:lnSpc>
              <a:spcBef>
                <a:spcPts val="0"/>
              </a:spcBef>
              <a:spcAft>
                <a:spcPts val="1132"/>
              </a:spcAft>
              <a:buFont typeface="Arial" panose="020B0604020202020204" pitchFamily="34" charset="0"/>
              <a:buChar char="•"/>
              <a:defRPr sz="1456" b="0" i="0">
                <a:solidFill>
                  <a:srgbClr val="000000"/>
                </a:solidFill>
                <a:latin typeface="+mj-lt"/>
              </a:defRPr>
            </a:lvl1pPr>
            <a:lvl2pPr marL="416006" indent="-231115">
              <a:lnSpc>
                <a:spcPct val="100000"/>
              </a:lnSpc>
              <a:spcBef>
                <a:spcPts val="0"/>
              </a:spcBef>
              <a:spcAft>
                <a:spcPts val="1132"/>
              </a:spcAft>
              <a:buFont typeface="Arial" panose="020B0604020202020204" pitchFamily="34" charset="0"/>
              <a:buChar char="•"/>
              <a:defRPr sz="1456">
                <a:solidFill>
                  <a:srgbClr val="000000"/>
                </a:solidFill>
              </a:defRPr>
            </a:lvl2pPr>
            <a:lvl3pPr marL="600898" indent="-231115">
              <a:lnSpc>
                <a:spcPct val="100000"/>
              </a:lnSpc>
              <a:spcBef>
                <a:spcPts val="0"/>
              </a:spcBef>
              <a:spcAft>
                <a:spcPts val="1132"/>
              </a:spcAft>
              <a:buFont typeface="Arial" panose="020B0604020202020204" pitchFamily="34" charset="0"/>
              <a:buChar char="•"/>
              <a:defRPr sz="1132">
                <a:solidFill>
                  <a:srgbClr val="000000"/>
                </a:solidFill>
              </a:defRPr>
            </a:lvl3pPr>
            <a:lvl4pPr marL="554675" indent="0">
              <a:spcBef>
                <a:spcPts val="0"/>
              </a:spcBef>
              <a:spcAft>
                <a:spcPts val="1051"/>
              </a:spcAft>
              <a:buNone/>
              <a:defRPr sz="1618"/>
            </a:lvl4pPr>
            <a:lvl5pPr marL="739567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800" y="252261"/>
            <a:ext cx="9352232" cy="8379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 (with bullets)</a:t>
            </a:r>
          </a:p>
        </p:txBody>
      </p:sp>
    </p:spTree>
    <p:extLst>
      <p:ext uri="{BB962C8B-B14F-4D97-AF65-F5344CB8AC3E}">
        <p14:creationId xmlns:p14="http://schemas.microsoft.com/office/powerpoint/2010/main" val="17505526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800" y="252261"/>
            <a:ext cx="9352232" cy="85909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08595935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787" y="1274648"/>
            <a:ext cx="9355313" cy="67210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132"/>
              </a:spcAft>
              <a:buNone/>
              <a:defRPr sz="1456" b="0" i="0">
                <a:solidFill>
                  <a:srgbClr val="000000"/>
                </a:solidFill>
                <a:latin typeface="+mn-lt"/>
              </a:defRPr>
            </a:lvl1pPr>
            <a:lvl2pPr marL="184892" indent="0">
              <a:lnSpc>
                <a:spcPct val="100000"/>
              </a:lnSpc>
              <a:spcBef>
                <a:spcPts val="0"/>
              </a:spcBef>
              <a:spcAft>
                <a:spcPts val="1132"/>
              </a:spcAft>
              <a:buNone/>
              <a:defRPr sz="1456">
                <a:solidFill>
                  <a:srgbClr val="000000"/>
                </a:solidFill>
              </a:defRPr>
            </a:lvl2pPr>
            <a:lvl3pPr marL="369783" indent="0">
              <a:lnSpc>
                <a:spcPct val="100000"/>
              </a:lnSpc>
              <a:spcBef>
                <a:spcPts val="0"/>
              </a:spcBef>
              <a:spcAft>
                <a:spcPts val="1132"/>
              </a:spcAft>
              <a:buNone/>
              <a:defRPr sz="1132">
                <a:solidFill>
                  <a:srgbClr val="000000"/>
                </a:solidFill>
              </a:defRPr>
            </a:lvl3pPr>
            <a:lvl4pPr marL="554675" indent="0">
              <a:spcBef>
                <a:spcPts val="0"/>
              </a:spcBef>
              <a:spcAft>
                <a:spcPts val="1051"/>
              </a:spcAft>
              <a:buNone/>
              <a:defRPr sz="1618"/>
            </a:lvl4pPr>
            <a:lvl5pPr marL="739567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800" y="252261"/>
            <a:ext cx="9352232" cy="8379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Three column text layout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1800" y="2621729"/>
            <a:ext cx="2995179" cy="294949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28"/>
              </a:spcAft>
              <a:buNone/>
              <a:defRPr sz="1132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7544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28"/>
              </a:spcAft>
              <a:buClrTx/>
              <a:buSzPct val="90000"/>
              <a:buFont typeface="Arial" panose="020B0604020202020204" pitchFamily="34" charset="0"/>
              <a:buNone/>
              <a:tabLst/>
              <a:defRPr sz="1132">
                <a:solidFill>
                  <a:srgbClr val="000000"/>
                </a:solidFill>
              </a:defRPr>
            </a:lvl2pPr>
            <a:lvl3pPr marL="369783" indent="0">
              <a:buNone/>
              <a:defRPr/>
            </a:lvl3pPr>
            <a:lvl4pPr marL="554675" indent="0">
              <a:buNone/>
              <a:defRPr/>
            </a:lvl4pPr>
            <a:lvl5pPr marL="739567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FCB46-ABD2-4E30-8117-D04A48472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32123" y="2621729"/>
            <a:ext cx="2989016" cy="294949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28"/>
              </a:spcAft>
              <a:buNone/>
              <a:defRPr sz="1132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7544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28"/>
              </a:spcAft>
              <a:buClrTx/>
              <a:buSzPct val="90000"/>
              <a:buFont typeface="Arial" panose="020B0604020202020204" pitchFamily="34" charset="0"/>
              <a:buNone/>
              <a:tabLst/>
              <a:defRPr sz="1132">
                <a:solidFill>
                  <a:srgbClr val="000000"/>
                </a:solidFill>
              </a:defRPr>
            </a:lvl2pPr>
            <a:lvl3pPr marL="369783" indent="0">
              <a:buNone/>
              <a:defRPr/>
            </a:lvl3pPr>
            <a:lvl4pPr marL="554675" indent="0">
              <a:buNone/>
              <a:defRPr/>
            </a:lvl4pPr>
            <a:lvl5pPr marL="739567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04745" y="2621730"/>
            <a:ext cx="2995179" cy="218034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28"/>
              </a:spcAft>
              <a:buNone/>
              <a:defRPr sz="1132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7544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28"/>
              </a:spcAft>
              <a:buClrTx/>
              <a:buSzPct val="90000"/>
              <a:buFont typeface="Arial" panose="020B0604020202020204" pitchFamily="34" charset="0"/>
              <a:buNone/>
              <a:tabLst/>
              <a:defRPr sz="1132">
                <a:solidFill>
                  <a:srgbClr val="000000"/>
                </a:solidFill>
              </a:defRPr>
            </a:lvl2pPr>
            <a:lvl3pPr marL="369783" indent="0">
              <a:buNone/>
              <a:defRPr/>
            </a:lvl3pPr>
            <a:lvl4pPr marL="554675" indent="0">
              <a:buNone/>
              <a:defRPr/>
            </a:lvl4pPr>
            <a:lvl5pPr marL="739567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195805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C9B1B5-B09F-4B98-AFC2-1B4B55BE018E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 rot="5400000">
            <a:off x="6404544" y="3711170"/>
            <a:ext cx="7772400" cy="35005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800" y="253994"/>
            <a:ext cx="9352232" cy="843215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0788" y="1258120"/>
            <a:ext cx="9352232" cy="1659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6990902" y="3542145"/>
            <a:ext cx="7773106" cy="68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9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  <p:sldLayoutId id="2147483690" r:id="rId24"/>
    <p:sldLayoutId id="2147483691" r:id="rId25"/>
    <p:sldLayoutId id="2147483692" r:id="rId26"/>
    <p:sldLayoutId id="2147483693" r:id="rId27"/>
    <p:sldLayoutId id="2147483694" r:id="rId28"/>
  </p:sldLayoutIdLst>
  <p:transition>
    <p:fade/>
  </p:transition>
  <p:hf sldNum="0" hdr="0" dt="0"/>
  <p:txStyles>
    <p:titleStyle>
      <a:lvl1pPr algn="l" defTabSz="754402" rtl="0" eaLnBrk="1" latinLnBrk="0" hangingPunct="1">
        <a:lnSpc>
          <a:spcPct val="90000"/>
        </a:lnSpc>
        <a:spcBef>
          <a:spcPct val="0"/>
        </a:spcBef>
        <a:buNone/>
        <a:defRPr lang="en-US" sz="2912" b="0" kern="1200" cap="none" spc="-121" baseline="0" dirty="0" smtClean="0">
          <a:ln w="3175">
            <a:noFill/>
          </a:ln>
          <a:solidFill>
            <a:schemeClr val="tx2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754402" rtl="0" eaLnBrk="1" fontAlgn="auto" latinLnBrk="0" hangingPunct="1">
        <a:lnSpc>
          <a:spcPct val="100000"/>
        </a:lnSpc>
        <a:spcBef>
          <a:spcPts val="0"/>
        </a:spcBef>
        <a:spcAft>
          <a:spcPts val="1132"/>
        </a:spcAft>
        <a:buClrTx/>
        <a:buSzPct val="90000"/>
        <a:buFont typeface="Wingdings" panose="05000000000000000000" pitchFamily="2" charset="2"/>
        <a:buNone/>
        <a:tabLst/>
        <a:defRPr sz="2265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184892" marR="0" indent="0" algn="l" defTabSz="754402" rtl="0" eaLnBrk="1" fontAlgn="auto" latinLnBrk="0" hangingPunct="1">
        <a:lnSpc>
          <a:spcPct val="100000"/>
        </a:lnSpc>
        <a:spcBef>
          <a:spcPts val="0"/>
        </a:spcBef>
        <a:spcAft>
          <a:spcPts val="1132"/>
        </a:spcAft>
        <a:buClrTx/>
        <a:buSzPct val="90000"/>
        <a:buFont typeface="Wingdings" panose="05000000000000000000" pitchFamily="2" charset="2"/>
        <a:buNone/>
        <a:tabLst/>
        <a:defRPr sz="1456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369783" marR="0" indent="0" algn="l" defTabSz="754402" rtl="0" eaLnBrk="1" fontAlgn="auto" latinLnBrk="0" hangingPunct="1">
        <a:lnSpc>
          <a:spcPct val="100000"/>
        </a:lnSpc>
        <a:spcBef>
          <a:spcPts val="0"/>
        </a:spcBef>
        <a:spcAft>
          <a:spcPts val="1132"/>
        </a:spcAft>
        <a:buClrTx/>
        <a:buSzPct val="90000"/>
        <a:buFont typeface="Wingdings" panose="05000000000000000000" pitchFamily="2" charset="2"/>
        <a:buNone/>
        <a:tabLst/>
        <a:defRPr sz="1132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554675" marR="0" indent="0" algn="l" defTabSz="754402" rtl="0" eaLnBrk="1" fontAlgn="auto" latinLnBrk="0" hangingPunct="1">
        <a:lnSpc>
          <a:spcPct val="100000"/>
        </a:lnSpc>
        <a:spcBef>
          <a:spcPts val="0"/>
        </a:spcBef>
        <a:spcAft>
          <a:spcPts val="1132"/>
        </a:spcAft>
        <a:buClrTx/>
        <a:buSzPct val="90000"/>
        <a:buFont typeface="Wingdings" panose="05000000000000000000" pitchFamily="2" charset="2"/>
        <a:buNone/>
        <a:tabLst/>
        <a:defRPr sz="1132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739567" marR="0" indent="0" algn="l" defTabSz="754402" rtl="0" eaLnBrk="1" fontAlgn="auto" latinLnBrk="0" hangingPunct="1">
        <a:lnSpc>
          <a:spcPct val="100000"/>
        </a:lnSpc>
        <a:spcBef>
          <a:spcPts val="0"/>
        </a:spcBef>
        <a:spcAft>
          <a:spcPts val="1132"/>
        </a:spcAft>
        <a:buClrTx/>
        <a:buSzPct val="90000"/>
        <a:buFont typeface="Wingdings" panose="05000000000000000000" pitchFamily="2" charset="2"/>
        <a:buNone/>
        <a:tabLst/>
        <a:defRPr sz="1132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074604" indent="-188601" algn="l" defTabSz="754402" rtl="0" eaLnBrk="1" latinLnBrk="0" hangingPunct="1">
        <a:spcBef>
          <a:spcPct val="20000"/>
        </a:spcBef>
        <a:buFont typeface="Arial" pitchFamily="34" charset="0"/>
        <a:buChar char="•"/>
        <a:defRPr sz="1618" kern="1200">
          <a:solidFill>
            <a:schemeClr val="tx1"/>
          </a:solidFill>
          <a:latin typeface="+mn-lt"/>
          <a:ea typeface="+mn-ea"/>
          <a:cs typeface="+mn-cs"/>
        </a:defRPr>
      </a:lvl6pPr>
      <a:lvl7pPr marL="2451806" indent="-188601" algn="l" defTabSz="754402" rtl="0" eaLnBrk="1" latinLnBrk="0" hangingPunct="1">
        <a:spcBef>
          <a:spcPct val="20000"/>
        </a:spcBef>
        <a:buFont typeface="Arial" pitchFamily="34" charset="0"/>
        <a:buChar char="•"/>
        <a:defRPr sz="1618" kern="1200">
          <a:solidFill>
            <a:schemeClr val="tx1"/>
          </a:solidFill>
          <a:latin typeface="+mn-lt"/>
          <a:ea typeface="+mn-ea"/>
          <a:cs typeface="+mn-cs"/>
        </a:defRPr>
      </a:lvl7pPr>
      <a:lvl8pPr marL="2829007" indent="-188601" algn="l" defTabSz="754402" rtl="0" eaLnBrk="1" latinLnBrk="0" hangingPunct="1">
        <a:spcBef>
          <a:spcPct val="20000"/>
        </a:spcBef>
        <a:buFont typeface="Arial" pitchFamily="34" charset="0"/>
        <a:buChar char="•"/>
        <a:defRPr sz="1618" kern="1200">
          <a:solidFill>
            <a:schemeClr val="tx1"/>
          </a:solidFill>
          <a:latin typeface="+mn-lt"/>
          <a:ea typeface="+mn-ea"/>
          <a:cs typeface="+mn-cs"/>
        </a:defRPr>
      </a:lvl8pPr>
      <a:lvl9pPr marL="3206209" indent="-188601" algn="l" defTabSz="754402" rtl="0" eaLnBrk="1" latinLnBrk="0" hangingPunct="1">
        <a:spcBef>
          <a:spcPct val="20000"/>
        </a:spcBef>
        <a:buFont typeface="Arial" pitchFamily="34" charset="0"/>
        <a:buChar char="•"/>
        <a:defRPr sz="16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402" rtl="0" eaLnBrk="1" latinLnBrk="0" hangingPunct="1">
        <a:defRPr sz="1456" kern="1200">
          <a:solidFill>
            <a:schemeClr val="tx1"/>
          </a:solidFill>
          <a:latin typeface="+mn-lt"/>
          <a:ea typeface="+mn-ea"/>
          <a:cs typeface="+mn-cs"/>
        </a:defRPr>
      </a:lvl1pPr>
      <a:lvl2pPr marL="377201" algn="l" defTabSz="754402" rtl="0" eaLnBrk="1" latinLnBrk="0" hangingPunct="1">
        <a:defRPr sz="1456" kern="1200">
          <a:solidFill>
            <a:schemeClr val="tx1"/>
          </a:solidFill>
          <a:latin typeface="+mn-lt"/>
          <a:ea typeface="+mn-ea"/>
          <a:cs typeface="+mn-cs"/>
        </a:defRPr>
      </a:lvl2pPr>
      <a:lvl3pPr marL="754402" algn="l" defTabSz="754402" rtl="0" eaLnBrk="1" latinLnBrk="0" hangingPunct="1">
        <a:defRPr sz="1456" kern="1200">
          <a:solidFill>
            <a:schemeClr val="tx1"/>
          </a:solidFill>
          <a:latin typeface="+mn-lt"/>
          <a:ea typeface="+mn-ea"/>
          <a:cs typeface="+mn-cs"/>
        </a:defRPr>
      </a:lvl3pPr>
      <a:lvl4pPr marL="1131603" algn="l" defTabSz="754402" rtl="0" eaLnBrk="1" latinLnBrk="0" hangingPunct="1">
        <a:defRPr sz="1456" kern="1200">
          <a:solidFill>
            <a:schemeClr val="tx1"/>
          </a:solidFill>
          <a:latin typeface="+mn-lt"/>
          <a:ea typeface="+mn-ea"/>
          <a:cs typeface="+mn-cs"/>
        </a:defRPr>
      </a:lvl4pPr>
      <a:lvl5pPr marL="1508803" algn="l" defTabSz="754402" rtl="0" eaLnBrk="1" latinLnBrk="0" hangingPunct="1">
        <a:defRPr sz="1456" kern="1200">
          <a:solidFill>
            <a:schemeClr val="tx1"/>
          </a:solidFill>
          <a:latin typeface="+mn-lt"/>
          <a:ea typeface="+mn-ea"/>
          <a:cs typeface="+mn-cs"/>
        </a:defRPr>
      </a:lvl5pPr>
      <a:lvl6pPr marL="1886005" algn="l" defTabSz="754402" rtl="0" eaLnBrk="1" latinLnBrk="0" hangingPunct="1">
        <a:defRPr sz="1456" kern="1200">
          <a:solidFill>
            <a:schemeClr val="tx1"/>
          </a:solidFill>
          <a:latin typeface="+mn-lt"/>
          <a:ea typeface="+mn-ea"/>
          <a:cs typeface="+mn-cs"/>
        </a:defRPr>
      </a:lvl6pPr>
      <a:lvl7pPr marL="2263205" algn="l" defTabSz="754402" rtl="0" eaLnBrk="1" latinLnBrk="0" hangingPunct="1">
        <a:defRPr sz="1456" kern="1200">
          <a:solidFill>
            <a:schemeClr val="tx1"/>
          </a:solidFill>
          <a:latin typeface="+mn-lt"/>
          <a:ea typeface="+mn-ea"/>
          <a:cs typeface="+mn-cs"/>
        </a:defRPr>
      </a:lvl7pPr>
      <a:lvl8pPr marL="2640406" algn="l" defTabSz="754402" rtl="0" eaLnBrk="1" latinLnBrk="0" hangingPunct="1">
        <a:defRPr sz="1456" kern="1200">
          <a:solidFill>
            <a:schemeClr val="tx1"/>
          </a:solidFill>
          <a:latin typeface="+mn-lt"/>
          <a:ea typeface="+mn-ea"/>
          <a:cs typeface="+mn-cs"/>
        </a:defRPr>
      </a:lvl8pPr>
      <a:lvl9pPr marL="3017608" algn="l" defTabSz="754402" rtl="0" eaLnBrk="1" latinLnBrk="0" hangingPunct="1">
        <a:defRPr sz="14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73">
          <p15:clr>
            <a:srgbClr val="C35EA4"/>
          </p15:clr>
        </p15:guide>
        <p15:guide id="4" pos="1517">
          <p15:clr>
            <a:srgbClr val="C35EA4"/>
          </p15:clr>
        </p15:guide>
        <p15:guide id="5" pos="2608">
          <p15:clr>
            <a:srgbClr val="C35EA4"/>
          </p15:clr>
        </p15:guide>
        <p15:guide id="6" pos="2751">
          <p15:clr>
            <a:srgbClr val="C35EA4"/>
          </p15:clr>
        </p15:guide>
        <p15:guide id="7" pos="3844">
          <p15:clr>
            <a:srgbClr val="C35EA4"/>
          </p15:clr>
        </p15:guide>
        <p15:guide id="8" pos="3989">
          <p15:clr>
            <a:srgbClr val="C35EA4"/>
          </p15:clr>
        </p15:guide>
        <p15:guide id="9" pos="5079">
          <p15:clr>
            <a:srgbClr val="C35EA4"/>
          </p15:clr>
        </p15:guide>
        <p15:guide id="10" pos="5222">
          <p15:clr>
            <a:srgbClr val="C35EA4"/>
          </p15:clr>
        </p15:guide>
        <p15:guide id="11" pos="6317">
          <p15:clr>
            <a:srgbClr val="C35EA4"/>
          </p15:clr>
        </p15:guide>
        <p15:guide id="12" pos="6460">
          <p15:clr>
            <a:srgbClr val="C35EA4"/>
          </p15:clr>
        </p15:guide>
        <p15:guide id="16" pos="274">
          <p15:clr>
            <a:srgbClr val="F26B43"/>
          </p15:clr>
        </p15:guide>
        <p15:guide id="17" pos="7558">
          <p15:clr>
            <a:srgbClr val="F26B43"/>
          </p15:clr>
        </p15:guide>
        <p15:guide id="18" orient="horz" pos="758">
          <p15:clr>
            <a:srgbClr val="5ACBF0"/>
          </p15:clr>
        </p15:guide>
        <p15:guide id="19" orient="horz" pos="1372">
          <p15:clr>
            <a:srgbClr val="5ACBF0"/>
          </p15:clr>
        </p15:guide>
        <p15:guide id="20" orient="horz" pos="612">
          <p15:clr>
            <a:srgbClr val="5ACBF0"/>
          </p15:clr>
        </p15:guide>
        <p15:guide id="21" orient="horz" pos="1515">
          <p15:clr>
            <a:srgbClr val="5ACBF0"/>
          </p15:clr>
        </p15:guide>
        <p15:guide id="22" orient="horz" pos="2127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>
          <p15:clr>
            <a:srgbClr val="F26B43"/>
          </p15:clr>
        </p15:guide>
        <p15:guide id="26" orient="horz" pos="4127">
          <p15:clr>
            <a:srgbClr val="F26B43"/>
          </p15:clr>
        </p15:guide>
        <p15:guide id="27" orient="horz" pos="2889">
          <p15:clr>
            <a:srgbClr val="5ACBF0"/>
          </p15:clr>
        </p15:guide>
        <p15:guide id="28" orient="horz" pos="3032">
          <p15:clr>
            <a:srgbClr val="5ACBF0"/>
          </p15:clr>
        </p15:guide>
        <p15:guide id="29" orient="horz" pos="3648">
          <p15:clr>
            <a:srgbClr val="5ACBF0"/>
          </p15:clr>
        </p15:guide>
        <p15:guide id="30" orient="horz" pos="3792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6.png"/><Relationship Id="rId117" Type="http://schemas.openxmlformats.org/officeDocument/2006/relationships/image" Target="../media/image127.png"/><Relationship Id="rId21" Type="http://schemas.openxmlformats.org/officeDocument/2006/relationships/image" Target="../media/image31.png"/><Relationship Id="rId42" Type="http://schemas.openxmlformats.org/officeDocument/2006/relationships/image" Target="../media/image52.png"/><Relationship Id="rId47" Type="http://schemas.openxmlformats.org/officeDocument/2006/relationships/image" Target="../media/image57.png"/><Relationship Id="rId63" Type="http://schemas.openxmlformats.org/officeDocument/2006/relationships/image" Target="../media/image73.png"/><Relationship Id="rId68" Type="http://schemas.openxmlformats.org/officeDocument/2006/relationships/image" Target="../media/image78.png"/><Relationship Id="rId84" Type="http://schemas.openxmlformats.org/officeDocument/2006/relationships/image" Target="../media/image94.png"/><Relationship Id="rId89" Type="http://schemas.openxmlformats.org/officeDocument/2006/relationships/image" Target="../media/image99.png"/><Relationship Id="rId112" Type="http://schemas.openxmlformats.org/officeDocument/2006/relationships/image" Target="../media/image122.png"/><Relationship Id="rId133" Type="http://schemas.openxmlformats.org/officeDocument/2006/relationships/image" Target="../media/image143.png"/><Relationship Id="rId138" Type="http://schemas.openxmlformats.org/officeDocument/2006/relationships/image" Target="../media/image148.png"/><Relationship Id="rId16" Type="http://schemas.openxmlformats.org/officeDocument/2006/relationships/image" Target="../media/image26.png"/><Relationship Id="rId107" Type="http://schemas.openxmlformats.org/officeDocument/2006/relationships/image" Target="../media/image117.png"/><Relationship Id="rId11" Type="http://schemas.openxmlformats.org/officeDocument/2006/relationships/image" Target="../media/image21.png"/><Relationship Id="rId32" Type="http://schemas.openxmlformats.org/officeDocument/2006/relationships/image" Target="../media/image42.png"/><Relationship Id="rId37" Type="http://schemas.openxmlformats.org/officeDocument/2006/relationships/image" Target="../media/image47.png"/><Relationship Id="rId53" Type="http://schemas.openxmlformats.org/officeDocument/2006/relationships/image" Target="../media/image63.png"/><Relationship Id="rId58" Type="http://schemas.openxmlformats.org/officeDocument/2006/relationships/image" Target="../media/image68.png"/><Relationship Id="rId74" Type="http://schemas.openxmlformats.org/officeDocument/2006/relationships/image" Target="../media/image84.png"/><Relationship Id="rId79" Type="http://schemas.openxmlformats.org/officeDocument/2006/relationships/image" Target="../media/image89.png"/><Relationship Id="rId102" Type="http://schemas.openxmlformats.org/officeDocument/2006/relationships/image" Target="../media/image112.png"/><Relationship Id="rId123" Type="http://schemas.openxmlformats.org/officeDocument/2006/relationships/image" Target="../media/image133.png"/><Relationship Id="rId128" Type="http://schemas.openxmlformats.org/officeDocument/2006/relationships/image" Target="../media/image138.png"/><Relationship Id="rId144" Type="http://schemas.openxmlformats.org/officeDocument/2006/relationships/image" Target="../media/image154.png"/><Relationship Id="rId5" Type="http://schemas.openxmlformats.org/officeDocument/2006/relationships/image" Target="../media/image15.png"/><Relationship Id="rId90" Type="http://schemas.openxmlformats.org/officeDocument/2006/relationships/image" Target="../media/image100.png"/><Relationship Id="rId95" Type="http://schemas.openxmlformats.org/officeDocument/2006/relationships/image" Target="../media/image105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43" Type="http://schemas.openxmlformats.org/officeDocument/2006/relationships/image" Target="../media/image53.png"/><Relationship Id="rId48" Type="http://schemas.openxmlformats.org/officeDocument/2006/relationships/image" Target="../media/image58.png"/><Relationship Id="rId64" Type="http://schemas.openxmlformats.org/officeDocument/2006/relationships/image" Target="../media/image74.png"/><Relationship Id="rId69" Type="http://schemas.openxmlformats.org/officeDocument/2006/relationships/image" Target="../media/image79.png"/><Relationship Id="rId113" Type="http://schemas.openxmlformats.org/officeDocument/2006/relationships/image" Target="../media/image123.png"/><Relationship Id="rId118" Type="http://schemas.openxmlformats.org/officeDocument/2006/relationships/image" Target="../media/image128.png"/><Relationship Id="rId134" Type="http://schemas.openxmlformats.org/officeDocument/2006/relationships/image" Target="../media/image144.png"/><Relationship Id="rId139" Type="http://schemas.openxmlformats.org/officeDocument/2006/relationships/image" Target="../media/image149.png"/><Relationship Id="rId80" Type="http://schemas.openxmlformats.org/officeDocument/2006/relationships/image" Target="../media/image90.png"/><Relationship Id="rId85" Type="http://schemas.openxmlformats.org/officeDocument/2006/relationships/image" Target="../media/image95.png"/><Relationship Id="rId3" Type="http://schemas.openxmlformats.org/officeDocument/2006/relationships/image" Target="../media/image13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38" Type="http://schemas.openxmlformats.org/officeDocument/2006/relationships/image" Target="../media/image48.png"/><Relationship Id="rId46" Type="http://schemas.openxmlformats.org/officeDocument/2006/relationships/image" Target="../media/image56.png"/><Relationship Id="rId59" Type="http://schemas.openxmlformats.org/officeDocument/2006/relationships/image" Target="../media/image69.png"/><Relationship Id="rId67" Type="http://schemas.openxmlformats.org/officeDocument/2006/relationships/image" Target="../media/image77.png"/><Relationship Id="rId103" Type="http://schemas.openxmlformats.org/officeDocument/2006/relationships/image" Target="../media/image113.png"/><Relationship Id="rId108" Type="http://schemas.openxmlformats.org/officeDocument/2006/relationships/image" Target="../media/image118.png"/><Relationship Id="rId116" Type="http://schemas.openxmlformats.org/officeDocument/2006/relationships/image" Target="../media/image126.png"/><Relationship Id="rId124" Type="http://schemas.openxmlformats.org/officeDocument/2006/relationships/image" Target="../media/image134.png"/><Relationship Id="rId129" Type="http://schemas.openxmlformats.org/officeDocument/2006/relationships/image" Target="../media/image139.png"/><Relationship Id="rId137" Type="http://schemas.openxmlformats.org/officeDocument/2006/relationships/image" Target="../media/image147.png"/><Relationship Id="rId20" Type="http://schemas.openxmlformats.org/officeDocument/2006/relationships/image" Target="../media/image30.png"/><Relationship Id="rId41" Type="http://schemas.openxmlformats.org/officeDocument/2006/relationships/image" Target="../media/image51.png"/><Relationship Id="rId54" Type="http://schemas.openxmlformats.org/officeDocument/2006/relationships/image" Target="../media/image64.png"/><Relationship Id="rId62" Type="http://schemas.openxmlformats.org/officeDocument/2006/relationships/image" Target="../media/image72.png"/><Relationship Id="rId70" Type="http://schemas.openxmlformats.org/officeDocument/2006/relationships/image" Target="../media/image80.png"/><Relationship Id="rId75" Type="http://schemas.openxmlformats.org/officeDocument/2006/relationships/image" Target="../media/image85.png"/><Relationship Id="rId83" Type="http://schemas.openxmlformats.org/officeDocument/2006/relationships/image" Target="../media/image93.png"/><Relationship Id="rId88" Type="http://schemas.openxmlformats.org/officeDocument/2006/relationships/image" Target="../media/image98.png"/><Relationship Id="rId91" Type="http://schemas.openxmlformats.org/officeDocument/2006/relationships/image" Target="../media/image101.png"/><Relationship Id="rId96" Type="http://schemas.openxmlformats.org/officeDocument/2006/relationships/image" Target="../media/image106.png"/><Relationship Id="rId111" Type="http://schemas.openxmlformats.org/officeDocument/2006/relationships/image" Target="../media/image121.png"/><Relationship Id="rId132" Type="http://schemas.openxmlformats.org/officeDocument/2006/relationships/image" Target="../media/image142.png"/><Relationship Id="rId140" Type="http://schemas.openxmlformats.org/officeDocument/2006/relationships/image" Target="../media/image150.png"/><Relationship Id="rId145" Type="http://schemas.openxmlformats.org/officeDocument/2006/relationships/image" Target="../media/image15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49" Type="http://schemas.openxmlformats.org/officeDocument/2006/relationships/image" Target="../media/image59.png"/><Relationship Id="rId57" Type="http://schemas.openxmlformats.org/officeDocument/2006/relationships/image" Target="../media/image67.png"/><Relationship Id="rId106" Type="http://schemas.openxmlformats.org/officeDocument/2006/relationships/image" Target="../media/image116.png"/><Relationship Id="rId114" Type="http://schemas.openxmlformats.org/officeDocument/2006/relationships/image" Target="../media/image124.png"/><Relationship Id="rId119" Type="http://schemas.openxmlformats.org/officeDocument/2006/relationships/image" Target="../media/image129.png"/><Relationship Id="rId127" Type="http://schemas.openxmlformats.org/officeDocument/2006/relationships/image" Target="../media/image137.png"/><Relationship Id="rId10" Type="http://schemas.openxmlformats.org/officeDocument/2006/relationships/image" Target="../media/image20.png"/><Relationship Id="rId31" Type="http://schemas.openxmlformats.org/officeDocument/2006/relationships/image" Target="../media/image41.png"/><Relationship Id="rId44" Type="http://schemas.openxmlformats.org/officeDocument/2006/relationships/image" Target="../media/image54.png"/><Relationship Id="rId52" Type="http://schemas.openxmlformats.org/officeDocument/2006/relationships/image" Target="../media/image62.png"/><Relationship Id="rId60" Type="http://schemas.openxmlformats.org/officeDocument/2006/relationships/image" Target="../media/image70.png"/><Relationship Id="rId65" Type="http://schemas.openxmlformats.org/officeDocument/2006/relationships/image" Target="../media/image75.png"/><Relationship Id="rId73" Type="http://schemas.openxmlformats.org/officeDocument/2006/relationships/image" Target="../media/image83.png"/><Relationship Id="rId78" Type="http://schemas.openxmlformats.org/officeDocument/2006/relationships/image" Target="../media/image88.png"/><Relationship Id="rId81" Type="http://schemas.openxmlformats.org/officeDocument/2006/relationships/image" Target="../media/image91.png"/><Relationship Id="rId86" Type="http://schemas.openxmlformats.org/officeDocument/2006/relationships/image" Target="../media/image96.png"/><Relationship Id="rId94" Type="http://schemas.openxmlformats.org/officeDocument/2006/relationships/image" Target="../media/image104.png"/><Relationship Id="rId99" Type="http://schemas.openxmlformats.org/officeDocument/2006/relationships/image" Target="../media/image109.png"/><Relationship Id="rId101" Type="http://schemas.openxmlformats.org/officeDocument/2006/relationships/image" Target="../media/image111.png"/><Relationship Id="rId122" Type="http://schemas.openxmlformats.org/officeDocument/2006/relationships/image" Target="../media/image132.png"/><Relationship Id="rId130" Type="http://schemas.openxmlformats.org/officeDocument/2006/relationships/image" Target="../media/image140.png"/><Relationship Id="rId135" Type="http://schemas.openxmlformats.org/officeDocument/2006/relationships/image" Target="../media/image145.png"/><Relationship Id="rId143" Type="http://schemas.openxmlformats.org/officeDocument/2006/relationships/image" Target="../media/image153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9" Type="http://schemas.openxmlformats.org/officeDocument/2006/relationships/image" Target="../media/image49.png"/><Relationship Id="rId109" Type="http://schemas.openxmlformats.org/officeDocument/2006/relationships/image" Target="../media/image119.png"/><Relationship Id="rId34" Type="http://schemas.openxmlformats.org/officeDocument/2006/relationships/image" Target="../media/image44.png"/><Relationship Id="rId50" Type="http://schemas.openxmlformats.org/officeDocument/2006/relationships/image" Target="../media/image60.png"/><Relationship Id="rId55" Type="http://schemas.openxmlformats.org/officeDocument/2006/relationships/image" Target="../media/image65.png"/><Relationship Id="rId76" Type="http://schemas.openxmlformats.org/officeDocument/2006/relationships/image" Target="../media/image86.png"/><Relationship Id="rId97" Type="http://schemas.openxmlformats.org/officeDocument/2006/relationships/image" Target="../media/image107.png"/><Relationship Id="rId104" Type="http://schemas.openxmlformats.org/officeDocument/2006/relationships/image" Target="../media/image114.png"/><Relationship Id="rId120" Type="http://schemas.openxmlformats.org/officeDocument/2006/relationships/image" Target="../media/image130.png"/><Relationship Id="rId125" Type="http://schemas.openxmlformats.org/officeDocument/2006/relationships/image" Target="../media/image135.png"/><Relationship Id="rId141" Type="http://schemas.openxmlformats.org/officeDocument/2006/relationships/image" Target="../media/image151.png"/><Relationship Id="rId7" Type="http://schemas.openxmlformats.org/officeDocument/2006/relationships/image" Target="../media/image17.png"/><Relationship Id="rId71" Type="http://schemas.openxmlformats.org/officeDocument/2006/relationships/image" Target="../media/image81.png"/><Relationship Id="rId92" Type="http://schemas.openxmlformats.org/officeDocument/2006/relationships/image" Target="../media/image102.png"/><Relationship Id="rId2" Type="http://schemas.openxmlformats.org/officeDocument/2006/relationships/image" Target="../media/image12.png"/><Relationship Id="rId29" Type="http://schemas.openxmlformats.org/officeDocument/2006/relationships/image" Target="../media/image39.png"/><Relationship Id="rId24" Type="http://schemas.openxmlformats.org/officeDocument/2006/relationships/image" Target="../media/image34.png"/><Relationship Id="rId40" Type="http://schemas.openxmlformats.org/officeDocument/2006/relationships/image" Target="../media/image50.png"/><Relationship Id="rId45" Type="http://schemas.openxmlformats.org/officeDocument/2006/relationships/image" Target="../media/image55.png"/><Relationship Id="rId66" Type="http://schemas.openxmlformats.org/officeDocument/2006/relationships/image" Target="../media/image76.png"/><Relationship Id="rId87" Type="http://schemas.openxmlformats.org/officeDocument/2006/relationships/image" Target="../media/image97.png"/><Relationship Id="rId110" Type="http://schemas.openxmlformats.org/officeDocument/2006/relationships/image" Target="../media/image120.png"/><Relationship Id="rId115" Type="http://schemas.openxmlformats.org/officeDocument/2006/relationships/image" Target="../media/image125.png"/><Relationship Id="rId131" Type="http://schemas.openxmlformats.org/officeDocument/2006/relationships/image" Target="../media/image141.png"/><Relationship Id="rId136" Type="http://schemas.openxmlformats.org/officeDocument/2006/relationships/image" Target="../media/image146.png"/><Relationship Id="rId61" Type="http://schemas.openxmlformats.org/officeDocument/2006/relationships/image" Target="../media/image71.png"/><Relationship Id="rId82" Type="http://schemas.openxmlformats.org/officeDocument/2006/relationships/image" Target="../media/image92.png"/><Relationship Id="rId19" Type="http://schemas.openxmlformats.org/officeDocument/2006/relationships/image" Target="../media/image29.png"/><Relationship Id="rId14" Type="http://schemas.openxmlformats.org/officeDocument/2006/relationships/image" Target="../media/image24.png"/><Relationship Id="rId30" Type="http://schemas.openxmlformats.org/officeDocument/2006/relationships/image" Target="../media/image40.png"/><Relationship Id="rId35" Type="http://schemas.openxmlformats.org/officeDocument/2006/relationships/image" Target="../media/image45.png"/><Relationship Id="rId56" Type="http://schemas.openxmlformats.org/officeDocument/2006/relationships/image" Target="../media/image66.png"/><Relationship Id="rId77" Type="http://schemas.openxmlformats.org/officeDocument/2006/relationships/image" Target="../media/image87.png"/><Relationship Id="rId100" Type="http://schemas.openxmlformats.org/officeDocument/2006/relationships/image" Target="../media/image110.png"/><Relationship Id="rId105" Type="http://schemas.openxmlformats.org/officeDocument/2006/relationships/image" Target="../media/image115.png"/><Relationship Id="rId126" Type="http://schemas.openxmlformats.org/officeDocument/2006/relationships/image" Target="../media/image136.png"/><Relationship Id="rId8" Type="http://schemas.openxmlformats.org/officeDocument/2006/relationships/image" Target="../media/image18.png"/><Relationship Id="rId51" Type="http://schemas.openxmlformats.org/officeDocument/2006/relationships/image" Target="../media/image61.png"/><Relationship Id="rId72" Type="http://schemas.openxmlformats.org/officeDocument/2006/relationships/image" Target="../media/image82.png"/><Relationship Id="rId93" Type="http://schemas.openxmlformats.org/officeDocument/2006/relationships/image" Target="../media/image103.png"/><Relationship Id="rId98" Type="http://schemas.openxmlformats.org/officeDocument/2006/relationships/image" Target="../media/image108.png"/><Relationship Id="rId121" Type="http://schemas.openxmlformats.org/officeDocument/2006/relationships/image" Target="../media/image131.png"/><Relationship Id="rId142" Type="http://schemas.openxmlformats.org/officeDocument/2006/relationships/image" Target="../media/image152.png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1.png"/><Relationship Id="rId117" Type="http://schemas.openxmlformats.org/officeDocument/2006/relationships/image" Target="../media/image1266.png"/><Relationship Id="rId21" Type="http://schemas.openxmlformats.org/officeDocument/2006/relationships/image" Target="../media/image1176.png"/><Relationship Id="rId42" Type="http://schemas.openxmlformats.org/officeDocument/2006/relationships/image" Target="../media/image1197.png"/><Relationship Id="rId47" Type="http://schemas.openxmlformats.org/officeDocument/2006/relationships/image" Target="../media/image1202.png"/><Relationship Id="rId63" Type="http://schemas.openxmlformats.org/officeDocument/2006/relationships/image" Target="../media/image1217.png"/><Relationship Id="rId68" Type="http://schemas.openxmlformats.org/officeDocument/2006/relationships/image" Target="../media/image1222.png"/><Relationship Id="rId84" Type="http://schemas.openxmlformats.org/officeDocument/2006/relationships/image" Target="../media/image1236.png"/><Relationship Id="rId89" Type="http://schemas.openxmlformats.org/officeDocument/2006/relationships/image" Target="../media/image1241.png"/><Relationship Id="rId112" Type="http://schemas.openxmlformats.org/officeDocument/2006/relationships/image" Target="../media/image1261.png"/><Relationship Id="rId16" Type="http://schemas.openxmlformats.org/officeDocument/2006/relationships/image" Target="../media/image1172.png"/><Relationship Id="rId107" Type="http://schemas.openxmlformats.org/officeDocument/2006/relationships/image" Target="../media/image1258.png"/><Relationship Id="rId11" Type="http://schemas.openxmlformats.org/officeDocument/2006/relationships/image" Target="../media/image1167.png"/><Relationship Id="rId24" Type="http://schemas.openxmlformats.org/officeDocument/2006/relationships/image" Target="../media/image1179.png"/><Relationship Id="rId32" Type="http://schemas.openxmlformats.org/officeDocument/2006/relationships/image" Target="../media/image1187.png"/><Relationship Id="rId37" Type="http://schemas.openxmlformats.org/officeDocument/2006/relationships/image" Target="../media/image1192.png"/><Relationship Id="rId40" Type="http://schemas.openxmlformats.org/officeDocument/2006/relationships/image" Target="../media/image1195.png"/><Relationship Id="rId45" Type="http://schemas.openxmlformats.org/officeDocument/2006/relationships/image" Target="../media/image1200.png"/><Relationship Id="rId53" Type="http://schemas.openxmlformats.org/officeDocument/2006/relationships/image" Target="../media/image1208.png"/><Relationship Id="rId58" Type="http://schemas.openxmlformats.org/officeDocument/2006/relationships/image" Target="../media/image1212.png"/><Relationship Id="rId66" Type="http://schemas.openxmlformats.org/officeDocument/2006/relationships/image" Target="../media/image1220.png"/><Relationship Id="rId74" Type="http://schemas.openxmlformats.org/officeDocument/2006/relationships/image" Target="../media/image1227.png"/><Relationship Id="rId79" Type="http://schemas.openxmlformats.org/officeDocument/2006/relationships/image" Target="../media/image500.png"/><Relationship Id="rId87" Type="http://schemas.openxmlformats.org/officeDocument/2006/relationships/image" Target="../media/image1239.png"/><Relationship Id="rId102" Type="http://schemas.openxmlformats.org/officeDocument/2006/relationships/image" Target="../media/image1253.png"/><Relationship Id="rId110" Type="http://schemas.openxmlformats.org/officeDocument/2006/relationships/image" Target="../media/image1061.png"/><Relationship Id="rId115" Type="http://schemas.openxmlformats.org/officeDocument/2006/relationships/image" Target="../media/image1264.png"/><Relationship Id="rId5" Type="http://schemas.openxmlformats.org/officeDocument/2006/relationships/image" Target="../media/image1161.png"/><Relationship Id="rId61" Type="http://schemas.openxmlformats.org/officeDocument/2006/relationships/image" Target="../media/image1215.png"/><Relationship Id="rId82" Type="http://schemas.openxmlformats.org/officeDocument/2006/relationships/image" Target="../media/image1234.png"/><Relationship Id="rId90" Type="http://schemas.openxmlformats.org/officeDocument/2006/relationships/image" Target="../media/image1242.png"/><Relationship Id="rId95" Type="http://schemas.openxmlformats.org/officeDocument/2006/relationships/image" Target="../media/image1246.png"/><Relationship Id="rId19" Type="http://schemas.openxmlformats.org/officeDocument/2006/relationships/image" Target="../media/image1174.png"/><Relationship Id="rId14" Type="http://schemas.openxmlformats.org/officeDocument/2006/relationships/image" Target="../media/image1170.png"/><Relationship Id="rId22" Type="http://schemas.openxmlformats.org/officeDocument/2006/relationships/image" Target="../media/image1177.png"/><Relationship Id="rId27" Type="http://schemas.openxmlformats.org/officeDocument/2006/relationships/image" Target="../media/image1182.png"/><Relationship Id="rId30" Type="http://schemas.openxmlformats.org/officeDocument/2006/relationships/image" Target="../media/image1185.png"/><Relationship Id="rId35" Type="http://schemas.openxmlformats.org/officeDocument/2006/relationships/image" Target="../media/image1190.png"/><Relationship Id="rId43" Type="http://schemas.openxmlformats.org/officeDocument/2006/relationships/image" Target="../media/image1198.png"/><Relationship Id="rId48" Type="http://schemas.openxmlformats.org/officeDocument/2006/relationships/image" Target="../media/image1203.png"/><Relationship Id="rId56" Type="http://schemas.openxmlformats.org/officeDocument/2006/relationships/image" Target="../media/image1074.png"/><Relationship Id="rId64" Type="http://schemas.openxmlformats.org/officeDocument/2006/relationships/image" Target="../media/image1218.png"/><Relationship Id="rId69" Type="http://schemas.openxmlformats.org/officeDocument/2006/relationships/image" Target="../media/image1223.png"/><Relationship Id="rId77" Type="http://schemas.openxmlformats.org/officeDocument/2006/relationships/image" Target="../media/image1230.png"/><Relationship Id="rId100" Type="http://schemas.openxmlformats.org/officeDocument/2006/relationships/image" Target="../media/image1251.png"/><Relationship Id="rId105" Type="http://schemas.openxmlformats.org/officeDocument/2006/relationships/image" Target="../media/image1256.png"/><Relationship Id="rId113" Type="http://schemas.openxmlformats.org/officeDocument/2006/relationships/image" Target="../media/image1262.png"/><Relationship Id="rId118" Type="http://schemas.openxmlformats.org/officeDocument/2006/relationships/image" Target="../media/image1267.png"/><Relationship Id="rId8" Type="http://schemas.openxmlformats.org/officeDocument/2006/relationships/image" Target="../media/image1164.png"/><Relationship Id="rId51" Type="http://schemas.openxmlformats.org/officeDocument/2006/relationships/image" Target="../media/image1206.png"/><Relationship Id="rId72" Type="http://schemas.openxmlformats.org/officeDocument/2006/relationships/image" Target="../media/image1226.png"/><Relationship Id="rId80" Type="http://schemas.openxmlformats.org/officeDocument/2006/relationships/image" Target="../media/image1232.png"/><Relationship Id="rId85" Type="http://schemas.openxmlformats.org/officeDocument/2006/relationships/image" Target="../media/image1237.png"/><Relationship Id="rId93" Type="http://schemas.openxmlformats.org/officeDocument/2006/relationships/image" Target="../media/image1244.png"/><Relationship Id="rId98" Type="http://schemas.openxmlformats.org/officeDocument/2006/relationships/image" Target="../media/image1249.png"/><Relationship Id="rId3" Type="http://schemas.openxmlformats.org/officeDocument/2006/relationships/image" Target="../media/image1044.png"/><Relationship Id="rId12" Type="http://schemas.openxmlformats.org/officeDocument/2006/relationships/image" Target="../media/image1168.png"/><Relationship Id="rId17" Type="http://schemas.openxmlformats.org/officeDocument/2006/relationships/image" Target="../media/image492.png"/><Relationship Id="rId25" Type="http://schemas.openxmlformats.org/officeDocument/2006/relationships/image" Target="../media/image1180.png"/><Relationship Id="rId33" Type="http://schemas.openxmlformats.org/officeDocument/2006/relationships/image" Target="../media/image1188.png"/><Relationship Id="rId38" Type="http://schemas.openxmlformats.org/officeDocument/2006/relationships/image" Target="../media/image1193.png"/><Relationship Id="rId46" Type="http://schemas.openxmlformats.org/officeDocument/2006/relationships/image" Target="../media/image1201.png"/><Relationship Id="rId59" Type="http://schemas.openxmlformats.org/officeDocument/2006/relationships/image" Target="../media/image1213.png"/><Relationship Id="rId67" Type="http://schemas.openxmlformats.org/officeDocument/2006/relationships/image" Target="../media/image1221.png"/><Relationship Id="rId103" Type="http://schemas.openxmlformats.org/officeDocument/2006/relationships/image" Target="../media/image1254.png"/><Relationship Id="rId108" Type="http://schemas.openxmlformats.org/officeDocument/2006/relationships/image" Target="../media/image1056.png"/><Relationship Id="rId116" Type="http://schemas.openxmlformats.org/officeDocument/2006/relationships/image" Target="../media/image1265.png"/><Relationship Id="rId20" Type="http://schemas.openxmlformats.org/officeDocument/2006/relationships/image" Target="../media/image1175.png"/><Relationship Id="rId41" Type="http://schemas.openxmlformats.org/officeDocument/2006/relationships/image" Target="../media/image1196.png"/><Relationship Id="rId54" Type="http://schemas.openxmlformats.org/officeDocument/2006/relationships/image" Target="../media/image1209.png"/><Relationship Id="rId62" Type="http://schemas.openxmlformats.org/officeDocument/2006/relationships/image" Target="../media/image1216.png"/><Relationship Id="rId70" Type="http://schemas.openxmlformats.org/officeDocument/2006/relationships/image" Target="../media/image1224.png"/><Relationship Id="rId75" Type="http://schemas.openxmlformats.org/officeDocument/2006/relationships/image" Target="../media/image1228.png"/><Relationship Id="rId83" Type="http://schemas.openxmlformats.org/officeDocument/2006/relationships/image" Target="../media/image1235.png"/><Relationship Id="rId88" Type="http://schemas.openxmlformats.org/officeDocument/2006/relationships/image" Target="../media/image1240.png"/><Relationship Id="rId91" Type="http://schemas.openxmlformats.org/officeDocument/2006/relationships/image" Target="../media/image1243.png"/><Relationship Id="rId96" Type="http://schemas.openxmlformats.org/officeDocument/2006/relationships/image" Target="../media/image1247.png"/><Relationship Id="rId111" Type="http://schemas.openxmlformats.org/officeDocument/2006/relationships/image" Target="../media/image126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62.png"/><Relationship Id="rId15" Type="http://schemas.openxmlformats.org/officeDocument/2006/relationships/image" Target="../media/image1171.png"/><Relationship Id="rId23" Type="http://schemas.openxmlformats.org/officeDocument/2006/relationships/image" Target="../media/image1178.png"/><Relationship Id="rId28" Type="http://schemas.openxmlformats.org/officeDocument/2006/relationships/image" Target="../media/image1183.png"/><Relationship Id="rId36" Type="http://schemas.openxmlformats.org/officeDocument/2006/relationships/image" Target="../media/image1191.png"/><Relationship Id="rId49" Type="http://schemas.openxmlformats.org/officeDocument/2006/relationships/image" Target="../media/image1204.png"/><Relationship Id="rId57" Type="http://schemas.openxmlformats.org/officeDocument/2006/relationships/image" Target="../media/image1211.png"/><Relationship Id="rId106" Type="http://schemas.openxmlformats.org/officeDocument/2006/relationships/image" Target="../media/image1257.png"/><Relationship Id="rId114" Type="http://schemas.openxmlformats.org/officeDocument/2006/relationships/image" Target="../media/image1263.png"/><Relationship Id="rId119" Type="http://schemas.openxmlformats.org/officeDocument/2006/relationships/image" Target="../media/image1268.png"/><Relationship Id="rId10" Type="http://schemas.openxmlformats.org/officeDocument/2006/relationships/image" Target="../media/image1166.png"/><Relationship Id="rId31" Type="http://schemas.openxmlformats.org/officeDocument/2006/relationships/image" Target="../media/image1186.png"/><Relationship Id="rId44" Type="http://schemas.openxmlformats.org/officeDocument/2006/relationships/image" Target="../media/image1199.png"/><Relationship Id="rId52" Type="http://schemas.openxmlformats.org/officeDocument/2006/relationships/image" Target="../media/image1207.png"/><Relationship Id="rId60" Type="http://schemas.openxmlformats.org/officeDocument/2006/relationships/image" Target="../media/image1214.png"/><Relationship Id="rId65" Type="http://schemas.openxmlformats.org/officeDocument/2006/relationships/image" Target="../media/image1219.png"/><Relationship Id="rId73" Type="http://schemas.openxmlformats.org/officeDocument/2006/relationships/image" Target="../media/image1086.png"/><Relationship Id="rId78" Type="http://schemas.openxmlformats.org/officeDocument/2006/relationships/image" Target="../media/image1231.png"/><Relationship Id="rId81" Type="http://schemas.openxmlformats.org/officeDocument/2006/relationships/image" Target="../media/image1233.png"/><Relationship Id="rId86" Type="http://schemas.openxmlformats.org/officeDocument/2006/relationships/image" Target="../media/image1238.png"/><Relationship Id="rId94" Type="http://schemas.openxmlformats.org/officeDocument/2006/relationships/image" Target="../media/image1245.png"/><Relationship Id="rId99" Type="http://schemas.openxmlformats.org/officeDocument/2006/relationships/image" Target="../media/image1250.png"/><Relationship Id="rId101" Type="http://schemas.openxmlformats.org/officeDocument/2006/relationships/image" Target="../media/image1252.png"/><Relationship Id="rId4" Type="http://schemas.openxmlformats.org/officeDocument/2006/relationships/image" Target="../media/image1160.png"/><Relationship Id="rId9" Type="http://schemas.openxmlformats.org/officeDocument/2006/relationships/image" Target="../media/image1165.png"/><Relationship Id="rId13" Type="http://schemas.openxmlformats.org/officeDocument/2006/relationships/image" Target="../media/image1169.png"/><Relationship Id="rId18" Type="http://schemas.openxmlformats.org/officeDocument/2006/relationships/image" Target="../media/image1173.png"/><Relationship Id="rId39" Type="http://schemas.openxmlformats.org/officeDocument/2006/relationships/image" Target="../media/image1194.png"/><Relationship Id="rId109" Type="http://schemas.openxmlformats.org/officeDocument/2006/relationships/image" Target="../media/image1259.png"/><Relationship Id="rId34" Type="http://schemas.openxmlformats.org/officeDocument/2006/relationships/image" Target="../media/image1189.png"/><Relationship Id="rId50" Type="http://schemas.openxmlformats.org/officeDocument/2006/relationships/image" Target="../media/image1205.png"/><Relationship Id="rId55" Type="http://schemas.openxmlformats.org/officeDocument/2006/relationships/image" Target="../media/image1210.png"/><Relationship Id="rId76" Type="http://schemas.openxmlformats.org/officeDocument/2006/relationships/image" Target="../media/image1229.png"/><Relationship Id="rId97" Type="http://schemas.openxmlformats.org/officeDocument/2006/relationships/image" Target="../media/image1248.png"/><Relationship Id="rId104" Type="http://schemas.openxmlformats.org/officeDocument/2006/relationships/image" Target="../media/image1255.png"/><Relationship Id="rId120" Type="http://schemas.openxmlformats.org/officeDocument/2006/relationships/image" Target="../media/image1269.png"/><Relationship Id="rId7" Type="http://schemas.openxmlformats.org/officeDocument/2006/relationships/image" Target="../media/image1163.png"/><Relationship Id="rId71" Type="http://schemas.openxmlformats.org/officeDocument/2006/relationships/image" Target="../media/image1225.png"/><Relationship Id="rId92" Type="http://schemas.openxmlformats.org/officeDocument/2006/relationships/image" Target="../media/image1048.png"/><Relationship Id="rId2" Type="http://schemas.openxmlformats.org/officeDocument/2006/relationships/image" Target="../media/image799.png"/><Relationship Id="rId29" Type="http://schemas.openxmlformats.org/officeDocument/2006/relationships/image" Target="../media/image1184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80.png"/><Relationship Id="rId18" Type="http://schemas.openxmlformats.org/officeDocument/2006/relationships/image" Target="../media/image1285.png"/><Relationship Id="rId26" Type="http://schemas.openxmlformats.org/officeDocument/2006/relationships/image" Target="../media/image492.png"/><Relationship Id="rId39" Type="http://schemas.openxmlformats.org/officeDocument/2006/relationships/image" Target="../media/image1304.png"/><Relationship Id="rId21" Type="http://schemas.openxmlformats.org/officeDocument/2006/relationships/image" Target="../media/image1288.png"/><Relationship Id="rId34" Type="http://schemas.openxmlformats.org/officeDocument/2006/relationships/image" Target="../media/image1299.png"/><Relationship Id="rId42" Type="http://schemas.openxmlformats.org/officeDocument/2006/relationships/image" Target="../media/image1307.png"/><Relationship Id="rId47" Type="http://schemas.openxmlformats.org/officeDocument/2006/relationships/image" Target="../media/image1312.png"/><Relationship Id="rId50" Type="http://schemas.openxmlformats.org/officeDocument/2006/relationships/image" Target="../media/image1314.png"/><Relationship Id="rId55" Type="http://schemas.openxmlformats.org/officeDocument/2006/relationships/image" Target="../media/image1319.png"/><Relationship Id="rId63" Type="http://schemas.openxmlformats.org/officeDocument/2006/relationships/image" Target="../media/image1327.png"/><Relationship Id="rId68" Type="http://schemas.openxmlformats.org/officeDocument/2006/relationships/image" Target="../media/image1332.png"/><Relationship Id="rId76" Type="http://schemas.openxmlformats.org/officeDocument/2006/relationships/image" Target="../media/image1338.png"/><Relationship Id="rId7" Type="http://schemas.openxmlformats.org/officeDocument/2006/relationships/image" Target="../media/image1274.png"/><Relationship Id="rId71" Type="http://schemas.openxmlformats.org/officeDocument/2006/relationships/image" Target="../media/image507.png"/><Relationship Id="rId2" Type="http://schemas.openxmlformats.org/officeDocument/2006/relationships/image" Target="../media/image799.png"/><Relationship Id="rId16" Type="http://schemas.openxmlformats.org/officeDocument/2006/relationships/image" Target="../media/image1283.png"/><Relationship Id="rId29" Type="http://schemas.openxmlformats.org/officeDocument/2006/relationships/image" Target="../media/image1295.png"/><Relationship Id="rId11" Type="http://schemas.openxmlformats.org/officeDocument/2006/relationships/image" Target="../media/image1278.png"/><Relationship Id="rId24" Type="http://schemas.openxmlformats.org/officeDocument/2006/relationships/image" Target="../media/image1291.png"/><Relationship Id="rId32" Type="http://schemas.openxmlformats.org/officeDocument/2006/relationships/image" Target="../media/image1068.png"/><Relationship Id="rId37" Type="http://schemas.openxmlformats.org/officeDocument/2006/relationships/image" Target="../media/image1302.png"/><Relationship Id="rId40" Type="http://schemas.openxmlformats.org/officeDocument/2006/relationships/image" Target="../media/image1305.png"/><Relationship Id="rId45" Type="http://schemas.openxmlformats.org/officeDocument/2006/relationships/image" Target="../media/image1310.png"/><Relationship Id="rId53" Type="http://schemas.openxmlformats.org/officeDocument/2006/relationships/image" Target="../media/image1317.png"/><Relationship Id="rId58" Type="http://schemas.openxmlformats.org/officeDocument/2006/relationships/image" Target="../media/image1322.png"/><Relationship Id="rId66" Type="http://schemas.openxmlformats.org/officeDocument/2006/relationships/image" Target="../media/image1330.png"/><Relationship Id="rId74" Type="http://schemas.openxmlformats.org/officeDocument/2006/relationships/image" Target="../media/image1336.png"/><Relationship Id="rId79" Type="http://schemas.openxmlformats.org/officeDocument/2006/relationships/image" Target="../media/image1341.png"/><Relationship Id="rId5" Type="http://schemas.openxmlformats.org/officeDocument/2006/relationships/image" Target="../media/image1272.png"/><Relationship Id="rId61" Type="http://schemas.openxmlformats.org/officeDocument/2006/relationships/image" Target="../media/image1325.png"/><Relationship Id="rId82" Type="http://schemas.openxmlformats.org/officeDocument/2006/relationships/image" Target="../media/image1343.png"/><Relationship Id="rId10" Type="http://schemas.openxmlformats.org/officeDocument/2006/relationships/image" Target="../media/image1277.png"/><Relationship Id="rId19" Type="http://schemas.openxmlformats.org/officeDocument/2006/relationships/image" Target="../media/image1286.png"/><Relationship Id="rId31" Type="http://schemas.openxmlformats.org/officeDocument/2006/relationships/image" Target="../media/image1297.png"/><Relationship Id="rId44" Type="http://schemas.openxmlformats.org/officeDocument/2006/relationships/image" Target="../media/image1309.png"/><Relationship Id="rId52" Type="http://schemas.openxmlformats.org/officeDocument/2006/relationships/image" Target="../media/image1316.png"/><Relationship Id="rId60" Type="http://schemas.openxmlformats.org/officeDocument/2006/relationships/image" Target="../media/image1324.png"/><Relationship Id="rId65" Type="http://schemas.openxmlformats.org/officeDocument/2006/relationships/image" Target="../media/image1329.png"/><Relationship Id="rId73" Type="http://schemas.openxmlformats.org/officeDocument/2006/relationships/image" Target="../media/image1335.png"/><Relationship Id="rId78" Type="http://schemas.openxmlformats.org/officeDocument/2006/relationships/image" Target="../media/image1340.png"/><Relationship Id="rId81" Type="http://schemas.openxmlformats.org/officeDocument/2006/relationships/image" Target="../media/image1342.png"/><Relationship Id="rId4" Type="http://schemas.openxmlformats.org/officeDocument/2006/relationships/image" Target="../media/image1271.png"/><Relationship Id="rId9" Type="http://schemas.openxmlformats.org/officeDocument/2006/relationships/image" Target="../media/image1276.png"/><Relationship Id="rId14" Type="http://schemas.openxmlformats.org/officeDocument/2006/relationships/image" Target="../media/image1281.png"/><Relationship Id="rId22" Type="http://schemas.openxmlformats.org/officeDocument/2006/relationships/image" Target="../media/image1289.png"/><Relationship Id="rId27" Type="http://schemas.openxmlformats.org/officeDocument/2006/relationships/image" Target="../media/image1293.png"/><Relationship Id="rId30" Type="http://schemas.openxmlformats.org/officeDocument/2006/relationships/image" Target="../media/image1296.png"/><Relationship Id="rId35" Type="http://schemas.openxmlformats.org/officeDocument/2006/relationships/image" Target="../media/image1300.png"/><Relationship Id="rId43" Type="http://schemas.openxmlformats.org/officeDocument/2006/relationships/image" Target="../media/image1308.png"/><Relationship Id="rId48" Type="http://schemas.openxmlformats.org/officeDocument/2006/relationships/image" Target="../media/image1313.png"/><Relationship Id="rId56" Type="http://schemas.openxmlformats.org/officeDocument/2006/relationships/image" Target="../media/image1320.png"/><Relationship Id="rId64" Type="http://schemas.openxmlformats.org/officeDocument/2006/relationships/image" Target="../media/image1328.png"/><Relationship Id="rId69" Type="http://schemas.openxmlformats.org/officeDocument/2006/relationships/image" Target="../media/image1333.png"/><Relationship Id="rId77" Type="http://schemas.openxmlformats.org/officeDocument/2006/relationships/image" Target="../media/image1339.png"/><Relationship Id="rId8" Type="http://schemas.openxmlformats.org/officeDocument/2006/relationships/image" Target="../media/image1275.png"/><Relationship Id="rId51" Type="http://schemas.openxmlformats.org/officeDocument/2006/relationships/image" Target="../media/image1315.png"/><Relationship Id="rId72" Type="http://schemas.openxmlformats.org/officeDocument/2006/relationships/image" Target="../media/image1334.png"/><Relationship Id="rId80" Type="http://schemas.openxmlformats.org/officeDocument/2006/relationships/image" Target="../media/image496.png"/><Relationship Id="rId3" Type="http://schemas.openxmlformats.org/officeDocument/2006/relationships/image" Target="../media/image1270.png"/><Relationship Id="rId12" Type="http://schemas.openxmlformats.org/officeDocument/2006/relationships/image" Target="../media/image1279.png"/><Relationship Id="rId17" Type="http://schemas.openxmlformats.org/officeDocument/2006/relationships/image" Target="../media/image1284.png"/><Relationship Id="rId25" Type="http://schemas.openxmlformats.org/officeDocument/2006/relationships/image" Target="../media/image1292.png"/><Relationship Id="rId33" Type="http://schemas.openxmlformats.org/officeDocument/2006/relationships/image" Target="../media/image1298.png"/><Relationship Id="rId38" Type="http://schemas.openxmlformats.org/officeDocument/2006/relationships/image" Target="../media/image1303.png"/><Relationship Id="rId46" Type="http://schemas.openxmlformats.org/officeDocument/2006/relationships/image" Target="../media/image1311.png"/><Relationship Id="rId59" Type="http://schemas.openxmlformats.org/officeDocument/2006/relationships/image" Target="../media/image1323.png"/><Relationship Id="rId67" Type="http://schemas.openxmlformats.org/officeDocument/2006/relationships/image" Target="../media/image1331.png"/><Relationship Id="rId20" Type="http://schemas.openxmlformats.org/officeDocument/2006/relationships/image" Target="../media/image1287.png"/><Relationship Id="rId41" Type="http://schemas.openxmlformats.org/officeDocument/2006/relationships/image" Target="../media/image1306.png"/><Relationship Id="rId54" Type="http://schemas.openxmlformats.org/officeDocument/2006/relationships/image" Target="../media/image1318.png"/><Relationship Id="rId62" Type="http://schemas.openxmlformats.org/officeDocument/2006/relationships/image" Target="../media/image1326.png"/><Relationship Id="rId70" Type="http://schemas.openxmlformats.org/officeDocument/2006/relationships/image" Target="../media/image427.png"/><Relationship Id="rId75" Type="http://schemas.openxmlformats.org/officeDocument/2006/relationships/image" Target="../media/image1337.png"/><Relationship Id="rId83" Type="http://schemas.openxmlformats.org/officeDocument/2006/relationships/image" Target="../media/image134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73.png"/><Relationship Id="rId15" Type="http://schemas.openxmlformats.org/officeDocument/2006/relationships/image" Target="../media/image1282.png"/><Relationship Id="rId23" Type="http://schemas.openxmlformats.org/officeDocument/2006/relationships/image" Target="../media/image1290.png"/><Relationship Id="rId28" Type="http://schemas.openxmlformats.org/officeDocument/2006/relationships/image" Target="../media/image1294.png"/><Relationship Id="rId36" Type="http://schemas.openxmlformats.org/officeDocument/2006/relationships/image" Target="../media/image1301.png"/><Relationship Id="rId49" Type="http://schemas.openxmlformats.org/officeDocument/2006/relationships/image" Target="../media/image500.png"/><Relationship Id="rId57" Type="http://schemas.openxmlformats.org/officeDocument/2006/relationships/image" Target="../media/image1321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56.png"/><Relationship Id="rId18" Type="http://schemas.openxmlformats.org/officeDocument/2006/relationships/image" Target="../media/image1361.png"/><Relationship Id="rId26" Type="http://schemas.openxmlformats.org/officeDocument/2006/relationships/image" Target="../media/image1369.png"/><Relationship Id="rId39" Type="http://schemas.openxmlformats.org/officeDocument/2006/relationships/image" Target="../media/image1382.png"/><Relationship Id="rId21" Type="http://schemas.openxmlformats.org/officeDocument/2006/relationships/image" Target="../media/image1364.png"/><Relationship Id="rId34" Type="http://schemas.openxmlformats.org/officeDocument/2006/relationships/image" Target="../media/image1377.png"/><Relationship Id="rId42" Type="http://schemas.openxmlformats.org/officeDocument/2006/relationships/image" Target="../media/image1385.png"/><Relationship Id="rId47" Type="http://schemas.openxmlformats.org/officeDocument/2006/relationships/image" Target="../media/image1390.png"/><Relationship Id="rId50" Type="http://schemas.openxmlformats.org/officeDocument/2006/relationships/image" Target="../media/image1393.png"/><Relationship Id="rId55" Type="http://schemas.openxmlformats.org/officeDocument/2006/relationships/image" Target="../media/image1398.png"/><Relationship Id="rId63" Type="http://schemas.openxmlformats.org/officeDocument/2006/relationships/image" Target="../media/image1406.png"/><Relationship Id="rId7" Type="http://schemas.openxmlformats.org/officeDocument/2006/relationships/image" Target="../media/image1350.png"/><Relationship Id="rId2" Type="http://schemas.openxmlformats.org/officeDocument/2006/relationships/image" Target="../media/image1345.png"/><Relationship Id="rId16" Type="http://schemas.openxmlformats.org/officeDocument/2006/relationships/image" Target="../media/image1359.png"/><Relationship Id="rId20" Type="http://schemas.openxmlformats.org/officeDocument/2006/relationships/image" Target="../media/image1363.png"/><Relationship Id="rId29" Type="http://schemas.openxmlformats.org/officeDocument/2006/relationships/image" Target="../media/image1372.png"/><Relationship Id="rId41" Type="http://schemas.openxmlformats.org/officeDocument/2006/relationships/image" Target="../media/image1384.png"/><Relationship Id="rId54" Type="http://schemas.openxmlformats.org/officeDocument/2006/relationships/image" Target="../media/image1397.png"/><Relationship Id="rId62" Type="http://schemas.openxmlformats.org/officeDocument/2006/relationships/image" Target="../media/image140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49.png"/><Relationship Id="rId11" Type="http://schemas.openxmlformats.org/officeDocument/2006/relationships/image" Target="../media/image1354.png"/><Relationship Id="rId24" Type="http://schemas.openxmlformats.org/officeDocument/2006/relationships/image" Target="../media/image1367.png"/><Relationship Id="rId32" Type="http://schemas.openxmlformats.org/officeDocument/2006/relationships/image" Target="../media/image1375.png"/><Relationship Id="rId37" Type="http://schemas.openxmlformats.org/officeDocument/2006/relationships/image" Target="../media/image1380.png"/><Relationship Id="rId40" Type="http://schemas.openxmlformats.org/officeDocument/2006/relationships/image" Target="../media/image1383.png"/><Relationship Id="rId45" Type="http://schemas.openxmlformats.org/officeDocument/2006/relationships/image" Target="../media/image1388.png"/><Relationship Id="rId53" Type="http://schemas.openxmlformats.org/officeDocument/2006/relationships/image" Target="../media/image1396.png"/><Relationship Id="rId58" Type="http://schemas.openxmlformats.org/officeDocument/2006/relationships/image" Target="../media/image1401.png"/><Relationship Id="rId5" Type="http://schemas.openxmlformats.org/officeDocument/2006/relationships/image" Target="../media/image1348.png"/><Relationship Id="rId15" Type="http://schemas.openxmlformats.org/officeDocument/2006/relationships/image" Target="../media/image1358.png"/><Relationship Id="rId23" Type="http://schemas.openxmlformats.org/officeDocument/2006/relationships/image" Target="../media/image1366.png"/><Relationship Id="rId28" Type="http://schemas.openxmlformats.org/officeDocument/2006/relationships/image" Target="../media/image1371.png"/><Relationship Id="rId36" Type="http://schemas.openxmlformats.org/officeDocument/2006/relationships/image" Target="../media/image1379.png"/><Relationship Id="rId49" Type="http://schemas.openxmlformats.org/officeDocument/2006/relationships/image" Target="../media/image1392.png"/><Relationship Id="rId57" Type="http://schemas.openxmlformats.org/officeDocument/2006/relationships/image" Target="../media/image1400.png"/><Relationship Id="rId61" Type="http://schemas.openxmlformats.org/officeDocument/2006/relationships/image" Target="../media/image1404.png"/><Relationship Id="rId10" Type="http://schemas.openxmlformats.org/officeDocument/2006/relationships/image" Target="../media/image1353.png"/><Relationship Id="rId19" Type="http://schemas.openxmlformats.org/officeDocument/2006/relationships/image" Target="../media/image1362.png"/><Relationship Id="rId31" Type="http://schemas.openxmlformats.org/officeDocument/2006/relationships/image" Target="../media/image1374.png"/><Relationship Id="rId44" Type="http://schemas.openxmlformats.org/officeDocument/2006/relationships/image" Target="../media/image1387.png"/><Relationship Id="rId52" Type="http://schemas.openxmlformats.org/officeDocument/2006/relationships/image" Target="../media/image1395.png"/><Relationship Id="rId60" Type="http://schemas.openxmlformats.org/officeDocument/2006/relationships/image" Target="../media/image1403.png"/><Relationship Id="rId4" Type="http://schemas.openxmlformats.org/officeDocument/2006/relationships/image" Target="../media/image1347.png"/><Relationship Id="rId9" Type="http://schemas.openxmlformats.org/officeDocument/2006/relationships/image" Target="../media/image1352.png"/><Relationship Id="rId14" Type="http://schemas.openxmlformats.org/officeDocument/2006/relationships/image" Target="../media/image1357.png"/><Relationship Id="rId22" Type="http://schemas.openxmlformats.org/officeDocument/2006/relationships/image" Target="../media/image1365.png"/><Relationship Id="rId27" Type="http://schemas.openxmlformats.org/officeDocument/2006/relationships/image" Target="../media/image1370.png"/><Relationship Id="rId30" Type="http://schemas.openxmlformats.org/officeDocument/2006/relationships/image" Target="../media/image1373.png"/><Relationship Id="rId35" Type="http://schemas.openxmlformats.org/officeDocument/2006/relationships/image" Target="../media/image1378.png"/><Relationship Id="rId43" Type="http://schemas.openxmlformats.org/officeDocument/2006/relationships/image" Target="../media/image1386.png"/><Relationship Id="rId48" Type="http://schemas.openxmlformats.org/officeDocument/2006/relationships/image" Target="../media/image1391.png"/><Relationship Id="rId56" Type="http://schemas.openxmlformats.org/officeDocument/2006/relationships/image" Target="../media/image1399.png"/><Relationship Id="rId8" Type="http://schemas.openxmlformats.org/officeDocument/2006/relationships/image" Target="../media/image1351.png"/><Relationship Id="rId51" Type="http://schemas.openxmlformats.org/officeDocument/2006/relationships/image" Target="../media/image1394.png"/><Relationship Id="rId3" Type="http://schemas.openxmlformats.org/officeDocument/2006/relationships/image" Target="../media/image1346.png"/><Relationship Id="rId12" Type="http://schemas.openxmlformats.org/officeDocument/2006/relationships/image" Target="../media/image1355.png"/><Relationship Id="rId17" Type="http://schemas.openxmlformats.org/officeDocument/2006/relationships/image" Target="../media/image1360.png"/><Relationship Id="rId25" Type="http://schemas.openxmlformats.org/officeDocument/2006/relationships/image" Target="../media/image1368.png"/><Relationship Id="rId33" Type="http://schemas.openxmlformats.org/officeDocument/2006/relationships/image" Target="../media/image1376.png"/><Relationship Id="rId38" Type="http://schemas.openxmlformats.org/officeDocument/2006/relationships/image" Target="../media/image1381.png"/><Relationship Id="rId46" Type="http://schemas.openxmlformats.org/officeDocument/2006/relationships/image" Target="../media/image1389.png"/><Relationship Id="rId59" Type="http://schemas.openxmlformats.org/officeDocument/2006/relationships/image" Target="../media/image1402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78.png"/><Relationship Id="rId117" Type="http://schemas.openxmlformats.org/officeDocument/2006/relationships/image" Target="../media/image265.png"/><Relationship Id="rId21" Type="http://schemas.openxmlformats.org/officeDocument/2006/relationships/image" Target="../media/image173.png"/><Relationship Id="rId42" Type="http://schemas.openxmlformats.org/officeDocument/2006/relationships/image" Target="../media/image191.png"/><Relationship Id="rId47" Type="http://schemas.openxmlformats.org/officeDocument/2006/relationships/image" Target="../media/image196.png"/><Relationship Id="rId63" Type="http://schemas.openxmlformats.org/officeDocument/2006/relationships/image" Target="../media/image211.png"/><Relationship Id="rId68" Type="http://schemas.openxmlformats.org/officeDocument/2006/relationships/image" Target="../media/image216.png"/><Relationship Id="rId84" Type="http://schemas.openxmlformats.org/officeDocument/2006/relationships/image" Target="../media/image232.png"/><Relationship Id="rId89" Type="http://schemas.openxmlformats.org/officeDocument/2006/relationships/image" Target="../media/image237.png"/><Relationship Id="rId112" Type="http://schemas.openxmlformats.org/officeDocument/2006/relationships/image" Target="../media/image260.png"/><Relationship Id="rId133" Type="http://schemas.openxmlformats.org/officeDocument/2006/relationships/image" Target="../media/image281.png"/><Relationship Id="rId138" Type="http://schemas.openxmlformats.org/officeDocument/2006/relationships/image" Target="../media/image286.png"/><Relationship Id="rId154" Type="http://schemas.openxmlformats.org/officeDocument/2006/relationships/image" Target="../media/image301.png"/><Relationship Id="rId159" Type="http://schemas.openxmlformats.org/officeDocument/2006/relationships/image" Target="../media/image305.png"/><Relationship Id="rId175" Type="http://schemas.openxmlformats.org/officeDocument/2006/relationships/image" Target="../media/image321.png"/><Relationship Id="rId170" Type="http://schemas.openxmlformats.org/officeDocument/2006/relationships/image" Target="../media/image316.png"/><Relationship Id="rId16" Type="http://schemas.openxmlformats.org/officeDocument/2006/relationships/image" Target="../media/image168.png"/><Relationship Id="rId107" Type="http://schemas.openxmlformats.org/officeDocument/2006/relationships/image" Target="../media/image255.png"/><Relationship Id="rId11" Type="http://schemas.openxmlformats.org/officeDocument/2006/relationships/image" Target="../media/image164.png"/><Relationship Id="rId32" Type="http://schemas.openxmlformats.org/officeDocument/2006/relationships/image" Target="../media/image182.png"/><Relationship Id="rId37" Type="http://schemas.openxmlformats.org/officeDocument/2006/relationships/image" Target="../media/image186.png"/><Relationship Id="rId53" Type="http://schemas.openxmlformats.org/officeDocument/2006/relationships/image" Target="../media/image201.png"/><Relationship Id="rId58" Type="http://schemas.openxmlformats.org/officeDocument/2006/relationships/image" Target="../media/image206.png"/><Relationship Id="rId74" Type="http://schemas.openxmlformats.org/officeDocument/2006/relationships/image" Target="../media/image222.png"/><Relationship Id="rId79" Type="http://schemas.openxmlformats.org/officeDocument/2006/relationships/image" Target="../media/image227.png"/><Relationship Id="rId102" Type="http://schemas.openxmlformats.org/officeDocument/2006/relationships/image" Target="../media/image250.png"/><Relationship Id="rId123" Type="http://schemas.openxmlformats.org/officeDocument/2006/relationships/image" Target="../media/image271.png"/><Relationship Id="rId128" Type="http://schemas.openxmlformats.org/officeDocument/2006/relationships/image" Target="../media/image276.png"/><Relationship Id="rId144" Type="http://schemas.openxmlformats.org/officeDocument/2006/relationships/image" Target="../media/image291.png"/><Relationship Id="rId149" Type="http://schemas.openxmlformats.org/officeDocument/2006/relationships/image" Target="../media/image296.png"/><Relationship Id="rId5" Type="http://schemas.openxmlformats.org/officeDocument/2006/relationships/image" Target="../media/image158.png"/><Relationship Id="rId90" Type="http://schemas.openxmlformats.org/officeDocument/2006/relationships/image" Target="../media/image238.png"/><Relationship Id="rId95" Type="http://schemas.openxmlformats.org/officeDocument/2006/relationships/image" Target="../media/image243.png"/><Relationship Id="rId160" Type="http://schemas.openxmlformats.org/officeDocument/2006/relationships/image" Target="../media/image306.png"/><Relationship Id="rId165" Type="http://schemas.openxmlformats.org/officeDocument/2006/relationships/image" Target="../media/image311.png"/><Relationship Id="rId22" Type="http://schemas.openxmlformats.org/officeDocument/2006/relationships/image" Target="../media/image174.png"/><Relationship Id="rId27" Type="http://schemas.openxmlformats.org/officeDocument/2006/relationships/image" Target="../media/image57.png"/><Relationship Id="rId43" Type="http://schemas.openxmlformats.org/officeDocument/2006/relationships/image" Target="../media/image192.png"/><Relationship Id="rId48" Type="http://schemas.openxmlformats.org/officeDocument/2006/relationships/image" Target="../media/image197.png"/><Relationship Id="rId64" Type="http://schemas.openxmlformats.org/officeDocument/2006/relationships/image" Target="../media/image212.png"/><Relationship Id="rId69" Type="http://schemas.openxmlformats.org/officeDocument/2006/relationships/image" Target="../media/image217.png"/><Relationship Id="rId113" Type="http://schemas.openxmlformats.org/officeDocument/2006/relationships/image" Target="../media/image261.png"/><Relationship Id="rId118" Type="http://schemas.openxmlformats.org/officeDocument/2006/relationships/image" Target="../media/image266.png"/><Relationship Id="rId134" Type="http://schemas.openxmlformats.org/officeDocument/2006/relationships/image" Target="../media/image282.png"/><Relationship Id="rId139" Type="http://schemas.openxmlformats.org/officeDocument/2006/relationships/image" Target="../media/image287.png"/><Relationship Id="rId80" Type="http://schemas.openxmlformats.org/officeDocument/2006/relationships/image" Target="../media/image228.png"/><Relationship Id="rId85" Type="http://schemas.openxmlformats.org/officeDocument/2006/relationships/image" Target="../media/image233.png"/><Relationship Id="rId150" Type="http://schemas.openxmlformats.org/officeDocument/2006/relationships/image" Target="../media/image297.png"/><Relationship Id="rId155" Type="http://schemas.openxmlformats.org/officeDocument/2006/relationships/image" Target="../media/image302.png"/><Relationship Id="rId171" Type="http://schemas.openxmlformats.org/officeDocument/2006/relationships/image" Target="../media/image317.png"/><Relationship Id="rId176" Type="http://schemas.openxmlformats.org/officeDocument/2006/relationships/image" Target="../media/image322.png"/><Relationship Id="rId12" Type="http://schemas.openxmlformats.org/officeDocument/2006/relationships/image" Target="../media/image165.png"/><Relationship Id="rId17" Type="http://schemas.openxmlformats.org/officeDocument/2006/relationships/image" Target="../media/image169.png"/><Relationship Id="rId33" Type="http://schemas.openxmlformats.org/officeDocument/2006/relationships/image" Target="../media/image80.png"/><Relationship Id="rId38" Type="http://schemas.openxmlformats.org/officeDocument/2006/relationships/image" Target="../media/image187.png"/><Relationship Id="rId59" Type="http://schemas.openxmlformats.org/officeDocument/2006/relationships/image" Target="../media/image207.png"/><Relationship Id="rId103" Type="http://schemas.openxmlformats.org/officeDocument/2006/relationships/image" Target="../media/image251.png"/><Relationship Id="rId108" Type="http://schemas.openxmlformats.org/officeDocument/2006/relationships/image" Target="../media/image256.png"/><Relationship Id="rId124" Type="http://schemas.openxmlformats.org/officeDocument/2006/relationships/image" Target="../media/image272.png"/><Relationship Id="rId129" Type="http://schemas.openxmlformats.org/officeDocument/2006/relationships/image" Target="../media/image277.png"/><Relationship Id="rId54" Type="http://schemas.openxmlformats.org/officeDocument/2006/relationships/image" Target="../media/image202.png"/><Relationship Id="rId70" Type="http://schemas.openxmlformats.org/officeDocument/2006/relationships/image" Target="../media/image218.png"/><Relationship Id="rId75" Type="http://schemas.openxmlformats.org/officeDocument/2006/relationships/image" Target="../media/image223.png"/><Relationship Id="rId91" Type="http://schemas.openxmlformats.org/officeDocument/2006/relationships/image" Target="../media/image239.png"/><Relationship Id="rId96" Type="http://schemas.openxmlformats.org/officeDocument/2006/relationships/image" Target="../media/image244.png"/><Relationship Id="rId140" Type="http://schemas.openxmlformats.org/officeDocument/2006/relationships/image" Target="../media/image288.png"/><Relationship Id="rId145" Type="http://schemas.openxmlformats.org/officeDocument/2006/relationships/image" Target="../media/image292.png"/><Relationship Id="rId161" Type="http://schemas.openxmlformats.org/officeDocument/2006/relationships/image" Target="../media/image307.png"/><Relationship Id="rId166" Type="http://schemas.openxmlformats.org/officeDocument/2006/relationships/image" Target="../media/image3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9.png"/><Relationship Id="rId23" Type="http://schemas.openxmlformats.org/officeDocument/2006/relationships/image" Target="../media/image175.png"/><Relationship Id="rId28" Type="http://schemas.openxmlformats.org/officeDocument/2006/relationships/image" Target="../media/image179.png"/><Relationship Id="rId49" Type="http://schemas.openxmlformats.org/officeDocument/2006/relationships/image" Target="../media/image198.png"/><Relationship Id="rId114" Type="http://schemas.openxmlformats.org/officeDocument/2006/relationships/image" Target="../media/image262.png"/><Relationship Id="rId119" Type="http://schemas.openxmlformats.org/officeDocument/2006/relationships/image" Target="../media/image267.png"/><Relationship Id="rId10" Type="http://schemas.openxmlformats.org/officeDocument/2006/relationships/image" Target="../media/image163.png"/><Relationship Id="rId31" Type="http://schemas.openxmlformats.org/officeDocument/2006/relationships/image" Target="../media/image181.png"/><Relationship Id="rId44" Type="http://schemas.openxmlformats.org/officeDocument/2006/relationships/image" Target="../media/image193.png"/><Relationship Id="rId52" Type="http://schemas.openxmlformats.org/officeDocument/2006/relationships/image" Target="../media/image60.png"/><Relationship Id="rId60" Type="http://schemas.openxmlformats.org/officeDocument/2006/relationships/image" Target="../media/image208.png"/><Relationship Id="rId65" Type="http://schemas.openxmlformats.org/officeDocument/2006/relationships/image" Target="../media/image213.png"/><Relationship Id="rId73" Type="http://schemas.openxmlformats.org/officeDocument/2006/relationships/image" Target="../media/image221.png"/><Relationship Id="rId78" Type="http://schemas.openxmlformats.org/officeDocument/2006/relationships/image" Target="../media/image226.png"/><Relationship Id="rId81" Type="http://schemas.openxmlformats.org/officeDocument/2006/relationships/image" Target="../media/image229.png"/><Relationship Id="rId86" Type="http://schemas.openxmlformats.org/officeDocument/2006/relationships/image" Target="../media/image234.png"/><Relationship Id="rId94" Type="http://schemas.openxmlformats.org/officeDocument/2006/relationships/image" Target="../media/image242.png"/><Relationship Id="rId99" Type="http://schemas.openxmlformats.org/officeDocument/2006/relationships/image" Target="../media/image247.png"/><Relationship Id="rId101" Type="http://schemas.openxmlformats.org/officeDocument/2006/relationships/image" Target="../media/image249.png"/><Relationship Id="rId122" Type="http://schemas.openxmlformats.org/officeDocument/2006/relationships/image" Target="../media/image270.png"/><Relationship Id="rId130" Type="http://schemas.openxmlformats.org/officeDocument/2006/relationships/image" Target="../media/image278.png"/><Relationship Id="rId135" Type="http://schemas.openxmlformats.org/officeDocument/2006/relationships/image" Target="../media/image283.png"/><Relationship Id="rId143" Type="http://schemas.openxmlformats.org/officeDocument/2006/relationships/image" Target="../media/image290.png"/><Relationship Id="rId148" Type="http://schemas.openxmlformats.org/officeDocument/2006/relationships/image" Target="../media/image295.png"/><Relationship Id="rId151" Type="http://schemas.openxmlformats.org/officeDocument/2006/relationships/image" Target="../media/image298.png"/><Relationship Id="rId156" Type="http://schemas.openxmlformats.org/officeDocument/2006/relationships/image" Target="../media/image74.png"/><Relationship Id="rId164" Type="http://schemas.openxmlformats.org/officeDocument/2006/relationships/image" Target="../media/image310.png"/><Relationship Id="rId169" Type="http://schemas.openxmlformats.org/officeDocument/2006/relationships/image" Target="../media/image315.png"/><Relationship Id="rId4" Type="http://schemas.openxmlformats.org/officeDocument/2006/relationships/image" Target="../media/image118.png"/><Relationship Id="rId9" Type="http://schemas.openxmlformats.org/officeDocument/2006/relationships/image" Target="../media/image162.png"/><Relationship Id="rId172" Type="http://schemas.openxmlformats.org/officeDocument/2006/relationships/image" Target="../media/image318.png"/><Relationship Id="rId13" Type="http://schemas.openxmlformats.org/officeDocument/2006/relationships/image" Target="../media/image166.png"/><Relationship Id="rId18" Type="http://schemas.openxmlformats.org/officeDocument/2006/relationships/image" Target="../media/image170.png"/><Relationship Id="rId39" Type="http://schemas.openxmlformats.org/officeDocument/2006/relationships/image" Target="../media/image188.png"/><Relationship Id="rId109" Type="http://schemas.openxmlformats.org/officeDocument/2006/relationships/image" Target="../media/image257.png"/><Relationship Id="rId34" Type="http://schemas.openxmlformats.org/officeDocument/2006/relationships/image" Target="../media/image183.png"/><Relationship Id="rId50" Type="http://schemas.openxmlformats.org/officeDocument/2006/relationships/image" Target="../media/image199.png"/><Relationship Id="rId55" Type="http://schemas.openxmlformats.org/officeDocument/2006/relationships/image" Target="../media/image203.png"/><Relationship Id="rId76" Type="http://schemas.openxmlformats.org/officeDocument/2006/relationships/image" Target="../media/image224.png"/><Relationship Id="rId97" Type="http://schemas.openxmlformats.org/officeDocument/2006/relationships/image" Target="../media/image245.png"/><Relationship Id="rId104" Type="http://schemas.openxmlformats.org/officeDocument/2006/relationships/image" Target="../media/image252.png"/><Relationship Id="rId120" Type="http://schemas.openxmlformats.org/officeDocument/2006/relationships/image" Target="../media/image268.png"/><Relationship Id="rId125" Type="http://schemas.openxmlformats.org/officeDocument/2006/relationships/image" Target="../media/image273.png"/><Relationship Id="rId141" Type="http://schemas.openxmlformats.org/officeDocument/2006/relationships/image" Target="../media/image79.png"/><Relationship Id="rId146" Type="http://schemas.openxmlformats.org/officeDocument/2006/relationships/image" Target="../media/image293.png"/><Relationship Id="rId167" Type="http://schemas.openxmlformats.org/officeDocument/2006/relationships/image" Target="../media/image313.png"/><Relationship Id="rId7" Type="http://schemas.openxmlformats.org/officeDocument/2006/relationships/image" Target="../media/image160.png"/><Relationship Id="rId71" Type="http://schemas.openxmlformats.org/officeDocument/2006/relationships/image" Target="../media/image219.png"/><Relationship Id="rId92" Type="http://schemas.openxmlformats.org/officeDocument/2006/relationships/image" Target="../media/image240.png"/><Relationship Id="rId162" Type="http://schemas.openxmlformats.org/officeDocument/2006/relationships/image" Target="../media/image308.png"/><Relationship Id="rId2" Type="http://schemas.openxmlformats.org/officeDocument/2006/relationships/image" Target="../media/image156.png"/><Relationship Id="rId29" Type="http://schemas.openxmlformats.org/officeDocument/2006/relationships/image" Target="../media/image13.png"/><Relationship Id="rId24" Type="http://schemas.openxmlformats.org/officeDocument/2006/relationships/image" Target="../media/image176.png"/><Relationship Id="rId40" Type="http://schemas.openxmlformats.org/officeDocument/2006/relationships/image" Target="../media/image189.png"/><Relationship Id="rId45" Type="http://schemas.openxmlformats.org/officeDocument/2006/relationships/image" Target="../media/image194.png"/><Relationship Id="rId66" Type="http://schemas.openxmlformats.org/officeDocument/2006/relationships/image" Target="../media/image214.png"/><Relationship Id="rId87" Type="http://schemas.openxmlformats.org/officeDocument/2006/relationships/image" Target="../media/image235.png"/><Relationship Id="rId110" Type="http://schemas.openxmlformats.org/officeDocument/2006/relationships/image" Target="../media/image258.png"/><Relationship Id="rId115" Type="http://schemas.openxmlformats.org/officeDocument/2006/relationships/image" Target="../media/image263.png"/><Relationship Id="rId131" Type="http://schemas.openxmlformats.org/officeDocument/2006/relationships/image" Target="../media/image279.png"/><Relationship Id="rId136" Type="http://schemas.openxmlformats.org/officeDocument/2006/relationships/image" Target="../media/image284.png"/><Relationship Id="rId157" Type="http://schemas.openxmlformats.org/officeDocument/2006/relationships/image" Target="../media/image303.png"/><Relationship Id="rId61" Type="http://schemas.openxmlformats.org/officeDocument/2006/relationships/image" Target="../media/image209.png"/><Relationship Id="rId82" Type="http://schemas.openxmlformats.org/officeDocument/2006/relationships/image" Target="../media/image230.png"/><Relationship Id="rId152" Type="http://schemas.openxmlformats.org/officeDocument/2006/relationships/image" Target="../media/image299.png"/><Relationship Id="rId173" Type="http://schemas.openxmlformats.org/officeDocument/2006/relationships/image" Target="../media/image319.png"/><Relationship Id="rId19" Type="http://schemas.openxmlformats.org/officeDocument/2006/relationships/image" Target="../media/image171.png"/><Relationship Id="rId14" Type="http://schemas.openxmlformats.org/officeDocument/2006/relationships/image" Target="../media/image167.png"/><Relationship Id="rId30" Type="http://schemas.openxmlformats.org/officeDocument/2006/relationships/image" Target="../media/image180.png"/><Relationship Id="rId35" Type="http://schemas.openxmlformats.org/officeDocument/2006/relationships/image" Target="../media/image184.png"/><Relationship Id="rId56" Type="http://schemas.openxmlformats.org/officeDocument/2006/relationships/image" Target="../media/image204.png"/><Relationship Id="rId77" Type="http://schemas.openxmlformats.org/officeDocument/2006/relationships/image" Target="../media/image225.png"/><Relationship Id="rId100" Type="http://schemas.openxmlformats.org/officeDocument/2006/relationships/image" Target="../media/image248.png"/><Relationship Id="rId105" Type="http://schemas.openxmlformats.org/officeDocument/2006/relationships/image" Target="../media/image253.png"/><Relationship Id="rId126" Type="http://schemas.openxmlformats.org/officeDocument/2006/relationships/image" Target="../media/image274.png"/><Relationship Id="rId147" Type="http://schemas.openxmlformats.org/officeDocument/2006/relationships/image" Target="../media/image294.png"/><Relationship Id="rId168" Type="http://schemas.openxmlformats.org/officeDocument/2006/relationships/image" Target="../media/image314.png"/><Relationship Id="rId8" Type="http://schemas.openxmlformats.org/officeDocument/2006/relationships/image" Target="../media/image161.png"/><Relationship Id="rId51" Type="http://schemas.openxmlformats.org/officeDocument/2006/relationships/image" Target="../media/image200.png"/><Relationship Id="rId72" Type="http://schemas.openxmlformats.org/officeDocument/2006/relationships/image" Target="../media/image220.png"/><Relationship Id="rId93" Type="http://schemas.openxmlformats.org/officeDocument/2006/relationships/image" Target="../media/image241.png"/><Relationship Id="rId98" Type="http://schemas.openxmlformats.org/officeDocument/2006/relationships/image" Target="../media/image246.png"/><Relationship Id="rId121" Type="http://schemas.openxmlformats.org/officeDocument/2006/relationships/image" Target="../media/image269.png"/><Relationship Id="rId142" Type="http://schemas.openxmlformats.org/officeDocument/2006/relationships/image" Target="../media/image289.png"/><Relationship Id="rId163" Type="http://schemas.openxmlformats.org/officeDocument/2006/relationships/image" Target="../media/image309.png"/><Relationship Id="rId3" Type="http://schemas.openxmlformats.org/officeDocument/2006/relationships/image" Target="../media/image157.png"/><Relationship Id="rId25" Type="http://schemas.openxmlformats.org/officeDocument/2006/relationships/image" Target="../media/image177.png"/><Relationship Id="rId46" Type="http://schemas.openxmlformats.org/officeDocument/2006/relationships/image" Target="../media/image195.png"/><Relationship Id="rId67" Type="http://schemas.openxmlformats.org/officeDocument/2006/relationships/image" Target="../media/image215.png"/><Relationship Id="rId116" Type="http://schemas.openxmlformats.org/officeDocument/2006/relationships/image" Target="../media/image264.png"/><Relationship Id="rId137" Type="http://schemas.openxmlformats.org/officeDocument/2006/relationships/image" Target="../media/image285.png"/><Relationship Id="rId158" Type="http://schemas.openxmlformats.org/officeDocument/2006/relationships/image" Target="../media/image304.png"/><Relationship Id="rId20" Type="http://schemas.openxmlformats.org/officeDocument/2006/relationships/image" Target="../media/image172.png"/><Relationship Id="rId41" Type="http://schemas.openxmlformats.org/officeDocument/2006/relationships/image" Target="../media/image190.png"/><Relationship Id="rId62" Type="http://schemas.openxmlformats.org/officeDocument/2006/relationships/image" Target="../media/image210.png"/><Relationship Id="rId83" Type="http://schemas.openxmlformats.org/officeDocument/2006/relationships/image" Target="../media/image231.png"/><Relationship Id="rId88" Type="http://schemas.openxmlformats.org/officeDocument/2006/relationships/image" Target="../media/image236.png"/><Relationship Id="rId111" Type="http://schemas.openxmlformats.org/officeDocument/2006/relationships/image" Target="../media/image259.png"/><Relationship Id="rId132" Type="http://schemas.openxmlformats.org/officeDocument/2006/relationships/image" Target="../media/image280.png"/><Relationship Id="rId153" Type="http://schemas.openxmlformats.org/officeDocument/2006/relationships/image" Target="../media/image300.png"/><Relationship Id="rId174" Type="http://schemas.openxmlformats.org/officeDocument/2006/relationships/image" Target="../media/image320.png"/><Relationship Id="rId15" Type="http://schemas.openxmlformats.org/officeDocument/2006/relationships/image" Target="../media/image21.png"/><Relationship Id="rId36" Type="http://schemas.openxmlformats.org/officeDocument/2006/relationships/image" Target="../media/image185.png"/><Relationship Id="rId57" Type="http://schemas.openxmlformats.org/officeDocument/2006/relationships/image" Target="../media/image205.png"/><Relationship Id="rId106" Type="http://schemas.openxmlformats.org/officeDocument/2006/relationships/image" Target="../media/image254.png"/><Relationship Id="rId127" Type="http://schemas.openxmlformats.org/officeDocument/2006/relationships/image" Target="../media/image275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46.png"/><Relationship Id="rId21" Type="http://schemas.openxmlformats.org/officeDocument/2006/relationships/image" Target="../media/image341.png"/><Relationship Id="rId42" Type="http://schemas.openxmlformats.org/officeDocument/2006/relationships/image" Target="../media/image361.png"/><Relationship Id="rId47" Type="http://schemas.openxmlformats.org/officeDocument/2006/relationships/image" Target="../media/image366.png"/><Relationship Id="rId63" Type="http://schemas.openxmlformats.org/officeDocument/2006/relationships/image" Target="../media/image382.png"/><Relationship Id="rId68" Type="http://schemas.openxmlformats.org/officeDocument/2006/relationships/image" Target="../media/image387.png"/><Relationship Id="rId84" Type="http://schemas.openxmlformats.org/officeDocument/2006/relationships/image" Target="../media/image402.png"/><Relationship Id="rId89" Type="http://schemas.openxmlformats.org/officeDocument/2006/relationships/image" Target="../media/image407.png"/><Relationship Id="rId2" Type="http://schemas.openxmlformats.org/officeDocument/2006/relationships/image" Target="../media/image323.png"/><Relationship Id="rId16" Type="http://schemas.openxmlformats.org/officeDocument/2006/relationships/image" Target="../media/image336.png"/><Relationship Id="rId29" Type="http://schemas.openxmlformats.org/officeDocument/2006/relationships/image" Target="../media/image349.png"/><Relationship Id="rId107" Type="http://schemas.openxmlformats.org/officeDocument/2006/relationships/image" Target="../media/image424.png"/><Relationship Id="rId11" Type="http://schemas.openxmlformats.org/officeDocument/2006/relationships/image" Target="../media/image332.png"/><Relationship Id="rId24" Type="http://schemas.openxmlformats.org/officeDocument/2006/relationships/image" Target="../media/image344.png"/><Relationship Id="rId32" Type="http://schemas.openxmlformats.org/officeDocument/2006/relationships/image" Target="../media/image352.png"/><Relationship Id="rId37" Type="http://schemas.openxmlformats.org/officeDocument/2006/relationships/image" Target="../media/image357.png"/><Relationship Id="rId40" Type="http://schemas.openxmlformats.org/officeDocument/2006/relationships/image" Target="../media/image74.png"/><Relationship Id="rId45" Type="http://schemas.openxmlformats.org/officeDocument/2006/relationships/image" Target="../media/image364.png"/><Relationship Id="rId53" Type="http://schemas.openxmlformats.org/officeDocument/2006/relationships/image" Target="../media/image372.png"/><Relationship Id="rId58" Type="http://schemas.openxmlformats.org/officeDocument/2006/relationships/image" Target="../media/image377.png"/><Relationship Id="rId66" Type="http://schemas.openxmlformats.org/officeDocument/2006/relationships/image" Target="../media/image385.png"/><Relationship Id="rId74" Type="http://schemas.openxmlformats.org/officeDocument/2006/relationships/image" Target="../media/image393.png"/><Relationship Id="rId79" Type="http://schemas.openxmlformats.org/officeDocument/2006/relationships/image" Target="../media/image219.png"/><Relationship Id="rId87" Type="http://schemas.openxmlformats.org/officeDocument/2006/relationships/image" Target="../media/image405.png"/><Relationship Id="rId102" Type="http://schemas.openxmlformats.org/officeDocument/2006/relationships/image" Target="../media/image420.png"/><Relationship Id="rId5" Type="http://schemas.openxmlformats.org/officeDocument/2006/relationships/image" Target="../media/image326.png"/><Relationship Id="rId61" Type="http://schemas.openxmlformats.org/officeDocument/2006/relationships/image" Target="../media/image380.png"/><Relationship Id="rId82" Type="http://schemas.openxmlformats.org/officeDocument/2006/relationships/image" Target="../media/image400.png"/><Relationship Id="rId90" Type="http://schemas.openxmlformats.org/officeDocument/2006/relationships/image" Target="../media/image408.png"/><Relationship Id="rId95" Type="http://schemas.openxmlformats.org/officeDocument/2006/relationships/image" Target="../media/image413.png"/><Relationship Id="rId19" Type="http://schemas.openxmlformats.org/officeDocument/2006/relationships/image" Target="../media/image339.png"/><Relationship Id="rId14" Type="http://schemas.openxmlformats.org/officeDocument/2006/relationships/image" Target="../media/image276.png"/><Relationship Id="rId22" Type="http://schemas.openxmlformats.org/officeDocument/2006/relationships/image" Target="../media/image342.png"/><Relationship Id="rId27" Type="http://schemas.openxmlformats.org/officeDocument/2006/relationships/image" Target="../media/image347.png"/><Relationship Id="rId30" Type="http://schemas.openxmlformats.org/officeDocument/2006/relationships/image" Target="../media/image350.png"/><Relationship Id="rId35" Type="http://schemas.openxmlformats.org/officeDocument/2006/relationships/image" Target="../media/image355.png"/><Relationship Id="rId43" Type="http://schemas.openxmlformats.org/officeDocument/2006/relationships/image" Target="../media/image362.png"/><Relationship Id="rId48" Type="http://schemas.openxmlformats.org/officeDocument/2006/relationships/image" Target="../media/image367.png"/><Relationship Id="rId56" Type="http://schemas.openxmlformats.org/officeDocument/2006/relationships/image" Target="../media/image375.png"/><Relationship Id="rId64" Type="http://schemas.openxmlformats.org/officeDocument/2006/relationships/image" Target="../media/image383.png"/><Relationship Id="rId69" Type="http://schemas.openxmlformats.org/officeDocument/2006/relationships/image" Target="../media/image388.png"/><Relationship Id="rId77" Type="http://schemas.openxmlformats.org/officeDocument/2006/relationships/image" Target="../media/image396.png"/><Relationship Id="rId100" Type="http://schemas.openxmlformats.org/officeDocument/2006/relationships/image" Target="../media/image418.png"/><Relationship Id="rId105" Type="http://schemas.openxmlformats.org/officeDocument/2006/relationships/image" Target="../media/image422.png"/><Relationship Id="rId8" Type="http://schemas.openxmlformats.org/officeDocument/2006/relationships/image" Target="../media/image329.png"/><Relationship Id="rId51" Type="http://schemas.openxmlformats.org/officeDocument/2006/relationships/image" Target="../media/image370.png"/><Relationship Id="rId72" Type="http://schemas.openxmlformats.org/officeDocument/2006/relationships/image" Target="../media/image391.png"/><Relationship Id="rId80" Type="http://schemas.openxmlformats.org/officeDocument/2006/relationships/image" Target="../media/image398.png"/><Relationship Id="rId85" Type="http://schemas.openxmlformats.org/officeDocument/2006/relationships/image" Target="../media/image403.png"/><Relationship Id="rId93" Type="http://schemas.openxmlformats.org/officeDocument/2006/relationships/image" Target="../media/image411.png"/><Relationship Id="rId98" Type="http://schemas.openxmlformats.org/officeDocument/2006/relationships/image" Target="../media/image416.png"/><Relationship Id="rId3" Type="http://schemas.openxmlformats.org/officeDocument/2006/relationships/image" Target="../media/image324.png"/><Relationship Id="rId12" Type="http://schemas.openxmlformats.org/officeDocument/2006/relationships/image" Target="../media/image333.png"/><Relationship Id="rId17" Type="http://schemas.openxmlformats.org/officeDocument/2006/relationships/image" Target="../media/image337.png"/><Relationship Id="rId25" Type="http://schemas.openxmlformats.org/officeDocument/2006/relationships/image" Target="../media/image345.png"/><Relationship Id="rId33" Type="http://schemas.openxmlformats.org/officeDocument/2006/relationships/image" Target="../media/image353.png"/><Relationship Id="rId38" Type="http://schemas.openxmlformats.org/officeDocument/2006/relationships/image" Target="../media/image358.png"/><Relationship Id="rId46" Type="http://schemas.openxmlformats.org/officeDocument/2006/relationships/image" Target="../media/image365.png"/><Relationship Id="rId59" Type="http://schemas.openxmlformats.org/officeDocument/2006/relationships/image" Target="../media/image378.png"/><Relationship Id="rId67" Type="http://schemas.openxmlformats.org/officeDocument/2006/relationships/image" Target="../media/image386.png"/><Relationship Id="rId103" Type="http://schemas.openxmlformats.org/officeDocument/2006/relationships/image" Target="../media/image421.png"/><Relationship Id="rId108" Type="http://schemas.openxmlformats.org/officeDocument/2006/relationships/image" Target="../media/image425.png"/><Relationship Id="rId20" Type="http://schemas.openxmlformats.org/officeDocument/2006/relationships/image" Target="../media/image340.png"/><Relationship Id="rId41" Type="http://schemas.openxmlformats.org/officeDocument/2006/relationships/image" Target="../media/image360.png"/><Relationship Id="rId54" Type="http://schemas.openxmlformats.org/officeDocument/2006/relationships/image" Target="../media/image373.png"/><Relationship Id="rId62" Type="http://schemas.openxmlformats.org/officeDocument/2006/relationships/image" Target="../media/image381.png"/><Relationship Id="rId70" Type="http://schemas.openxmlformats.org/officeDocument/2006/relationships/image" Target="../media/image389.png"/><Relationship Id="rId75" Type="http://schemas.openxmlformats.org/officeDocument/2006/relationships/image" Target="../media/image394.png"/><Relationship Id="rId83" Type="http://schemas.openxmlformats.org/officeDocument/2006/relationships/image" Target="../media/image401.png"/><Relationship Id="rId88" Type="http://schemas.openxmlformats.org/officeDocument/2006/relationships/image" Target="../media/image406.png"/><Relationship Id="rId91" Type="http://schemas.openxmlformats.org/officeDocument/2006/relationships/image" Target="../media/image409.png"/><Relationship Id="rId96" Type="http://schemas.openxmlformats.org/officeDocument/2006/relationships/image" Target="../media/image4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7.png"/><Relationship Id="rId15" Type="http://schemas.openxmlformats.org/officeDocument/2006/relationships/image" Target="../media/image335.png"/><Relationship Id="rId23" Type="http://schemas.openxmlformats.org/officeDocument/2006/relationships/image" Target="../media/image343.png"/><Relationship Id="rId28" Type="http://schemas.openxmlformats.org/officeDocument/2006/relationships/image" Target="../media/image348.png"/><Relationship Id="rId36" Type="http://schemas.openxmlformats.org/officeDocument/2006/relationships/image" Target="../media/image356.png"/><Relationship Id="rId49" Type="http://schemas.openxmlformats.org/officeDocument/2006/relationships/image" Target="../media/image368.png"/><Relationship Id="rId57" Type="http://schemas.openxmlformats.org/officeDocument/2006/relationships/image" Target="../media/image376.png"/><Relationship Id="rId106" Type="http://schemas.openxmlformats.org/officeDocument/2006/relationships/image" Target="../media/image423.png"/><Relationship Id="rId10" Type="http://schemas.openxmlformats.org/officeDocument/2006/relationships/image" Target="../media/image331.png"/><Relationship Id="rId31" Type="http://schemas.openxmlformats.org/officeDocument/2006/relationships/image" Target="../media/image351.png"/><Relationship Id="rId44" Type="http://schemas.openxmlformats.org/officeDocument/2006/relationships/image" Target="../media/image363.png"/><Relationship Id="rId52" Type="http://schemas.openxmlformats.org/officeDocument/2006/relationships/image" Target="../media/image371.png"/><Relationship Id="rId60" Type="http://schemas.openxmlformats.org/officeDocument/2006/relationships/image" Target="../media/image379.png"/><Relationship Id="rId65" Type="http://schemas.openxmlformats.org/officeDocument/2006/relationships/image" Target="../media/image384.png"/><Relationship Id="rId73" Type="http://schemas.openxmlformats.org/officeDocument/2006/relationships/image" Target="../media/image392.png"/><Relationship Id="rId78" Type="http://schemas.openxmlformats.org/officeDocument/2006/relationships/image" Target="../media/image397.png"/><Relationship Id="rId81" Type="http://schemas.openxmlformats.org/officeDocument/2006/relationships/image" Target="../media/image399.png"/><Relationship Id="rId86" Type="http://schemas.openxmlformats.org/officeDocument/2006/relationships/image" Target="../media/image404.png"/><Relationship Id="rId94" Type="http://schemas.openxmlformats.org/officeDocument/2006/relationships/image" Target="../media/image412.png"/><Relationship Id="rId99" Type="http://schemas.openxmlformats.org/officeDocument/2006/relationships/image" Target="../media/image417.png"/><Relationship Id="rId101" Type="http://schemas.openxmlformats.org/officeDocument/2006/relationships/image" Target="../media/image419.png"/><Relationship Id="rId4" Type="http://schemas.openxmlformats.org/officeDocument/2006/relationships/image" Target="../media/image325.png"/><Relationship Id="rId9" Type="http://schemas.openxmlformats.org/officeDocument/2006/relationships/image" Target="../media/image330.png"/><Relationship Id="rId13" Type="http://schemas.openxmlformats.org/officeDocument/2006/relationships/image" Target="../media/image334.png"/><Relationship Id="rId18" Type="http://schemas.openxmlformats.org/officeDocument/2006/relationships/image" Target="../media/image338.png"/><Relationship Id="rId39" Type="http://schemas.openxmlformats.org/officeDocument/2006/relationships/image" Target="../media/image359.png"/><Relationship Id="rId109" Type="http://schemas.openxmlformats.org/officeDocument/2006/relationships/image" Target="../media/image426.png"/><Relationship Id="rId34" Type="http://schemas.openxmlformats.org/officeDocument/2006/relationships/image" Target="../media/image354.png"/><Relationship Id="rId50" Type="http://schemas.openxmlformats.org/officeDocument/2006/relationships/image" Target="../media/image369.png"/><Relationship Id="rId55" Type="http://schemas.openxmlformats.org/officeDocument/2006/relationships/image" Target="../media/image374.png"/><Relationship Id="rId76" Type="http://schemas.openxmlformats.org/officeDocument/2006/relationships/image" Target="../media/image395.png"/><Relationship Id="rId97" Type="http://schemas.openxmlformats.org/officeDocument/2006/relationships/image" Target="../media/image415.png"/><Relationship Id="rId104" Type="http://schemas.openxmlformats.org/officeDocument/2006/relationships/image" Target="../media/image182.png"/><Relationship Id="rId7" Type="http://schemas.openxmlformats.org/officeDocument/2006/relationships/image" Target="../media/image328.png"/><Relationship Id="rId71" Type="http://schemas.openxmlformats.org/officeDocument/2006/relationships/image" Target="../media/image390.png"/><Relationship Id="rId92" Type="http://schemas.openxmlformats.org/officeDocument/2006/relationships/image" Target="../media/image410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51.png"/><Relationship Id="rId21" Type="http://schemas.openxmlformats.org/officeDocument/2006/relationships/image" Target="../media/image446.png"/><Relationship Id="rId42" Type="http://schemas.openxmlformats.org/officeDocument/2006/relationships/image" Target="../media/image467.png"/><Relationship Id="rId47" Type="http://schemas.openxmlformats.org/officeDocument/2006/relationships/image" Target="../media/image472.png"/><Relationship Id="rId63" Type="http://schemas.openxmlformats.org/officeDocument/2006/relationships/image" Target="../media/image488.png"/><Relationship Id="rId68" Type="http://schemas.openxmlformats.org/officeDocument/2006/relationships/image" Target="../media/image493.png"/><Relationship Id="rId84" Type="http://schemas.openxmlformats.org/officeDocument/2006/relationships/image" Target="../media/image509.png"/><Relationship Id="rId89" Type="http://schemas.openxmlformats.org/officeDocument/2006/relationships/image" Target="../media/image514.png"/><Relationship Id="rId112" Type="http://schemas.openxmlformats.org/officeDocument/2006/relationships/image" Target="../media/image537.png"/><Relationship Id="rId2" Type="http://schemas.openxmlformats.org/officeDocument/2006/relationships/image" Target="../media/image427.png"/><Relationship Id="rId16" Type="http://schemas.openxmlformats.org/officeDocument/2006/relationships/image" Target="../media/image441.png"/><Relationship Id="rId29" Type="http://schemas.openxmlformats.org/officeDocument/2006/relationships/image" Target="../media/image454.png"/><Relationship Id="rId107" Type="http://schemas.openxmlformats.org/officeDocument/2006/relationships/image" Target="../media/image532.png"/><Relationship Id="rId11" Type="http://schemas.openxmlformats.org/officeDocument/2006/relationships/image" Target="../media/image436.png"/><Relationship Id="rId24" Type="http://schemas.openxmlformats.org/officeDocument/2006/relationships/image" Target="../media/image449.png"/><Relationship Id="rId32" Type="http://schemas.openxmlformats.org/officeDocument/2006/relationships/image" Target="../media/image457.png"/><Relationship Id="rId37" Type="http://schemas.openxmlformats.org/officeDocument/2006/relationships/image" Target="../media/image462.png"/><Relationship Id="rId40" Type="http://schemas.openxmlformats.org/officeDocument/2006/relationships/image" Target="../media/image465.png"/><Relationship Id="rId45" Type="http://schemas.openxmlformats.org/officeDocument/2006/relationships/image" Target="../media/image470.png"/><Relationship Id="rId53" Type="http://schemas.openxmlformats.org/officeDocument/2006/relationships/image" Target="../media/image478.png"/><Relationship Id="rId58" Type="http://schemas.openxmlformats.org/officeDocument/2006/relationships/image" Target="../media/image483.png"/><Relationship Id="rId66" Type="http://schemas.openxmlformats.org/officeDocument/2006/relationships/image" Target="../media/image491.png"/><Relationship Id="rId74" Type="http://schemas.openxmlformats.org/officeDocument/2006/relationships/image" Target="../media/image499.png"/><Relationship Id="rId79" Type="http://schemas.openxmlformats.org/officeDocument/2006/relationships/image" Target="../media/image504.png"/><Relationship Id="rId87" Type="http://schemas.openxmlformats.org/officeDocument/2006/relationships/image" Target="../media/image512.png"/><Relationship Id="rId102" Type="http://schemas.openxmlformats.org/officeDocument/2006/relationships/image" Target="../media/image527.png"/><Relationship Id="rId110" Type="http://schemas.openxmlformats.org/officeDocument/2006/relationships/image" Target="../media/image535.png"/><Relationship Id="rId5" Type="http://schemas.openxmlformats.org/officeDocument/2006/relationships/image" Target="../media/image430.png"/><Relationship Id="rId61" Type="http://schemas.openxmlformats.org/officeDocument/2006/relationships/image" Target="../media/image486.png"/><Relationship Id="rId82" Type="http://schemas.openxmlformats.org/officeDocument/2006/relationships/image" Target="../media/image507.png"/><Relationship Id="rId90" Type="http://schemas.openxmlformats.org/officeDocument/2006/relationships/image" Target="../media/image515.png"/><Relationship Id="rId95" Type="http://schemas.openxmlformats.org/officeDocument/2006/relationships/image" Target="../media/image520.png"/><Relationship Id="rId19" Type="http://schemas.openxmlformats.org/officeDocument/2006/relationships/image" Target="../media/image444.png"/><Relationship Id="rId14" Type="http://schemas.openxmlformats.org/officeDocument/2006/relationships/image" Target="../media/image439.png"/><Relationship Id="rId22" Type="http://schemas.openxmlformats.org/officeDocument/2006/relationships/image" Target="../media/image447.png"/><Relationship Id="rId27" Type="http://schemas.openxmlformats.org/officeDocument/2006/relationships/image" Target="../media/image452.png"/><Relationship Id="rId30" Type="http://schemas.openxmlformats.org/officeDocument/2006/relationships/image" Target="../media/image455.png"/><Relationship Id="rId35" Type="http://schemas.openxmlformats.org/officeDocument/2006/relationships/image" Target="../media/image460.png"/><Relationship Id="rId43" Type="http://schemas.openxmlformats.org/officeDocument/2006/relationships/image" Target="../media/image468.png"/><Relationship Id="rId48" Type="http://schemas.openxmlformats.org/officeDocument/2006/relationships/image" Target="../media/image473.png"/><Relationship Id="rId56" Type="http://schemas.openxmlformats.org/officeDocument/2006/relationships/image" Target="../media/image481.png"/><Relationship Id="rId64" Type="http://schemas.openxmlformats.org/officeDocument/2006/relationships/image" Target="../media/image489.png"/><Relationship Id="rId69" Type="http://schemas.openxmlformats.org/officeDocument/2006/relationships/image" Target="../media/image494.png"/><Relationship Id="rId77" Type="http://schemas.openxmlformats.org/officeDocument/2006/relationships/image" Target="../media/image502.png"/><Relationship Id="rId100" Type="http://schemas.openxmlformats.org/officeDocument/2006/relationships/image" Target="../media/image525.png"/><Relationship Id="rId105" Type="http://schemas.openxmlformats.org/officeDocument/2006/relationships/image" Target="../media/image530.png"/><Relationship Id="rId113" Type="http://schemas.openxmlformats.org/officeDocument/2006/relationships/image" Target="../media/image538.png"/><Relationship Id="rId8" Type="http://schemas.openxmlformats.org/officeDocument/2006/relationships/image" Target="../media/image433.png"/><Relationship Id="rId51" Type="http://schemas.openxmlformats.org/officeDocument/2006/relationships/image" Target="../media/image476.png"/><Relationship Id="rId72" Type="http://schemas.openxmlformats.org/officeDocument/2006/relationships/image" Target="../media/image497.png"/><Relationship Id="rId80" Type="http://schemas.openxmlformats.org/officeDocument/2006/relationships/image" Target="../media/image505.png"/><Relationship Id="rId85" Type="http://schemas.openxmlformats.org/officeDocument/2006/relationships/image" Target="../media/image510.png"/><Relationship Id="rId93" Type="http://schemas.openxmlformats.org/officeDocument/2006/relationships/image" Target="../media/image518.png"/><Relationship Id="rId98" Type="http://schemas.openxmlformats.org/officeDocument/2006/relationships/image" Target="../media/image523.png"/><Relationship Id="rId3" Type="http://schemas.openxmlformats.org/officeDocument/2006/relationships/image" Target="../media/image428.png"/><Relationship Id="rId12" Type="http://schemas.openxmlformats.org/officeDocument/2006/relationships/image" Target="../media/image437.png"/><Relationship Id="rId17" Type="http://schemas.openxmlformats.org/officeDocument/2006/relationships/image" Target="../media/image442.png"/><Relationship Id="rId25" Type="http://schemas.openxmlformats.org/officeDocument/2006/relationships/image" Target="../media/image450.png"/><Relationship Id="rId33" Type="http://schemas.openxmlformats.org/officeDocument/2006/relationships/image" Target="../media/image458.png"/><Relationship Id="rId38" Type="http://schemas.openxmlformats.org/officeDocument/2006/relationships/image" Target="../media/image463.png"/><Relationship Id="rId46" Type="http://schemas.openxmlformats.org/officeDocument/2006/relationships/image" Target="../media/image471.png"/><Relationship Id="rId59" Type="http://schemas.openxmlformats.org/officeDocument/2006/relationships/image" Target="../media/image484.png"/><Relationship Id="rId67" Type="http://schemas.openxmlformats.org/officeDocument/2006/relationships/image" Target="../media/image492.png"/><Relationship Id="rId103" Type="http://schemas.openxmlformats.org/officeDocument/2006/relationships/image" Target="../media/image528.png"/><Relationship Id="rId108" Type="http://schemas.openxmlformats.org/officeDocument/2006/relationships/image" Target="../media/image533.png"/><Relationship Id="rId20" Type="http://schemas.openxmlformats.org/officeDocument/2006/relationships/image" Target="../media/image445.png"/><Relationship Id="rId41" Type="http://schemas.openxmlformats.org/officeDocument/2006/relationships/image" Target="../media/image466.png"/><Relationship Id="rId54" Type="http://schemas.openxmlformats.org/officeDocument/2006/relationships/image" Target="../media/image479.png"/><Relationship Id="rId62" Type="http://schemas.openxmlformats.org/officeDocument/2006/relationships/image" Target="../media/image487.png"/><Relationship Id="rId70" Type="http://schemas.openxmlformats.org/officeDocument/2006/relationships/image" Target="../media/image495.png"/><Relationship Id="rId75" Type="http://schemas.openxmlformats.org/officeDocument/2006/relationships/image" Target="../media/image500.png"/><Relationship Id="rId83" Type="http://schemas.openxmlformats.org/officeDocument/2006/relationships/image" Target="../media/image508.png"/><Relationship Id="rId88" Type="http://schemas.openxmlformats.org/officeDocument/2006/relationships/image" Target="../media/image513.png"/><Relationship Id="rId91" Type="http://schemas.openxmlformats.org/officeDocument/2006/relationships/image" Target="../media/image516.png"/><Relationship Id="rId96" Type="http://schemas.openxmlformats.org/officeDocument/2006/relationships/image" Target="../media/image521.png"/><Relationship Id="rId111" Type="http://schemas.openxmlformats.org/officeDocument/2006/relationships/image" Target="../media/image53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31.png"/><Relationship Id="rId15" Type="http://schemas.openxmlformats.org/officeDocument/2006/relationships/image" Target="../media/image440.png"/><Relationship Id="rId23" Type="http://schemas.openxmlformats.org/officeDocument/2006/relationships/image" Target="../media/image448.png"/><Relationship Id="rId28" Type="http://schemas.openxmlformats.org/officeDocument/2006/relationships/image" Target="../media/image453.png"/><Relationship Id="rId36" Type="http://schemas.openxmlformats.org/officeDocument/2006/relationships/image" Target="../media/image461.png"/><Relationship Id="rId49" Type="http://schemas.openxmlformats.org/officeDocument/2006/relationships/image" Target="../media/image474.png"/><Relationship Id="rId57" Type="http://schemas.openxmlformats.org/officeDocument/2006/relationships/image" Target="../media/image482.png"/><Relationship Id="rId106" Type="http://schemas.openxmlformats.org/officeDocument/2006/relationships/image" Target="../media/image531.png"/><Relationship Id="rId114" Type="http://schemas.openxmlformats.org/officeDocument/2006/relationships/image" Target="../media/image539.png"/><Relationship Id="rId10" Type="http://schemas.openxmlformats.org/officeDocument/2006/relationships/image" Target="../media/image435.png"/><Relationship Id="rId31" Type="http://schemas.openxmlformats.org/officeDocument/2006/relationships/image" Target="../media/image456.png"/><Relationship Id="rId44" Type="http://schemas.openxmlformats.org/officeDocument/2006/relationships/image" Target="../media/image469.png"/><Relationship Id="rId52" Type="http://schemas.openxmlformats.org/officeDocument/2006/relationships/image" Target="../media/image477.png"/><Relationship Id="rId60" Type="http://schemas.openxmlformats.org/officeDocument/2006/relationships/image" Target="../media/image485.png"/><Relationship Id="rId65" Type="http://schemas.openxmlformats.org/officeDocument/2006/relationships/image" Target="../media/image490.png"/><Relationship Id="rId73" Type="http://schemas.openxmlformats.org/officeDocument/2006/relationships/image" Target="../media/image498.png"/><Relationship Id="rId78" Type="http://schemas.openxmlformats.org/officeDocument/2006/relationships/image" Target="../media/image503.png"/><Relationship Id="rId81" Type="http://schemas.openxmlformats.org/officeDocument/2006/relationships/image" Target="../media/image506.png"/><Relationship Id="rId86" Type="http://schemas.openxmlformats.org/officeDocument/2006/relationships/image" Target="../media/image511.png"/><Relationship Id="rId94" Type="http://schemas.openxmlformats.org/officeDocument/2006/relationships/image" Target="../media/image519.png"/><Relationship Id="rId99" Type="http://schemas.openxmlformats.org/officeDocument/2006/relationships/image" Target="../media/image524.png"/><Relationship Id="rId101" Type="http://schemas.openxmlformats.org/officeDocument/2006/relationships/image" Target="../media/image526.png"/><Relationship Id="rId4" Type="http://schemas.openxmlformats.org/officeDocument/2006/relationships/image" Target="../media/image429.png"/><Relationship Id="rId9" Type="http://schemas.openxmlformats.org/officeDocument/2006/relationships/image" Target="../media/image434.png"/><Relationship Id="rId13" Type="http://schemas.openxmlformats.org/officeDocument/2006/relationships/image" Target="../media/image438.png"/><Relationship Id="rId18" Type="http://schemas.openxmlformats.org/officeDocument/2006/relationships/image" Target="../media/image443.png"/><Relationship Id="rId39" Type="http://schemas.openxmlformats.org/officeDocument/2006/relationships/image" Target="../media/image464.png"/><Relationship Id="rId109" Type="http://schemas.openxmlformats.org/officeDocument/2006/relationships/image" Target="../media/image534.png"/><Relationship Id="rId34" Type="http://schemas.openxmlformats.org/officeDocument/2006/relationships/image" Target="../media/image459.png"/><Relationship Id="rId50" Type="http://schemas.openxmlformats.org/officeDocument/2006/relationships/image" Target="../media/image475.png"/><Relationship Id="rId55" Type="http://schemas.openxmlformats.org/officeDocument/2006/relationships/image" Target="../media/image480.png"/><Relationship Id="rId76" Type="http://schemas.openxmlformats.org/officeDocument/2006/relationships/image" Target="../media/image501.png"/><Relationship Id="rId97" Type="http://schemas.openxmlformats.org/officeDocument/2006/relationships/image" Target="../media/image522.png"/><Relationship Id="rId104" Type="http://schemas.openxmlformats.org/officeDocument/2006/relationships/image" Target="../media/image529.png"/><Relationship Id="rId7" Type="http://schemas.openxmlformats.org/officeDocument/2006/relationships/image" Target="../media/image432.png"/><Relationship Id="rId71" Type="http://schemas.openxmlformats.org/officeDocument/2006/relationships/image" Target="../media/image496.png"/><Relationship Id="rId92" Type="http://schemas.openxmlformats.org/officeDocument/2006/relationships/image" Target="../media/image5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6.png"/><Relationship Id="rId13" Type="http://schemas.openxmlformats.org/officeDocument/2006/relationships/image" Target="../media/image551.png"/><Relationship Id="rId18" Type="http://schemas.openxmlformats.org/officeDocument/2006/relationships/image" Target="../media/image556.png"/><Relationship Id="rId3" Type="http://schemas.openxmlformats.org/officeDocument/2006/relationships/image" Target="../media/image541.png"/><Relationship Id="rId7" Type="http://schemas.openxmlformats.org/officeDocument/2006/relationships/image" Target="../media/image545.png"/><Relationship Id="rId12" Type="http://schemas.openxmlformats.org/officeDocument/2006/relationships/image" Target="../media/image550.png"/><Relationship Id="rId17" Type="http://schemas.openxmlformats.org/officeDocument/2006/relationships/image" Target="../media/image555.png"/><Relationship Id="rId2" Type="http://schemas.openxmlformats.org/officeDocument/2006/relationships/image" Target="../media/image540.png"/><Relationship Id="rId16" Type="http://schemas.openxmlformats.org/officeDocument/2006/relationships/image" Target="../media/image554.png"/><Relationship Id="rId20" Type="http://schemas.openxmlformats.org/officeDocument/2006/relationships/image" Target="../media/image55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44.png"/><Relationship Id="rId11" Type="http://schemas.openxmlformats.org/officeDocument/2006/relationships/image" Target="../media/image549.png"/><Relationship Id="rId5" Type="http://schemas.openxmlformats.org/officeDocument/2006/relationships/image" Target="../media/image543.png"/><Relationship Id="rId15" Type="http://schemas.openxmlformats.org/officeDocument/2006/relationships/image" Target="../media/image553.png"/><Relationship Id="rId10" Type="http://schemas.openxmlformats.org/officeDocument/2006/relationships/image" Target="../media/image548.png"/><Relationship Id="rId19" Type="http://schemas.openxmlformats.org/officeDocument/2006/relationships/image" Target="../media/image557.png"/><Relationship Id="rId4" Type="http://schemas.openxmlformats.org/officeDocument/2006/relationships/image" Target="../media/image542.png"/><Relationship Id="rId9" Type="http://schemas.openxmlformats.org/officeDocument/2006/relationships/image" Target="../media/image547.png"/><Relationship Id="rId14" Type="http://schemas.openxmlformats.org/officeDocument/2006/relationships/image" Target="../media/image552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83.png"/><Relationship Id="rId117" Type="http://schemas.openxmlformats.org/officeDocument/2006/relationships/image" Target="../media/image674.png"/><Relationship Id="rId21" Type="http://schemas.openxmlformats.org/officeDocument/2006/relationships/image" Target="../media/image578.png"/><Relationship Id="rId42" Type="http://schemas.openxmlformats.org/officeDocument/2006/relationships/image" Target="../media/image599.png"/><Relationship Id="rId47" Type="http://schemas.openxmlformats.org/officeDocument/2006/relationships/image" Target="../media/image604.png"/><Relationship Id="rId63" Type="http://schemas.openxmlformats.org/officeDocument/2006/relationships/image" Target="../media/image620.png"/><Relationship Id="rId68" Type="http://schemas.openxmlformats.org/officeDocument/2006/relationships/image" Target="../media/image625.png"/><Relationship Id="rId84" Type="http://schemas.openxmlformats.org/officeDocument/2006/relationships/image" Target="../media/image641.png"/><Relationship Id="rId89" Type="http://schemas.openxmlformats.org/officeDocument/2006/relationships/image" Target="../media/image646.png"/><Relationship Id="rId112" Type="http://schemas.openxmlformats.org/officeDocument/2006/relationships/image" Target="../media/image669.png"/><Relationship Id="rId133" Type="http://schemas.openxmlformats.org/officeDocument/2006/relationships/image" Target="../media/image690.png"/><Relationship Id="rId138" Type="http://schemas.openxmlformats.org/officeDocument/2006/relationships/image" Target="../media/image695.png"/><Relationship Id="rId16" Type="http://schemas.openxmlformats.org/officeDocument/2006/relationships/image" Target="../media/image573.png"/><Relationship Id="rId107" Type="http://schemas.openxmlformats.org/officeDocument/2006/relationships/image" Target="../media/image664.png"/><Relationship Id="rId11" Type="http://schemas.openxmlformats.org/officeDocument/2006/relationships/image" Target="../media/image568.png"/><Relationship Id="rId32" Type="http://schemas.openxmlformats.org/officeDocument/2006/relationships/image" Target="../media/image589.png"/><Relationship Id="rId37" Type="http://schemas.openxmlformats.org/officeDocument/2006/relationships/image" Target="../media/image594.png"/><Relationship Id="rId53" Type="http://schemas.openxmlformats.org/officeDocument/2006/relationships/image" Target="../media/image610.png"/><Relationship Id="rId58" Type="http://schemas.openxmlformats.org/officeDocument/2006/relationships/image" Target="../media/image615.png"/><Relationship Id="rId74" Type="http://schemas.openxmlformats.org/officeDocument/2006/relationships/image" Target="../media/image631.png"/><Relationship Id="rId79" Type="http://schemas.openxmlformats.org/officeDocument/2006/relationships/image" Target="../media/image636.png"/><Relationship Id="rId102" Type="http://schemas.openxmlformats.org/officeDocument/2006/relationships/image" Target="../media/image659.png"/><Relationship Id="rId123" Type="http://schemas.openxmlformats.org/officeDocument/2006/relationships/image" Target="../media/image680.png"/><Relationship Id="rId128" Type="http://schemas.openxmlformats.org/officeDocument/2006/relationships/image" Target="../media/image685.png"/><Relationship Id="rId144" Type="http://schemas.openxmlformats.org/officeDocument/2006/relationships/image" Target="../media/image701.png"/><Relationship Id="rId5" Type="http://schemas.openxmlformats.org/officeDocument/2006/relationships/image" Target="../media/image562.png"/><Relationship Id="rId90" Type="http://schemas.openxmlformats.org/officeDocument/2006/relationships/image" Target="../media/image647.png"/><Relationship Id="rId95" Type="http://schemas.openxmlformats.org/officeDocument/2006/relationships/image" Target="../media/image652.png"/><Relationship Id="rId22" Type="http://schemas.openxmlformats.org/officeDocument/2006/relationships/image" Target="../media/image579.png"/><Relationship Id="rId27" Type="http://schemas.openxmlformats.org/officeDocument/2006/relationships/image" Target="../media/image584.png"/><Relationship Id="rId43" Type="http://schemas.openxmlformats.org/officeDocument/2006/relationships/image" Target="../media/image600.png"/><Relationship Id="rId48" Type="http://schemas.openxmlformats.org/officeDocument/2006/relationships/image" Target="../media/image605.png"/><Relationship Id="rId64" Type="http://schemas.openxmlformats.org/officeDocument/2006/relationships/image" Target="../media/image621.png"/><Relationship Id="rId69" Type="http://schemas.openxmlformats.org/officeDocument/2006/relationships/image" Target="../media/image626.png"/><Relationship Id="rId113" Type="http://schemas.openxmlformats.org/officeDocument/2006/relationships/image" Target="../media/image670.png"/><Relationship Id="rId118" Type="http://schemas.openxmlformats.org/officeDocument/2006/relationships/image" Target="../media/image675.png"/><Relationship Id="rId134" Type="http://schemas.openxmlformats.org/officeDocument/2006/relationships/image" Target="../media/image691.png"/><Relationship Id="rId139" Type="http://schemas.openxmlformats.org/officeDocument/2006/relationships/image" Target="../media/image696.png"/><Relationship Id="rId80" Type="http://schemas.openxmlformats.org/officeDocument/2006/relationships/image" Target="../media/image637.png"/><Relationship Id="rId85" Type="http://schemas.openxmlformats.org/officeDocument/2006/relationships/image" Target="../media/image642.png"/><Relationship Id="rId3" Type="http://schemas.openxmlformats.org/officeDocument/2006/relationships/image" Target="../media/image560.png"/><Relationship Id="rId12" Type="http://schemas.openxmlformats.org/officeDocument/2006/relationships/image" Target="../media/image569.png"/><Relationship Id="rId17" Type="http://schemas.openxmlformats.org/officeDocument/2006/relationships/image" Target="../media/image574.png"/><Relationship Id="rId25" Type="http://schemas.openxmlformats.org/officeDocument/2006/relationships/image" Target="../media/image582.png"/><Relationship Id="rId33" Type="http://schemas.openxmlformats.org/officeDocument/2006/relationships/image" Target="../media/image590.png"/><Relationship Id="rId38" Type="http://schemas.openxmlformats.org/officeDocument/2006/relationships/image" Target="../media/image595.png"/><Relationship Id="rId46" Type="http://schemas.openxmlformats.org/officeDocument/2006/relationships/image" Target="../media/image603.png"/><Relationship Id="rId59" Type="http://schemas.openxmlformats.org/officeDocument/2006/relationships/image" Target="../media/image616.png"/><Relationship Id="rId67" Type="http://schemas.openxmlformats.org/officeDocument/2006/relationships/image" Target="../media/image624.png"/><Relationship Id="rId103" Type="http://schemas.openxmlformats.org/officeDocument/2006/relationships/image" Target="../media/image660.png"/><Relationship Id="rId108" Type="http://schemas.openxmlformats.org/officeDocument/2006/relationships/image" Target="../media/image665.png"/><Relationship Id="rId116" Type="http://schemas.openxmlformats.org/officeDocument/2006/relationships/image" Target="../media/image673.png"/><Relationship Id="rId124" Type="http://schemas.openxmlformats.org/officeDocument/2006/relationships/image" Target="../media/image681.png"/><Relationship Id="rId129" Type="http://schemas.openxmlformats.org/officeDocument/2006/relationships/image" Target="../media/image686.png"/><Relationship Id="rId137" Type="http://schemas.openxmlformats.org/officeDocument/2006/relationships/image" Target="../media/image694.png"/><Relationship Id="rId20" Type="http://schemas.openxmlformats.org/officeDocument/2006/relationships/image" Target="../media/image577.png"/><Relationship Id="rId41" Type="http://schemas.openxmlformats.org/officeDocument/2006/relationships/image" Target="../media/image598.png"/><Relationship Id="rId54" Type="http://schemas.openxmlformats.org/officeDocument/2006/relationships/image" Target="../media/image611.png"/><Relationship Id="rId62" Type="http://schemas.openxmlformats.org/officeDocument/2006/relationships/image" Target="../media/image619.png"/><Relationship Id="rId70" Type="http://schemas.openxmlformats.org/officeDocument/2006/relationships/image" Target="../media/image627.png"/><Relationship Id="rId75" Type="http://schemas.openxmlformats.org/officeDocument/2006/relationships/image" Target="../media/image632.png"/><Relationship Id="rId83" Type="http://schemas.openxmlformats.org/officeDocument/2006/relationships/image" Target="../media/image640.png"/><Relationship Id="rId88" Type="http://schemas.openxmlformats.org/officeDocument/2006/relationships/image" Target="../media/image645.png"/><Relationship Id="rId91" Type="http://schemas.openxmlformats.org/officeDocument/2006/relationships/image" Target="../media/image648.png"/><Relationship Id="rId96" Type="http://schemas.openxmlformats.org/officeDocument/2006/relationships/image" Target="../media/image653.png"/><Relationship Id="rId111" Type="http://schemas.openxmlformats.org/officeDocument/2006/relationships/image" Target="../media/image668.png"/><Relationship Id="rId132" Type="http://schemas.openxmlformats.org/officeDocument/2006/relationships/image" Target="../media/image689.png"/><Relationship Id="rId140" Type="http://schemas.openxmlformats.org/officeDocument/2006/relationships/image" Target="../media/image697.png"/><Relationship Id="rId145" Type="http://schemas.openxmlformats.org/officeDocument/2006/relationships/image" Target="../media/image70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63.png"/><Relationship Id="rId15" Type="http://schemas.openxmlformats.org/officeDocument/2006/relationships/image" Target="../media/image572.png"/><Relationship Id="rId23" Type="http://schemas.openxmlformats.org/officeDocument/2006/relationships/image" Target="../media/image580.png"/><Relationship Id="rId28" Type="http://schemas.openxmlformats.org/officeDocument/2006/relationships/image" Target="../media/image585.png"/><Relationship Id="rId36" Type="http://schemas.openxmlformats.org/officeDocument/2006/relationships/image" Target="../media/image593.png"/><Relationship Id="rId49" Type="http://schemas.openxmlformats.org/officeDocument/2006/relationships/image" Target="../media/image606.png"/><Relationship Id="rId57" Type="http://schemas.openxmlformats.org/officeDocument/2006/relationships/image" Target="../media/image614.png"/><Relationship Id="rId106" Type="http://schemas.openxmlformats.org/officeDocument/2006/relationships/image" Target="../media/image663.png"/><Relationship Id="rId114" Type="http://schemas.openxmlformats.org/officeDocument/2006/relationships/image" Target="../media/image671.png"/><Relationship Id="rId119" Type="http://schemas.openxmlformats.org/officeDocument/2006/relationships/image" Target="../media/image676.png"/><Relationship Id="rId127" Type="http://schemas.openxmlformats.org/officeDocument/2006/relationships/image" Target="../media/image684.png"/><Relationship Id="rId10" Type="http://schemas.openxmlformats.org/officeDocument/2006/relationships/image" Target="../media/image567.png"/><Relationship Id="rId31" Type="http://schemas.openxmlformats.org/officeDocument/2006/relationships/image" Target="../media/image588.png"/><Relationship Id="rId44" Type="http://schemas.openxmlformats.org/officeDocument/2006/relationships/image" Target="../media/image601.png"/><Relationship Id="rId52" Type="http://schemas.openxmlformats.org/officeDocument/2006/relationships/image" Target="../media/image609.png"/><Relationship Id="rId60" Type="http://schemas.openxmlformats.org/officeDocument/2006/relationships/image" Target="../media/image617.png"/><Relationship Id="rId65" Type="http://schemas.openxmlformats.org/officeDocument/2006/relationships/image" Target="../media/image622.png"/><Relationship Id="rId73" Type="http://schemas.openxmlformats.org/officeDocument/2006/relationships/image" Target="../media/image630.png"/><Relationship Id="rId78" Type="http://schemas.openxmlformats.org/officeDocument/2006/relationships/image" Target="../media/image635.png"/><Relationship Id="rId81" Type="http://schemas.openxmlformats.org/officeDocument/2006/relationships/image" Target="../media/image638.png"/><Relationship Id="rId86" Type="http://schemas.openxmlformats.org/officeDocument/2006/relationships/image" Target="../media/image643.png"/><Relationship Id="rId94" Type="http://schemas.openxmlformats.org/officeDocument/2006/relationships/image" Target="../media/image651.png"/><Relationship Id="rId99" Type="http://schemas.openxmlformats.org/officeDocument/2006/relationships/image" Target="../media/image656.png"/><Relationship Id="rId101" Type="http://schemas.openxmlformats.org/officeDocument/2006/relationships/image" Target="../media/image658.png"/><Relationship Id="rId122" Type="http://schemas.openxmlformats.org/officeDocument/2006/relationships/image" Target="../media/image679.png"/><Relationship Id="rId130" Type="http://schemas.openxmlformats.org/officeDocument/2006/relationships/image" Target="../media/image687.png"/><Relationship Id="rId135" Type="http://schemas.openxmlformats.org/officeDocument/2006/relationships/image" Target="../media/image692.png"/><Relationship Id="rId143" Type="http://schemas.openxmlformats.org/officeDocument/2006/relationships/image" Target="../media/image700.png"/><Relationship Id="rId148" Type="http://schemas.openxmlformats.org/officeDocument/2006/relationships/image" Target="../media/image705.png"/><Relationship Id="rId4" Type="http://schemas.openxmlformats.org/officeDocument/2006/relationships/image" Target="../media/image561.png"/><Relationship Id="rId9" Type="http://schemas.openxmlformats.org/officeDocument/2006/relationships/image" Target="../media/image566.png"/><Relationship Id="rId13" Type="http://schemas.openxmlformats.org/officeDocument/2006/relationships/image" Target="../media/image570.png"/><Relationship Id="rId18" Type="http://schemas.openxmlformats.org/officeDocument/2006/relationships/image" Target="../media/image575.png"/><Relationship Id="rId39" Type="http://schemas.openxmlformats.org/officeDocument/2006/relationships/image" Target="../media/image596.png"/><Relationship Id="rId109" Type="http://schemas.openxmlformats.org/officeDocument/2006/relationships/image" Target="../media/image666.png"/><Relationship Id="rId34" Type="http://schemas.openxmlformats.org/officeDocument/2006/relationships/image" Target="../media/image591.png"/><Relationship Id="rId50" Type="http://schemas.openxmlformats.org/officeDocument/2006/relationships/image" Target="../media/image607.png"/><Relationship Id="rId55" Type="http://schemas.openxmlformats.org/officeDocument/2006/relationships/image" Target="../media/image612.png"/><Relationship Id="rId76" Type="http://schemas.openxmlformats.org/officeDocument/2006/relationships/image" Target="../media/image633.png"/><Relationship Id="rId97" Type="http://schemas.openxmlformats.org/officeDocument/2006/relationships/image" Target="../media/image654.png"/><Relationship Id="rId104" Type="http://schemas.openxmlformats.org/officeDocument/2006/relationships/image" Target="../media/image661.png"/><Relationship Id="rId120" Type="http://schemas.openxmlformats.org/officeDocument/2006/relationships/image" Target="../media/image677.png"/><Relationship Id="rId125" Type="http://schemas.openxmlformats.org/officeDocument/2006/relationships/image" Target="../media/image682.png"/><Relationship Id="rId141" Type="http://schemas.openxmlformats.org/officeDocument/2006/relationships/image" Target="../media/image698.png"/><Relationship Id="rId146" Type="http://schemas.openxmlformats.org/officeDocument/2006/relationships/image" Target="../media/image703.png"/><Relationship Id="rId7" Type="http://schemas.openxmlformats.org/officeDocument/2006/relationships/image" Target="../media/image564.png"/><Relationship Id="rId71" Type="http://schemas.openxmlformats.org/officeDocument/2006/relationships/image" Target="../media/image628.png"/><Relationship Id="rId92" Type="http://schemas.openxmlformats.org/officeDocument/2006/relationships/image" Target="../media/image649.png"/><Relationship Id="rId2" Type="http://schemas.openxmlformats.org/officeDocument/2006/relationships/image" Target="../media/image559.png"/><Relationship Id="rId29" Type="http://schemas.openxmlformats.org/officeDocument/2006/relationships/image" Target="../media/image586.png"/><Relationship Id="rId24" Type="http://schemas.openxmlformats.org/officeDocument/2006/relationships/image" Target="../media/image581.png"/><Relationship Id="rId40" Type="http://schemas.openxmlformats.org/officeDocument/2006/relationships/image" Target="../media/image597.png"/><Relationship Id="rId45" Type="http://schemas.openxmlformats.org/officeDocument/2006/relationships/image" Target="../media/image602.png"/><Relationship Id="rId66" Type="http://schemas.openxmlformats.org/officeDocument/2006/relationships/image" Target="../media/image623.png"/><Relationship Id="rId87" Type="http://schemas.openxmlformats.org/officeDocument/2006/relationships/image" Target="../media/image644.png"/><Relationship Id="rId110" Type="http://schemas.openxmlformats.org/officeDocument/2006/relationships/image" Target="../media/image667.png"/><Relationship Id="rId115" Type="http://schemas.openxmlformats.org/officeDocument/2006/relationships/image" Target="../media/image672.png"/><Relationship Id="rId131" Type="http://schemas.openxmlformats.org/officeDocument/2006/relationships/image" Target="../media/image688.png"/><Relationship Id="rId136" Type="http://schemas.openxmlformats.org/officeDocument/2006/relationships/image" Target="../media/image693.png"/><Relationship Id="rId61" Type="http://schemas.openxmlformats.org/officeDocument/2006/relationships/image" Target="../media/image618.png"/><Relationship Id="rId82" Type="http://schemas.openxmlformats.org/officeDocument/2006/relationships/image" Target="../media/image639.png"/><Relationship Id="rId19" Type="http://schemas.openxmlformats.org/officeDocument/2006/relationships/image" Target="../media/image576.png"/><Relationship Id="rId14" Type="http://schemas.openxmlformats.org/officeDocument/2006/relationships/image" Target="../media/image571.png"/><Relationship Id="rId30" Type="http://schemas.openxmlformats.org/officeDocument/2006/relationships/image" Target="../media/image587.png"/><Relationship Id="rId35" Type="http://schemas.openxmlformats.org/officeDocument/2006/relationships/image" Target="../media/image592.png"/><Relationship Id="rId56" Type="http://schemas.openxmlformats.org/officeDocument/2006/relationships/image" Target="../media/image613.png"/><Relationship Id="rId77" Type="http://schemas.openxmlformats.org/officeDocument/2006/relationships/image" Target="../media/image634.png"/><Relationship Id="rId100" Type="http://schemas.openxmlformats.org/officeDocument/2006/relationships/image" Target="../media/image657.png"/><Relationship Id="rId105" Type="http://schemas.openxmlformats.org/officeDocument/2006/relationships/image" Target="../media/image662.png"/><Relationship Id="rId126" Type="http://schemas.openxmlformats.org/officeDocument/2006/relationships/image" Target="../media/image683.png"/><Relationship Id="rId147" Type="http://schemas.openxmlformats.org/officeDocument/2006/relationships/image" Target="../media/image704.png"/><Relationship Id="rId8" Type="http://schemas.openxmlformats.org/officeDocument/2006/relationships/image" Target="../media/image565.png"/><Relationship Id="rId51" Type="http://schemas.openxmlformats.org/officeDocument/2006/relationships/image" Target="../media/image608.png"/><Relationship Id="rId72" Type="http://schemas.openxmlformats.org/officeDocument/2006/relationships/image" Target="../media/image629.png"/><Relationship Id="rId93" Type="http://schemas.openxmlformats.org/officeDocument/2006/relationships/image" Target="../media/image650.png"/><Relationship Id="rId98" Type="http://schemas.openxmlformats.org/officeDocument/2006/relationships/image" Target="../media/image655.png"/><Relationship Id="rId121" Type="http://schemas.openxmlformats.org/officeDocument/2006/relationships/image" Target="../media/image678.png"/><Relationship Id="rId142" Type="http://schemas.openxmlformats.org/officeDocument/2006/relationships/image" Target="../media/image699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21.png"/><Relationship Id="rId21" Type="http://schemas.openxmlformats.org/officeDocument/2006/relationships/image" Target="../media/image725.png"/><Relationship Id="rId42" Type="http://schemas.openxmlformats.org/officeDocument/2006/relationships/image" Target="../media/image746.png"/><Relationship Id="rId63" Type="http://schemas.openxmlformats.org/officeDocument/2006/relationships/image" Target="../media/image767.png"/><Relationship Id="rId84" Type="http://schemas.openxmlformats.org/officeDocument/2006/relationships/image" Target="../media/image788.png"/><Relationship Id="rId138" Type="http://schemas.openxmlformats.org/officeDocument/2006/relationships/image" Target="../media/image842.png"/><Relationship Id="rId159" Type="http://schemas.openxmlformats.org/officeDocument/2006/relationships/image" Target="../media/image863.png"/><Relationship Id="rId170" Type="http://schemas.openxmlformats.org/officeDocument/2006/relationships/image" Target="../media/image874.png"/><Relationship Id="rId191" Type="http://schemas.openxmlformats.org/officeDocument/2006/relationships/image" Target="../media/image895.png"/><Relationship Id="rId205" Type="http://schemas.openxmlformats.org/officeDocument/2006/relationships/image" Target="../media/image909.png"/><Relationship Id="rId226" Type="http://schemas.openxmlformats.org/officeDocument/2006/relationships/image" Target="../media/image930.png"/><Relationship Id="rId107" Type="http://schemas.openxmlformats.org/officeDocument/2006/relationships/image" Target="../media/image811.png"/><Relationship Id="rId11" Type="http://schemas.openxmlformats.org/officeDocument/2006/relationships/image" Target="../media/image715.png"/><Relationship Id="rId32" Type="http://schemas.openxmlformats.org/officeDocument/2006/relationships/image" Target="../media/image736.png"/><Relationship Id="rId53" Type="http://schemas.openxmlformats.org/officeDocument/2006/relationships/image" Target="../media/image757.png"/><Relationship Id="rId74" Type="http://schemas.openxmlformats.org/officeDocument/2006/relationships/image" Target="../media/image778.png"/><Relationship Id="rId128" Type="http://schemas.openxmlformats.org/officeDocument/2006/relationships/image" Target="../media/image832.png"/><Relationship Id="rId149" Type="http://schemas.openxmlformats.org/officeDocument/2006/relationships/image" Target="../media/image853.png"/><Relationship Id="rId5" Type="http://schemas.openxmlformats.org/officeDocument/2006/relationships/image" Target="../media/image709.png"/><Relationship Id="rId95" Type="http://schemas.openxmlformats.org/officeDocument/2006/relationships/image" Target="../media/image799.png"/><Relationship Id="rId160" Type="http://schemas.openxmlformats.org/officeDocument/2006/relationships/image" Target="../media/image864.png"/><Relationship Id="rId181" Type="http://schemas.openxmlformats.org/officeDocument/2006/relationships/image" Target="../media/image885.png"/><Relationship Id="rId216" Type="http://schemas.openxmlformats.org/officeDocument/2006/relationships/image" Target="../media/image920.png"/><Relationship Id="rId22" Type="http://schemas.openxmlformats.org/officeDocument/2006/relationships/image" Target="../media/image726.png"/><Relationship Id="rId27" Type="http://schemas.openxmlformats.org/officeDocument/2006/relationships/image" Target="../media/image731.png"/><Relationship Id="rId43" Type="http://schemas.openxmlformats.org/officeDocument/2006/relationships/image" Target="../media/image747.png"/><Relationship Id="rId48" Type="http://schemas.openxmlformats.org/officeDocument/2006/relationships/image" Target="../media/image752.png"/><Relationship Id="rId64" Type="http://schemas.openxmlformats.org/officeDocument/2006/relationships/image" Target="../media/image768.png"/><Relationship Id="rId69" Type="http://schemas.openxmlformats.org/officeDocument/2006/relationships/image" Target="../media/image773.png"/><Relationship Id="rId113" Type="http://schemas.openxmlformats.org/officeDocument/2006/relationships/image" Target="../media/image817.png"/><Relationship Id="rId118" Type="http://schemas.openxmlformats.org/officeDocument/2006/relationships/image" Target="../media/image822.png"/><Relationship Id="rId134" Type="http://schemas.openxmlformats.org/officeDocument/2006/relationships/image" Target="../media/image838.png"/><Relationship Id="rId139" Type="http://schemas.openxmlformats.org/officeDocument/2006/relationships/image" Target="../media/image843.png"/><Relationship Id="rId80" Type="http://schemas.openxmlformats.org/officeDocument/2006/relationships/image" Target="../media/image784.png"/><Relationship Id="rId85" Type="http://schemas.openxmlformats.org/officeDocument/2006/relationships/image" Target="../media/image789.png"/><Relationship Id="rId150" Type="http://schemas.openxmlformats.org/officeDocument/2006/relationships/image" Target="../media/image854.png"/><Relationship Id="rId155" Type="http://schemas.openxmlformats.org/officeDocument/2006/relationships/image" Target="../media/image859.png"/><Relationship Id="rId171" Type="http://schemas.openxmlformats.org/officeDocument/2006/relationships/image" Target="../media/image875.png"/><Relationship Id="rId176" Type="http://schemas.openxmlformats.org/officeDocument/2006/relationships/image" Target="../media/image880.png"/><Relationship Id="rId192" Type="http://schemas.openxmlformats.org/officeDocument/2006/relationships/image" Target="../media/image896.png"/><Relationship Id="rId197" Type="http://schemas.openxmlformats.org/officeDocument/2006/relationships/image" Target="../media/image901.png"/><Relationship Id="rId206" Type="http://schemas.openxmlformats.org/officeDocument/2006/relationships/image" Target="../media/image910.png"/><Relationship Id="rId227" Type="http://schemas.openxmlformats.org/officeDocument/2006/relationships/image" Target="../media/image931.png"/><Relationship Id="rId201" Type="http://schemas.openxmlformats.org/officeDocument/2006/relationships/image" Target="../media/image905.png"/><Relationship Id="rId222" Type="http://schemas.openxmlformats.org/officeDocument/2006/relationships/image" Target="../media/image926.png"/><Relationship Id="rId12" Type="http://schemas.openxmlformats.org/officeDocument/2006/relationships/image" Target="../media/image716.png"/><Relationship Id="rId17" Type="http://schemas.openxmlformats.org/officeDocument/2006/relationships/image" Target="../media/image721.png"/><Relationship Id="rId33" Type="http://schemas.openxmlformats.org/officeDocument/2006/relationships/image" Target="../media/image737.png"/><Relationship Id="rId38" Type="http://schemas.openxmlformats.org/officeDocument/2006/relationships/image" Target="../media/image742.png"/><Relationship Id="rId59" Type="http://schemas.openxmlformats.org/officeDocument/2006/relationships/image" Target="../media/image763.png"/><Relationship Id="rId103" Type="http://schemas.openxmlformats.org/officeDocument/2006/relationships/image" Target="../media/image807.png"/><Relationship Id="rId108" Type="http://schemas.openxmlformats.org/officeDocument/2006/relationships/image" Target="../media/image812.png"/><Relationship Id="rId124" Type="http://schemas.openxmlformats.org/officeDocument/2006/relationships/image" Target="../media/image828.png"/><Relationship Id="rId129" Type="http://schemas.openxmlformats.org/officeDocument/2006/relationships/image" Target="../media/image833.png"/><Relationship Id="rId54" Type="http://schemas.openxmlformats.org/officeDocument/2006/relationships/image" Target="../media/image758.png"/><Relationship Id="rId70" Type="http://schemas.openxmlformats.org/officeDocument/2006/relationships/image" Target="../media/image774.png"/><Relationship Id="rId75" Type="http://schemas.openxmlformats.org/officeDocument/2006/relationships/image" Target="../media/image779.png"/><Relationship Id="rId91" Type="http://schemas.openxmlformats.org/officeDocument/2006/relationships/image" Target="../media/image795.png"/><Relationship Id="rId96" Type="http://schemas.openxmlformats.org/officeDocument/2006/relationships/image" Target="../media/image800.png"/><Relationship Id="rId140" Type="http://schemas.openxmlformats.org/officeDocument/2006/relationships/image" Target="../media/image844.png"/><Relationship Id="rId145" Type="http://schemas.openxmlformats.org/officeDocument/2006/relationships/image" Target="../media/image849.png"/><Relationship Id="rId161" Type="http://schemas.openxmlformats.org/officeDocument/2006/relationships/image" Target="../media/image865.png"/><Relationship Id="rId166" Type="http://schemas.openxmlformats.org/officeDocument/2006/relationships/image" Target="../media/image870.png"/><Relationship Id="rId182" Type="http://schemas.openxmlformats.org/officeDocument/2006/relationships/image" Target="../media/image886.png"/><Relationship Id="rId187" Type="http://schemas.openxmlformats.org/officeDocument/2006/relationships/image" Target="../media/image891.png"/><Relationship Id="rId217" Type="http://schemas.openxmlformats.org/officeDocument/2006/relationships/image" Target="../media/image92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10.png"/><Relationship Id="rId212" Type="http://schemas.openxmlformats.org/officeDocument/2006/relationships/image" Target="../media/image916.png"/><Relationship Id="rId233" Type="http://schemas.openxmlformats.org/officeDocument/2006/relationships/image" Target="../media/image937.png"/><Relationship Id="rId23" Type="http://schemas.openxmlformats.org/officeDocument/2006/relationships/image" Target="../media/image727.png"/><Relationship Id="rId28" Type="http://schemas.openxmlformats.org/officeDocument/2006/relationships/image" Target="../media/image732.png"/><Relationship Id="rId49" Type="http://schemas.openxmlformats.org/officeDocument/2006/relationships/image" Target="../media/image753.png"/><Relationship Id="rId114" Type="http://schemas.openxmlformats.org/officeDocument/2006/relationships/image" Target="../media/image818.png"/><Relationship Id="rId119" Type="http://schemas.openxmlformats.org/officeDocument/2006/relationships/image" Target="../media/image823.png"/><Relationship Id="rId44" Type="http://schemas.openxmlformats.org/officeDocument/2006/relationships/image" Target="../media/image748.png"/><Relationship Id="rId60" Type="http://schemas.openxmlformats.org/officeDocument/2006/relationships/image" Target="../media/image764.png"/><Relationship Id="rId65" Type="http://schemas.openxmlformats.org/officeDocument/2006/relationships/image" Target="../media/image769.png"/><Relationship Id="rId81" Type="http://schemas.openxmlformats.org/officeDocument/2006/relationships/image" Target="../media/image785.png"/><Relationship Id="rId86" Type="http://schemas.openxmlformats.org/officeDocument/2006/relationships/image" Target="../media/image790.png"/><Relationship Id="rId130" Type="http://schemas.openxmlformats.org/officeDocument/2006/relationships/image" Target="../media/image834.png"/><Relationship Id="rId135" Type="http://schemas.openxmlformats.org/officeDocument/2006/relationships/image" Target="../media/image839.png"/><Relationship Id="rId151" Type="http://schemas.openxmlformats.org/officeDocument/2006/relationships/image" Target="../media/image855.png"/><Relationship Id="rId156" Type="http://schemas.openxmlformats.org/officeDocument/2006/relationships/image" Target="../media/image860.png"/><Relationship Id="rId177" Type="http://schemas.openxmlformats.org/officeDocument/2006/relationships/image" Target="../media/image881.png"/><Relationship Id="rId198" Type="http://schemas.openxmlformats.org/officeDocument/2006/relationships/image" Target="../media/image902.png"/><Relationship Id="rId172" Type="http://schemas.openxmlformats.org/officeDocument/2006/relationships/image" Target="../media/image876.png"/><Relationship Id="rId193" Type="http://schemas.openxmlformats.org/officeDocument/2006/relationships/image" Target="../media/image897.png"/><Relationship Id="rId202" Type="http://schemas.openxmlformats.org/officeDocument/2006/relationships/image" Target="../media/image906.png"/><Relationship Id="rId207" Type="http://schemas.openxmlformats.org/officeDocument/2006/relationships/image" Target="../media/image911.png"/><Relationship Id="rId223" Type="http://schemas.openxmlformats.org/officeDocument/2006/relationships/image" Target="../media/image927.png"/><Relationship Id="rId228" Type="http://schemas.openxmlformats.org/officeDocument/2006/relationships/image" Target="../media/image932.png"/><Relationship Id="rId13" Type="http://schemas.openxmlformats.org/officeDocument/2006/relationships/image" Target="../media/image717.png"/><Relationship Id="rId18" Type="http://schemas.openxmlformats.org/officeDocument/2006/relationships/image" Target="../media/image722.png"/><Relationship Id="rId39" Type="http://schemas.openxmlformats.org/officeDocument/2006/relationships/image" Target="../media/image743.png"/><Relationship Id="rId109" Type="http://schemas.openxmlformats.org/officeDocument/2006/relationships/image" Target="../media/image813.png"/><Relationship Id="rId34" Type="http://schemas.openxmlformats.org/officeDocument/2006/relationships/image" Target="../media/image738.png"/><Relationship Id="rId50" Type="http://schemas.openxmlformats.org/officeDocument/2006/relationships/image" Target="../media/image754.png"/><Relationship Id="rId55" Type="http://schemas.openxmlformats.org/officeDocument/2006/relationships/image" Target="../media/image759.png"/><Relationship Id="rId76" Type="http://schemas.openxmlformats.org/officeDocument/2006/relationships/image" Target="../media/image780.png"/><Relationship Id="rId97" Type="http://schemas.openxmlformats.org/officeDocument/2006/relationships/image" Target="../media/image801.png"/><Relationship Id="rId104" Type="http://schemas.openxmlformats.org/officeDocument/2006/relationships/image" Target="../media/image808.png"/><Relationship Id="rId120" Type="http://schemas.openxmlformats.org/officeDocument/2006/relationships/image" Target="../media/image824.png"/><Relationship Id="rId125" Type="http://schemas.openxmlformats.org/officeDocument/2006/relationships/image" Target="../media/image829.png"/><Relationship Id="rId141" Type="http://schemas.openxmlformats.org/officeDocument/2006/relationships/image" Target="../media/image845.png"/><Relationship Id="rId146" Type="http://schemas.openxmlformats.org/officeDocument/2006/relationships/image" Target="../media/image850.png"/><Relationship Id="rId167" Type="http://schemas.openxmlformats.org/officeDocument/2006/relationships/image" Target="../media/image871.png"/><Relationship Id="rId188" Type="http://schemas.openxmlformats.org/officeDocument/2006/relationships/image" Target="../media/image892.png"/><Relationship Id="rId7" Type="http://schemas.openxmlformats.org/officeDocument/2006/relationships/image" Target="../media/image711.png"/><Relationship Id="rId71" Type="http://schemas.openxmlformats.org/officeDocument/2006/relationships/image" Target="../media/image775.png"/><Relationship Id="rId92" Type="http://schemas.openxmlformats.org/officeDocument/2006/relationships/image" Target="../media/image796.png"/><Relationship Id="rId162" Type="http://schemas.openxmlformats.org/officeDocument/2006/relationships/image" Target="../media/image866.png"/><Relationship Id="rId183" Type="http://schemas.openxmlformats.org/officeDocument/2006/relationships/image" Target="../media/image887.png"/><Relationship Id="rId213" Type="http://schemas.openxmlformats.org/officeDocument/2006/relationships/image" Target="../media/image917.png"/><Relationship Id="rId218" Type="http://schemas.openxmlformats.org/officeDocument/2006/relationships/image" Target="../media/image922.png"/><Relationship Id="rId234" Type="http://schemas.openxmlformats.org/officeDocument/2006/relationships/image" Target="../media/image938.png"/><Relationship Id="rId2" Type="http://schemas.openxmlformats.org/officeDocument/2006/relationships/image" Target="../media/image706.png"/><Relationship Id="rId29" Type="http://schemas.openxmlformats.org/officeDocument/2006/relationships/image" Target="../media/image733.png"/><Relationship Id="rId24" Type="http://schemas.openxmlformats.org/officeDocument/2006/relationships/image" Target="../media/image728.png"/><Relationship Id="rId40" Type="http://schemas.openxmlformats.org/officeDocument/2006/relationships/image" Target="../media/image744.png"/><Relationship Id="rId45" Type="http://schemas.openxmlformats.org/officeDocument/2006/relationships/image" Target="../media/image749.png"/><Relationship Id="rId66" Type="http://schemas.openxmlformats.org/officeDocument/2006/relationships/image" Target="../media/image770.png"/><Relationship Id="rId87" Type="http://schemas.openxmlformats.org/officeDocument/2006/relationships/image" Target="../media/image791.png"/><Relationship Id="rId110" Type="http://schemas.openxmlformats.org/officeDocument/2006/relationships/image" Target="../media/image814.png"/><Relationship Id="rId115" Type="http://schemas.openxmlformats.org/officeDocument/2006/relationships/image" Target="../media/image819.png"/><Relationship Id="rId131" Type="http://schemas.openxmlformats.org/officeDocument/2006/relationships/image" Target="../media/image835.png"/><Relationship Id="rId136" Type="http://schemas.openxmlformats.org/officeDocument/2006/relationships/image" Target="../media/image840.png"/><Relationship Id="rId157" Type="http://schemas.openxmlformats.org/officeDocument/2006/relationships/image" Target="../media/image861.png"/><Relationship Id="rId178" Type="http://schemas.openxmlformats.org/officeDocument/2006/relationships/image" Target="../media/image882.png"/><Relationship Id="rId61" Type="http://schemas.openxmlformats.org/officeDocument/2006/relationships/image" Target="../media/image765.png"/><Relationship Id="rId82" Type="http://schemas.openxmlformats.org/officeDocument/2006/relationships/image" Target="../media/image786.png"/><Relationship Id="rId152" Type="http://schemas.openxmlformats.org/officeDocument/2006/relationships/image" Target="../media/image856.png"/><Relationship Id="rId173" Type="http://schemas.openxmlformats.org/officeDocument/2006/relationships/image" Target="../media/image877.png"/><Relationship Id="rId194" Type="http://schemas.openxmlformats.org/officeDocument/2006/relationships/image" Target="../media/image898.png"/><Relationship Id="rId199" Type="http://schemas.openxmlformats.org/officeDocument/2006/relationships/image" Target="../media/image903.png"/><Relationship Id="rId203" Type="http://schemas.openxmlformats.org/officeDocument/2006/relationships/image" Target="../media/image907.png"/><Relationship Id="rId208" Type="http://schemas.openxmlformats.org/officeDocument/2006/relationships/image" Target="../media/image912.png"/><Relationship Id="rId229" Type="http://schemas.openxmlformats.org/officeDocument/2006/relationships/image" Target="../media/image933.png"/><Relationship Id="rId19" Type="http://schemas.openxmlformats.org/officeDocument/2006/relationships/image" Target="../media/image723.png"/><Relationship Id="rId224" Type="http://schemas.openxmlformats.org/officeDocument/2006/relationships/image" Target="../media/image928.png"/><Relationship Id="rId14" Type="http://schemas.openxmlformats.org/officeDocument/2006/relationships/image" Target="../media/image718.png"/><Relationship Id="rId30" Type="http://schemas.openxmlformats.org/officeDocument/2006/relationships/image" Target="../media/image734.png"/><Relationship Id="rId35" Type="http://schemas.openxmlformats.org/officeDocument/2006/relationships/image" Target="../media/image739.png"/><Relationship Id="rId56" Type="http://schemas.openxmlformats.org/officeDocument/2006/relationships/image" Target="../media/image760.png"/><Relationship Id="rId77" Type="http://schemas.openxmlformats.org/officeDocument/2006/relationships/image" Target="../media/image781.png"/><Relationship Id="rId100" Type="http://schemas.openxmlformats.org/officeDocument/2006/relationships/image" Target="../media/image804.png"/><Relationship Id="rId105" Type="http://schemas.openxmlformats.org/officeDocument/2006/relationships/image" Target="../media/image809.png"/><Relationship Id="rId126" Type="http://schemas.openxmlformats.org/officeDocument/2006/relationships/image" Target="../media/image830.png"/><Relationship Id="rId147" Type="http://schemas.openxmlformats.org/officeDocument/2006/relationships/image" Target="../media/image851.png"/><Relationship Id="rId168" Type="http://schemas.openxmlformats.org/officeDocument/2006/relationships/image" Target="../media/image872.png"/><Relationship Id="rId8" Type="http://schemas.openxmlformats.org/officeDocument/2006/relationships/image" Target="../media/image712.png"/><Relationship Id="rId51" Type="http://schemas.openxmlformats.org/officeDocument/2006/relationships/image" Target="../media/image755.png"/><Relationship Id="rId72" Type="http://schemas.openxmlformats.org/officeDocument/2006/relationships/image" Target="../media/image776.png"/><Relationship Id="rId93" Type="http://schemas.openxmlformats.org/officeDocument/2006/relationships/image" Target="../media/image797.png"/><Relationship Id="rId98" Type="http://schemas.openxmlformats.org/officeDocument/2006/relationships/image" Target="../media/image802.png"/><Relationship Id="rId121" Type="http://schemas.openxmlformats.org/officeDocument/2006/relationships/image" Target="../media/image825.png"/><Relationship Id="rId142" Type="http://schemas.openxmlformats.org/officeDocument/2006/relationships/image" Target="../media/image846.png"/><Relationship Id="rId163" Type="http://schemas.openxmlformats.org/officeDocument/2006/relationships/image" Target="../media/image867.png"/><Relationship Id="rId184" Type="http://schemas.openxmlformats.org/officeDocument/2006/relationships/image" Target="../media/image888.png"/><Relationship Id="rId189" Type="http://schemas.openxmlformats.org/officeDocument/2006/relationships/image" Target="../media/image893.png"/><Relationship Id="rId219" Type="http://schemas.openxmlformats.org/officeDocument/2006/relationships/image" Target="../media/image923.png"/><Relationship Id="rId3" Type="http://schemas.openxmlformats.org/officeDocument/2006/relationships/image" Target="../media/image707.png"/><Relationship Id="rId214" Type="http://schemas.openxmlformats.org/officeDocument/2006/relationships/image" Target="../media/image918.png"/><Relationship Id="rId230" Type="http://schemas.openxmlformats.org/officeDocument/2006/relationships/image" Target="../media/image934.png"/><Relationship Id="rId25" Type="http://schemas.openxmlformats.org/officeDocument/2006/relationships/image" Target="../media/image729.png"/><Relationship Id="rId46" Type="http://schemas.openxmlformats.org/officeDocument/2006/relationships/image" Target="../media/image750.png"/><Relationship Id="rId67" Type="http://schemas.openxmlformats.org/officeDocument/2006/relationships/image" Target="../media/image771.png"/><Relationship Id="rId116" Type="http://schemas.openxmlformats.org/officeDocument/2006/relationships/image" Target="../media/image820.png"/><Relationship Id="rId137" Type="http://schemas.openxmlformats.org/officeDocument/2006/relationships/image" Target="../media/image841.png"/><Relationship Id="rId158" Type="http://schemas.openxmlformats.org/officeDocument/2006/relationships/image" Target="../media/image862.png"/><Relationship Id="rId20" Type="http://schemas.openxmlformats.org/officeDocument/2006/relationships/image" Target="../media/image724.png"/><Relationship Id="rId41" Type="http://schemas.openxmlformats.org/officeDocument/2006/relationships/image" Target="../media/image745.png"/><Relationship Id="rId62" Type="http://schemas.openxmlformats.org/officeDocument/2006/relationships/image" Target="../media/image766.png"/><Relationship Id="rId83" Type="http://schemas.openxmlformats.org/officeDocument/2006/relationships/image" Target="../media/image787.png"/><Relationship Id="rId88" Type="http://schemas.openxmlformats.org/officeDocument/2006/relationships/image" Target="../media/image792.png"/><Relationship Id="rId111" Type="http://schemas.openxmlformats.org/officeDocument/2006/relationships/image" Target="../media/image815.png"/><Relationship Id="rId132" Type="http://schemas.openxmlformats.org/officeDocument/2006/relationships/image" Target="../media/image836.png"/><Relationship Id="rId153" Type="http://schemas.openxmlformats.org/officeDocument/2006/relationships/image" Target="../media/image857.png"/><Relationship Id="rId174" Type="http://schemas.openxmlformats.org/officeDocument/2006/relationships/image" Target="../media/image878.png"/><Relationship Id="rId179" Type="http://schemas.openxmlformats.org/officeDocument/2006/relationships/image" Target="../media/image883.png"/><Relationship Id="rId195" Type="http://schemas.openxmlformats.org/officeDocument/2006/relationships/image" Target="../media/image899.png"/><Relationship Id="rId209" Type="http://schemas.openxmlformats.org/officeDocument/2006/relationships/image" Target="../media/image913.png"/><Relationship Id="rId190" Type="http://schemas.openxmlformats.org/officeDocument/2006/relationships/image" Target="../media/image894.png"/><Relationship Id="rId204" Type="http://schemas.openxmlformats.org/officeDocument/2006/relationships/image" Target="../media/image908.png"/><Relationship Id="rId220" Type="http://schemas.openxmlformats.org/officeDocument/2006/relationships/image" Target="../media/image924.png"/><Relationship Id="rId225" Type="http://schemas.openxmlformats.org/officeDocument/2006/relationships/image" Target="../media/image929.png"/><Relationship Id="rId15" Type="http://schemas.openxmlformats.org/officeDocument/2006/relationships/image" Target="../media/image719.png"/><Relationship Id="rId36" Type="http://schemas.openxmlformats.org/officeDocument/2006/relationships/image" Target="../media/image740.png"/><Relationship Id="rId57" Type="http://schemas.openxmlformats.org/officeDocument/2006/relationships/image" Target="../media/image761.png"/><Relationship Id="rId106" Type="http://schemas.openxmlformats.org/officeDocument/2006/relationships/image" Target="../media/image810.png"/><Relationship Id="rId127" Type="http://schemas.openxmlformats.org/officeDocument/2006/relationships/image" Target="../media/image831.png"/><Relationship Id="rId10" Type="http://schemas.openxmlformats.org/officeDocument/2006/relationships/image" Target="../media/image714.png"/><Relationship Id="rId31" Type="http://schemas.openxmlformats.org/officeDocument/2006/relationships/image" Target="../media/image735.png"/><Relationship Id="rId52" Type="http://schemas.openxmlformats.org/officeDocument/2006/relationships/image" Target="../media/image756.png"/><Relationship Id="rId73" Type="http://schemas.openxmlformats.org/officeDocument/2006/relationships/image" Target="../media/image777.png"/><Relationship Id="rId78" Type="http://schemas.openxmlformats.org/officeDocument/2006/relationships/image" Target="../media/image782.png"/><Relationship Id="rId94" Type="http://schemas.openxmlformats.org/officeDocument/2006/relationships/image" Target="../media/image798.png"/><Relationship Id="rId99" Type="http://schemas.openxmlformats.org/officeDocument/2006/relationships/image" Target="../media/image803.png"/><Relationship Id="rId101" Type="http://schemas.openxmlformats.org/officeDocument/2006/relationships/image" Target="../media/image805.png"/><Relationship Id="rId122" Type="http://schemas.openxmlformats.org/officeDocument/2006/relationships/image" Target="../media/image826.png"/><Relationship Id="rId143" Type="http://schemas.openxmlformats.org/officeDocument/2006/relationships/image" Target="../media/image847.png"/><Relationship Id="rId148" Type="http://schemas.openxmlformats.org/officeDocument/2006/relationships/image" Target="../media/image852.png"/><Relationship Id="rId164" Type="http://schemas.openxmlformats.org/officeDocument/2006/relationships/image" Target="../media/image868.png"/><Relationship Id="rId169" Type="http://schemas.openxmlformats.org/officeDocument/2006/relationships/image" Target="../media/image873.png"/><Relationship Id="rId185" Type="http://schemas.openxmlformats.org/officeDocument/2006/relationships/image" Target="../media/image889.png"/><Relationship Id="rId4" Type="http://schemas.openxmlformats.org/officeDocument/2006/relationships/image" Target="../media/image708.png"/><Relationship Id="rId9" Type="http://schemas.openxmlformats.org/officeDocument/2006/relationships/image" Target="../media/image713.png"/><Relationship Id="rId180" Type="http://schemas.openxmlformats.org/officeDocument/2006/relationships/image" Target="../media/image884.png"/><Relationship Id="rId210" Type="http://schemas.openxmlformats.org/officeDocument/2006/relationships/image" Target="../media/image914.png"/><Relationship Id="rId215" Type="http://schemas.openxmlformats.org/officeDocument/2006/relationships/image" Target="../media/image919.png"/><Relationship Id="rId26" Type="http://schemas.openxmlformats.org/officeDocument/2006/relationships/image" Target="../media/image730.png"/><Relationship Id="rId231" Type="http://schemas.openxmlformats.org/officeDocument/2006/relationships/image" Target="../media/image935.png"/><Relationship Id="rId47" Type="http://schemas.openxmlformats.org/officeDocument/2006/relationships/image" Target="../media/image751.png"/><Relationship Id="rId68" Type="http://schemas.openxmlformats.org/officeDocument/2006/relationships/image" Target="../media/image772.png"/><Relationship Id="rId89" Type="http://schemas.openxmlformats.org/officeDocument/2006/relationships/image" Target="../media/image793.png"/><Relationship Id="rId112" Type="http://schemas.openxmlformats.org/officeDocument/2006/relationships/image" Target="../media/image816.png"/><Relationship Id="rId133" Type="http://schemas.openxmlformats.org/officeDocument/2006/relationships/image" Target="../media/image837.png"/><Relationship Id="rId154" Type="http://schemas.openxmlformats.org/officeDocument/2006/relationships/image" Target="../media/image858.png"/><Relationship Id="rId175" Type="http://schemas.openxmlformats.org/officeDocument/2006/relationships/image" Target="../media/image879.png"/><Relationship Id="rId196" Type="http://schemas.openxmlformats.org/officeDocument/2006/relationships/image" Target="../media/image900.png"/><Relationship Id="rId200" Type="http://schemas.openxmlformats.org/officeDocument/2006/relationships/image" Target="../media/image904.png"/><Relationship Id="rId16" Type="http://schemas.openxmlformats.org/officeDocument/2006/relationships/image" Target="../media/image720.png"/><Relationship Id="rId221" Type="http://schemas.openxmlformats.org/officeDocument/2006/relationships/image" Target="../media/image925.png"/><Relationship Id="rId37" Type="http://schemas.openxmlformats.org/officeDocument/2006/relationships/image" Target="../media/image741.png"/><Relationship Id="rId58" Type="http://schemas.openxmlformats.org/officeDocument/2006/relationships/image" Target="../media/image762.png"/><Relationship Id="rId79" Type="http://schemas.openxmlformats.org/officeDocument/2006/relationships/image" Target="../media/image783.png"/><Relationship Id="rId102" Type="http://schemas.openxmlformats.org/officeDocument/2006/relationships/image" Target="../media/image806.png"/><Relationship Id="rId123" Type="http://schemas.openxmlformats.org/officeDocument/2006/relationships/image" Target="../media/image827.png"/><Relationship Id="rId144" Type="http://schemas.openxmlformats.org/officeDocument/2006/relationships/image" Target="../media/image848.png"/><Relationship Id="rId90" Type="http://schemas.openxmlformats.org/officeDocument/2006/relationships/image" Target="../media/image794.png"/><Relationship Id="rId165" Type="http://schemas.openxmlformats.org/officeDocument/2006/relationships/image" Target="../media/image869.png"/><Relationship Id="rId186" Type="http://schemas.openxmlformats.org/officeDocument/2006/relationships/image" Target="../media/image890.png"/><Relationship Id="rId211" Type="http://schemas.openxmlformats.org/officeDocument/2006/relationships/image" Target="../media/image915.png"/><Relationship Id="rId232" Type="http://schemas.openxmlformats.org/officeDocument/2006/relationships/image" Target="../media/image936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50.png"/><Relationship Id="rId18" Type="http://schemas.openxmlformats.org/officeDocument/2006/relationships/image" Target="../media/image955.png"/><Relationship Id="rId26" Type="http://schemas.openxmlformats.org/officeDocument/2006/relationships/image" Target="../media/image963.png"/><Relationship Id="rId39" Type="http://schemas.openxmlformats.org/officeDocument/2006/relationships/image" Target="../media/image976.png"/><Relationship Id="rId3" Type="http://schemas.openxmlformats.org/officeDocument/2006/relationships/image" Target="../media/image940.png"/><Relationship Id="rId21" Type="http://schemas.openxmlformats.org/officeDocument/2006/relationships/image" Target="../media/image958.png"/><Relationship Id="rId34" Type="http://schemas.openxmlformats.org/officeDocument/2006/relationships/image" Target="../media/image971.png"/><Relationship Id="rId42" Type="http://schemas.openxmlformats.org/officeDocument/2006/relationships/image" Target="../media/image979.png"/><Relationship Id="rId47" Type="http://schemas.openxmlformats.org/officeDocument/2006/relationships/image" Target="../media/image984.png"/><Relationship Id="rId7" Type="http://schemas.openxmlformats.org/officeDocument/2006/relationships/image" Target="../media/image944.png"/><Relationship Id="rId12" Type="http://schemas.openxmlformats.org/officeDocument/2006/relationships/image" Target="../media/image949.png"/><Relationship Id="rId17" Type="http://schemas.openxmlformats.org/officeDocument/2006/relationships/image" Target="../media/image954.png"/><Relationship Id="rId25" Type="http://schemas.openxmlformats.org/officeDocument/2006/relationships/image" Target="../media/image962.png"/><Relationship Id="rId33" Type="http://schemas.openxmlformats.org/officeDocument/2006/relationships/image" Target="../media/image970.png"/><Relationship Id="rId38" Type="http://schemas.openxmlformats.org/officeDocument/2006/relationships/image" Target="../media/image975.png"/><Relationship Id="rId46" Type="http://schemas.openxmlformats.org/officeDocument/2006/relationships/image" Target="../media/image983.png"/><Relationship Id="rId2" Type="http://schemas.openxmlformats.org/officeDocument/2006/relationships/image" Target="../media/image939.png"/><Relationship Id="rId16" Type="http://schemas.openxmlformats.org/officeDocument/2006/relationships/image" Target="../media/image953.png"/><Relationship Id="rId20" Type="http://schemas.openxmlformats.org/officeDocument/2006/relationships/image" Target="../media/image957.png"/><Relationship Id="rId29" Type="http://schemas.openxmlformats.org/officeDocument/2006/relationships/image" Target="../media/image966.png"/><Relationship Id="rId41" Type="http://schemas.openxmlformats.org/officeDocument/2006/relationships/image" Target="../media/image97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43.png"/><Relationship Id="rId11" Type="http://schemas.openxmlformats.org/officeDocument/2006/relationships/image" Target="../media/image948.png"/><Relationship Id="rId24" Type="http://schemas.openxmlformats.org/officeDocument/2006/relationships/image" Target="../media/image961.png"/><Relationship Id="rId32" Type="http://schemas.openxmlformats.org/officeDocument/2006/relationships/image" Target="../media/image969.png"/><Relationship Id="rId37" Type="http://schemas.openxmlformats.org/officeDocument/2006/relationships/image" Target="../media/image974.png"/><Relationship Id="rId40" Type="http://schemas.openxmlformats.org/officeDocument/2006/relationships/image" Target="../media/image977.png"/><Relationship Id="rId45" Type="http://schemas.openxmlformats.org/officeDocument/2006/relationships/image" Target="../media/image982.png"/><Relationship Id="rId5" Type="http://schemas.openxmlformats.org/officeDocument/2006/relationships/image" Target="../media/image942.png"/><Relationship Id="rId15" Type="http://schemas.openxmlformats.org/officeDocument/2006/relationships/image" Target="../media/image952.png"/><Relationship Id="rId23" Type="http://schemas.openxmlformats.org/officeDocument/2006/relationships/image" Target="../media/image960.png"/><Relationship Id="rId28" Type="http://schemas.openxmlformats.org/officeDocument/2006/relationships/image" Target="../media/image965.png"/><Relationship Id="rId36" Type="http://schemas.openxmlformats.org/officeDocument/2006/relationships/image" Target="../media/image973.png"/><Relationship Id="rId49" Type="http://schemas.openxmlformats.org/officeDocument/2006/relationships/image" Target="../media/image986.png"/><Relationship Id="rId10" Type="http://schemas.openxmlformats.org/officeDocument/2006/relationships/image" Target="../media/image947.png"/><Relationship Id="rId19" Type="http://schemas.openxmlformats.org/officeDocument/2006/relationships/image" Target="../media/image956.png"/><Relationship Id="rId31" Type="http://schemas.openxmlformats.org/officeDocument/2006/relationships/image" Target="../media/image968.png"/><Relationship Id="rId44" Type="http://schemas.openxmlformats.org/officeDocument/2006/relationships/image" Target="../media/image981.png"/><Relationship Id="rId4" Type="http://schemas.openxmlformats.org/officeDocument/2006/relationships/image" Target="../media/image941.png"/><Relationship Id="rId9" Type="http://schemas.openxmlformats.org/officeDocument/2006/relationships/image" Target="../media/image946.png"/><Relationship Id="rId14" Type="http://schemas.openxmlformats.org/officeDocument/2006/relationships/image" Target="../media/image951.png"/><Relationship Id="rId22" Type="http://schemas.openxmlformats.org/officeDocument/2006/relationships/image" Target="../media/image959.png"/><Relationship Id="rId27" Type="http://schemas.openxmlformats.org/officeDocument/2006/relationships/image" Target="../media/image964.png"/><Relationship Id="rId30" Type="http://schemas.openxmlformats.org/officeDocument/2006/relationships/image" Target="../media/image967.png"/><Relationship Id="rId35" Type="http://schemas.openxmlformats.org/officeDocument/2006/relationships/image" Target="../media/image972.png"/><Relationship Id="rId43" Type="http://schemas.openxmlformats.org/officeDocument/2006/relationships/image" Target="../media/image980.png"/><Relationship Id="rId48" Type="http://schemas.openxmlformats.org/officeDocument/2006/relationships/image" Target="../media/image985.png"/><Relationship Id="rId8" Type="http://schemas.openxmlformats.org/officeDocument/2006/relationships/image" Target="../media/image945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10.png"/><Relationship Id="rId117" Type="http://schemas.openxmlformats.org/officeDocument/2006/relationships/image" Target="../media/image1099.png"/><Relationship Id="rId21" Type="http://schemas.openxmlformats.org/officeDocument/2006/relationships/image" Target="../media/image1005.png"/><Relationship Id="rId42" Type="http://schemas.openxmlformats.org/officeDocument/2006/relationships/image" Target="../media/image1026.png"/><Relationship Id="rId47" Type="http://schemas.openxmlformats.org/officeDocument/2006/relationships/image" Target="../media/image1031.png"/><Relationship Id="rId63" Type="http://schemas.openxmlformats.org/officeDocument/2006/relationships/image" Target="../media/image1047.png"/><Relationship Id="rId68" Type="http://schemas.openxmlformats.org/officeDocument/2006/relationships/image" Target="../media/image1052.png"/><Relationship Id="rId84" Type="http://schemas.openxmlformats.org/officeDocument/2006/relationships/image" Target="../media/image1068.png"/><Relationship Id="rId89" Type="http://schemas.openxmlformats.org/officeDocument/2006/relationships/image" Target="../media/image1072.png"/><Relationship Id="rId112" Type="http://schemas.openxmlformats.org/officeDocument/2006/relationships/image" Target="../media/image1095.png"/><Relationship Id="rId133" Type="http://schemas.openxmlformats.org/officeDocument/2006/relationships/image" Target="../media/image1114.png"/><Relationship Id="rId138" Type="http://schemas.openxmlformats.org/officeDocument/2006/relationships/image" Target="../media/image1119.png"/><Relationship Id="rId154" Type="http://schemas.openxmlformats.org/officeDocument/2006/relationships/image" Target="../media/image1135.png"/><Relationship Id="rId159" Type="http://schemas.openxmlformats.org/officeDocument/2006/relationships/image" Target="../media/image1140.png"/><Relationship Id="rId175" Type="http://schemas.openxmlformats.org/officeDocument/2006/relationships/image" Target="../media/image1156.png"/><Relationship Id="rId170" Type="http://schemas.openxmlformats.org/officeDocument/2006/relationships/image" Target="../media/image1151.png"/><Relationship Id="rId16" Type="http://schemas.openxmlformats.org/officeDocument/2006/relationships/image" Target="../media/image1000.png"/><Relationship Id="rId107" Type="http://schemas.openxmlformats.org/officeDocument/2006/relationships/image" Target="../media/image1090.png"/><Relationship Id="rId11" Type="http://schemas.openxmlformats.org/officeDocument/2006/relationships/image" Target="../media/image995.png"/><Relationship Id="rId32" Type="http://schemas.openxmlformats.org/officeDocument/2006/relationships/image" Target="../media/image1016.png"/><Relationship Id="rId37" Type="http://schemas.openxmlformats.org/officeDocument/2006/relationships/image" Target="../media/image1021.png"/><Relationship Id="rId53" Type="http://schemas.openxmlformats.org/officeDocument/2006/relationships/image" Target="../media/image1037.png"/><Relationship Id="rId58" Type="http://schemas.openxmlformats.org/officeDocument/2006/relationships/image" Target="../media/image1042.png"/><Relationship Id="rId74" Type="http://schemas.openxmlformats.org/officeDocument/2006/relationships/image" Target="../media/image1058.png"/><Relationship Id="rId79" Type="http://schemas.openxmlformats.org/officeDocument/2006/relationships/image" Target="../media/image1063.png"/><Relationship Id="rId102" Type="http://schemas.openxmlformats.org/officeDocument/2006/relationships/image" Target="../media/image1085.png"/><Relationship Id="rId123" Type="http://schemas.openxmlformats.org/officeDocument/2006/relationships/image" Target="../media/image1105.png"/><Relationship Id="rId128" Type="http://schemas.openxmlformats.org/officeDocument/2006/relationships/image" Target="../media/image1110.png"/><Relationship Id="rId144" Type="http://schemas.openxmlformats.org/officeDocument/2006/relationships/image" Target="../media/image1125.png"/><Relationship Id="rId149" Type="http://schemas.openxmlformats.org/officeDocument/2006/relationships/image" Target="../media/image1130.png"/><Relationship Id="rId5" Type="http://schemas.openxmlformats.org/officeDocument/2006/relationships/image" Target="../media/image989.png"/><Relationship Id="rId90" Type="http://schemas.openxmlformats.org/officeDocument/2006/relationships/image" Target="../media/image1073.png"/><Relationship Id="rId95" Type="http://schemas.openxmlformats.org/officeDocument/2006/relationships/image" Target="../media/image1078.png"/><Relationship Id="rId160" Type="http://schemas.openxmlformats.org/officeDocument/2006/relationships/image" Target="../media/image1141.png"/><Relationship Id="rId165" Type="http://schemas.openxmlformats.org/officeDocument/2006/relationships/image" Target="../media/image1146.png"/><Relationship Id="rId22" Type="http://schemas.openxmlformats.org/officeDocument/2006/relationships/image" Target="../media/image1006.png"/><Relationship Id="rId27" Type="http://schemas.openxmlformats.org/officeDocument/2006/relationships/image" Target="../media/image1011.png"/><Relationship Id="rId43" Type="http://schemas.openxmlformats.org/officeDocument/2006/relationships/image" Target="../media/image1027.png"/><Relationship Id="rId48" Type="http://schemas.openxmlformats.org/officeDocument/2006/relationships/image" Target="../media/image1032.png"/><Relationship Id="rId64" Type="http://schemas.openxmlformats.org/officeDocument/2006/relationships/image" Target="../media/image1048.png"/><Relationship Id="rId69" Type="http://schemas.openxmlformats.org/officeDocument/2006/relationships/image" Target="../media/image1053.png"/><Relationship Id="rId113" Type="http://schemas.openxmlformats.org/officeDocument/2006/relationships/image" Target="../media/image1096.png"/><Relationship Id="rId118" Type="http://schemas.openxmlformats.org/officeDocument/2006/relationships/image" Target="../media/image1100.png"/><Relationship Id="rId134" Type="http://schemas.openxmlformats.org/officeDocument/2006/relationships/image" Target="../media/image1115.png"/><Relationship Id="rId139" Type="http://schemas.openxmlformats.org/officeDocument/2006/relationships/image" Target="../media/image1120.png"/><Relationship Id="rId80" Type="http://schemas.openxmlformats.org/officeDocument/2006/relationships/image" Target="../media/image1064.png"/><Relationship Id="rId85" Type="http://schemas.openxmlformats.org/officeDocument/2006/relationships/image" Target="../media/image527.png"/><Relationship Id="rId150" Type="http://schemas.openxmlformats.org/officeDocument/2006/relationships/image" Target="../media/image1131.png"/><Relationship Id="rId155" Type="http://schemas.openxmlformats.org/officeDocument/2006/relationships/image" Target="../media/image1136.png"/><Relationship Id="rId171" Type="http://schemas.openxmlformats.org/officeDocument/2006/relationships/image" Target="../media/image1152.png"/><Relationship Id="rId176" Type="http://schemas.openxmlformats.org/officeDocument/2006/relationships/image" Target="../media/image1157.png"/><Relationship Id="rId12" Type="http://schemas.openxmlformats.org/officeDocument/2006/relationships/image" Target="../media/image996.png"/><Relationship Id="rId17" Type="http://schemas.openxmlformats.org/officeDocument/2006/relationships/image" Target="../media/image1001.png"/><Relationship Id="rId33" Type="http://schemas.openxmlformats.org/officeDocument/2006/relationships/image" Target="../media/image1017.png"/><Relationship Id="rId38" Type="http://schemas.openxmlformats.org/officeDocument/2006/relationships/image" Target="../media/image1022.png"/><Relationship Id="rId59" Type="http://schemas.openxmlformats.org/officeDocument/2006/relationships/image" Target="../media/image1043.png"/><Relationship Id="rId103" Type="http://schemas.openxmlformats.org/officeDocument/2006/relationships/image" Target="../media/image1086.png"/><Relationship Id="rId108" Type="http://schemas.openxmlformats.org/officeDocument/2006/relationships/image" Target="../media/image1091.png"/><Relationship Id="rId124" Type="http://schemas.openxmlformats.org/officeDocument/2006/relationships/image" Target="../media/image1106.png"/><Relationship Id="rId129" Type="http://schemas.openxmlformats.org/officeDocument/2006/relationships/image" Target="../media/image1111.png"/><Relationship Id="rId54" Type="http://schemas.openxmlformats.org/officeDocument/2006/relationships/image" Target="../media/image1038.png"/><Relationship Id="rId70" Type="http://schemas.openxmlformats.org/officeDocument/2006/relationships/image" Target="../media/image1054.png"/><Relationship Id="rId75" Type="http://schemas.openxmlformats.org/officeDocument/2006/relationships/image" Target="../media/image1059.png"/><Relationship Id="rId91" Type="http://schemas.openxmlformats.org/officeDocument/2006/relationships/image" Target="../media/image1074.png"/><Relationship Id="rId96" Type="http://schemas.openxmlformats.org/officeDocument/2006/relationships/image" Target="../media/image1079.png"/><Relationship Id="rId140" Type="http://schemas.openxmlformats.org/officeDocument/2006/relationships/image" Target="../media/image1121.png"/><Relationship Id="rId145" Type="http://schemas.openxmlformats.org/officeDocument/2006/relationships/image" Target="../media/image1126.png"/><Relationship Id="rId161" Type="http://schemas.openxmlformats.org/officeDocument/2006/relationships/image" Target="../media/image1142.png"/><Relationship Id="rId166" Type="http://schemas.openxmlformats.org/officeDocument/2006/relationships/image" Target="../media/image114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90.png"/><Relationship Id="rId23" Type="http://schemas.openxmlformats.org/officeDocument/2006/relationships/image" Target="../media/image1007.png"/><Relationship Id="rId28" Type="http://schemas.openxmlformats.org/officeDocument/2006/relationships/image" Target="../media/image1012.png"/><Relationship Id="rId49" Type="http://schemas.openxmlformats.org/officeDocument/2006/relationships/image" Target="../media/image1033.png"/><Relationship Id="rId114" Type="http://schemas.openxmlformats.org/officeDocument/2006/relationships/image" Target="../media/image1097.png"/><Relationship Id="rId119" Type="http://schemas.openxmlformats.org/officeDocument/2006/relationships/image" Target="../media/image1101.png"/><Relationship Id="rId10" Type="http://schemas.openxmlformats.org/officeDocument/2006/relationships/image" Target="../media/image994.png"/><Relationship Id="rId31" Type="http://schemas.openxmlformats.org/officeDocument/2006/relationships/image" Target="../media/image1015.png"/><Relationship Id="rId44" Type="http://schemas.openxmlformats.org/officeDocument/2006/relationships/image" Target="../media/image1028.png"/><Relationship Id="rId52" Type="http://schemas.openxmlformats.org/officeDocument/2006/relationships/image" Target="../media/image1036.png"/><Relationship Id="rId60" Type="http://schemas.openxmlformats.org/officeDocument/2006/relationships/image" Target="../media/image1044.png"/><Relationship Id="rId65" Type="http://schemas.openxmlformats.org/officeDocument/2006/relationships/image" Target="../media/image1049.png"/><Relationship Id="rId73" Type="http://schemas.openxmlformats.org/officeDocument/2006/relationships/image" Target="../media/image1057.png"/><Relationship Id="rId78" Type="http://schemas.openxmlformats.org/officeDocument/2006/relationships/image" Target="../media/image1062.png"/><Relationship Id="rId81" Type="http://schemas.openxmlformats.org/officeDocument/2006/relationships/image" Target="../media/image1065.png"/><Relationship Id="rId86" Type="http://schemas.openxmlformats.org/officeDocument/2006/relationships/image" Target="../media/image1069.png"/><Relationship Id="rId94" Type="http://schemas.openxmlformats.org/officeDocument/2006/relationships/image" Target="../media/image1077.png"/><Relationship Id="rId99" Type="http://schemas.openxmlformats.org/officeDocument/2006/relationships/image" Target="../media/image1082.png"/><Relationship Id="rId101" Type="http://schemas.openxmlformats.org/officeDocument/2006/relationships/image" Target="../media/image1084.png"/><Relationship Id="rId122" Type="http://schemas.openxmlformats.org/officeDocument/2006/relationships/image" Target="../media/image1104.png"/><Relationship Id="rId130" Type="http://schemas.openxmlformats.org/officeDocument/2006/relationships/image" Target="../media/image1112.png"/><Relationship Id="rId135" Type="http://schemas.openxmlformats.org/officeDocument/2006/relationships/image" Target="../media/image1116.png"/><Relationship Id="rId143" Type="http://schemas.openxmlformats.org/officeDocument/2006/relationships/image" Target="../media/image1124.png"/><Relationship Id="rId148" Type="http://schemas.openxmlformats.org/officeDocument/2006/relationships/image" Target="../media/image1129.png"/><Relationship Id="rId151" Type="http://schemas.openxmlformats.org/officeDocument/2006/relationships/image" Target="../media/image1132.png"/><Relationship Id="rId156" Type="http://schemas.openxmlformats.org/officeDocument/2006/relationships/image" Target="../media/image1137.png"/><Relationship Id="rId164" Type="http://schemas.openxmlformats.org/officeDocument/2006/relationships/image" Target="../media/image1145.png"/><Relationship Id="rId169" Type="http://schemas.openxmlformats.org/officeDocument/2006/relationships/image" Target="../media/image1150.png"/><Relationship Id="rId177" Type="http://schemas.openxmlformats.org/officeDocument/2006/relationships/image" Target="../media/image1158.png"/><Relationship Id="rId4" Type="http://schemas.openxmlformats.org/officeDocument/2006/relationships/image" Target="../media/image988.png"/><Relationship Id="rId9" Type="http://schemas.openxmlformats.org/officeDocument/2006/relationships/image" Target="../media/image993.png"/><Relationship Id="rId172" Type="http://schemas.openxmlformats.org/officeDocument/2006/relationships/image" Target="../media/image1153.png"/><Relationship Id="rId13" Type="http://schemas.openxmlformats.org/officeDocument/2006/relationships/image" Target="../media/image997.png"/><Relationship Id="rId18" Type="http://schemas.openxmlformats.org/officeDocument/2006/relationships/image" Target="../media/image1002.png"/><Relationship Id="rId39" Type="http://schemas.openxmlformats.org/officeDocument/2006/relationships/image" Target="../media/image1023.png"/><Relationship Id="rId109" Type="http://schemas.openxmlformats.org/officeDocument/2006/relationships/image" Target="../media/image1092.png"/><Relationship Id="rId34" Type="http://schemas.openxmlformats.org/officeDocument/2006/relationships/image" Target="../media/image1018.png"/><Relationship Id="rId50" Type="http://schemas.openxmlformats.org/officeDocument/2006/relationships/image" Target="../media/image1034.png"/><Relationship Id="rId55" Type="http://schemas.openxmlformats.org/officeDocument/2006/relationships/image" Target="../media/image1039.png"/><Relationship Id="rId76" Type="http://schemas.openxmlformats.org/officeDocument/2006/relationships/image" Target="../media/image1060.png"/><Relationship Id="rId97" Type="http://schemas.openxmlformats.org/officeDocument/2006/relationships/image" Target="../media/image1080.png"/><Relationship Id="rId104" Type="http://schemas.openxmlformats.org/officeDocument/2006/relationships/image" Target="../media/image1087.png"/><Relationship Id="rId120" Type="http://schemas.openxmlformats.org/officeDocument/2006/relationships/image" Target="../media/image1102.png"/><Relationship Id="rId125" Type="http://schemas.openxmlformats.org/officeDocument/2006/relationships/image" Target="../media/image1107.png"/><Relationship Id="rId141" Type="http://schemas.openxmlformats.org/officeDocument/2006/relationships/image" Target="../media/image1122.png"/><Relationship Id="rId146" Type="http://schemas.openxmlformats.org/officeDocument/2006/relationships/image" Target="../media/image1127.png"/><Relationship Id="rId167" Type="http://schemas.openxmlformats.org/officeDocument/2006/relationships/image" Target="../media/image1148.png"/><Relationship Id="rId7" Type="http://schemas.openxmlformats.org/officeDocument/2006/relationships/image" Target="../media/image991.png"/><Relationship Id="rId71" Type="http://schemas.openxmlformats.org/officeDocument/2006/relationships/image" Target="../media/image1055.png"/><Relationship Id="rId92" Type="http://schemas.openxmlformats.org/officeDocument/2006/relationships/image" Target="../media/image1075.png"/><Relationship Id="rId162" Type="http://schemas.openxmlformats.org/officeDocument/2006/relationships/image" Target="../media/image1143.png"/><Relationship Id="rId2" Type="http://schemas.openxmlformats.org/officeDocument/2006/relationships/image" Target="../media/image492.png"/><Relationship Id="rId29" Type="http://schemas.openxmlformats.org/officeDocument/2006/relationships/image" Target="../media/image1013.png"/><Relationship Id="rId24" Type="http://schemas.openxmlformats.org/officeDocument/2006/relationships/image" Target="../media/image1008.png"/><Relationship Id="rId40" Type="http://schemas.openxmlformats.org/officeDocument/2006/relationships/image" Target="../media/image1024.png"/><Relationship Id="rId45" Type="http://schemas.openxmlformats.org/officeDocument/2006/relationships/image" Target="../media/image1029.png"/><Relationship Id="rId66" Type="http://schemas.openxmlformats.org/officeDocument/2006/relationships/image" Target="../media/image1050.png"/><Relationship Id="rId87" Type="http://schemas.openxmlformats.org/officeDocument/2006/relationships/image" Target="../media/image1070.png"/><Relationship Id="rId110" Type="http://schemas.openxmlformats.org/officeDocument/2006/relationships/image" Target="../media/image1093.png"/><Relationship Id="rId115" Type="http://schemas.openxmlformats.org/officeDocument/2006/relationships/image" Target="../media/image500.png"/><Relationship Id="rId131" Type="http://schemas.openxmlformats.org/officeDocument/2006/relationships/image" Target="../media/image1113.png"/><Relationship Id="rId136" Type="http://schemas.openxmlformats.org/officeDocument/2006/relationships/image" Target="../media/image1117.png"/><Relationship Id="rId157" Type="http://schemas.openxmlformats.org/officeDocument/2006/relationships/image" Target="../media/image1138.png"/><Relationship Id="rId178" Type="http://schemas.openxmlformats.org/officeDocument/2006/relationships/image" Target="../media/image1159.png"/><Relationship Id="rId61" Type="http://schemas.openxmlformats.org/officeDocument/2006/relationships/image" Target="../media/image1045.png"/><Relationship Id="rId82" Type="http://schemas.openxmlformats.org/officeDocument/2006/relationships/image" Target="../media/image1066.png"/><Relationship Id="rId152" Type="http://schemas.openxmlformats.org/officeDocument/2006/relationships/image" Target="../media/image1133.png"/><Relationship Id="rId173" Type="http://schemas.openxmlformats.org/officeDocument/2006/relationships/image" Target="../media/image1154.png"/><Relationship Id="rId19" Type="http://schemas.openxmlformats.org/officeDocument/2006/relationships/image" Target="../media/image1003.png"/><Relationship Id="rId14" Type="http://schemas.openxmlformats.org/officeDocument/2006/relationships/image" Target="../media/image998.png"/><Relationship Id="rId30" Type="http://schemas.openxmlformats.org/officeDocument/2006/relationships/image" Target="../media/image1014.png"/><Relationship Id="rId35" Type="http://schemas.openxmlformats.org/officeDocument/2006/relationships/image" Target="../media/image1019.png"/><Relationship Id="rId56" Type="http://schemas.openxmlformats.org/officeDocument/2006/relationships/image" Target="../media/image1040.png"/><Relationship Id="rId77" Type="http://schemas.openxmlformats.org/officeDocument/2006/relationships/image" Target="../media/image1061.png"/><Relationship Id="rId100" Type="http://schemas.openxmlformats.org/officeDocument/2006/relationships/image" Target="../media/image1083.png"/><Relationship Id="rId105" Type="http://schemas.openxmlformats.org/officeDocument/2006/relationships/image" Target="../media/image1088.png"/><Relationship Id="rId126" Type="http://schemas.openxmlformats.org/officeDocument/2006/relationships/image" Target="../media/image1108.png"/><Relationship Id="rId147" Type="http://schemas.openxmlformats.org/officeDocument/2006/relationships/image" Target="../media/image1128.png"/><Relationship Id="rId168" Type="http://schemas.openxmlformats.org/officeDocument/2006/relationships/image" Target="../media/image1149.png"/><Relationship Id="rId8" Type="http://schemas.openxmlformats.org/officeDocument/2006/relationships/image" Target="../media/image992.png"/><Relationship Id="rId51" Type="http://schemas.openxmlformats.org/officeDocument/2006/relationships/image" Target="../media/image1035.png"/><Relationship Id="rId72" Type="http://schemas.openxmlformats.org/officeDocument/2006/relationships/image" Target="../media/image1056.png"/><Relationship Id="rId93" Type="http://schemas.openxmlformats.org/officeDocument/2006/relationships/image" Target="../media/image1076.png"/><Relationship Id="rId98" Type="http://schemas.openxmlformats.org/officeDocument/2006/relationships/image" Target="../media/image1081.png"/><Relationship Id="rId121" Type="http://schemas.openxmlformats.org/officeDocument/2006/relationships/image" Target="../media/image1103.png"/><Relationship Id="rId142" Type="http://schemas.openxmlformats.org/officeDocument/2006/relationships/image" Target="../media/image1123.png"/><Relationship Id="rId163" Type="http://schemas.openxmlformats.org/officeDocument/2006/relationships/image" Target="../media/image1144.png"/><Relationship Id="rId3" Type="http://schemas.openxmlformats.org/officeDocument/2006/relationships/image" Target="../media/image987.png"/><Relationship Id="rId25" Type="http://schemas.openxmlformats.org/officeDocument/2006/relationships/image" Target="../media/image1009.png"/><Relationship Id="rId46" Type="http://schemas.openxmlformats.org/officeDocument/2006/relationships/image" Target="../media/image1030.png"/><Relationship Id="rId67" Type="http://schemas.openxmlformats.org/officeDocument/2006/relationships/image" Target="../media/image1051.png"/><Relationship Id="rId116" Type="http://schemas.openxmlformats.org/officeDocument/2006/relationships/image" Target="../media/image1098.png"/><Relationship Id="rId137" Type="http://schemas.openxmlformats.org/officeDocument/2006/relationships/image" Target="../media/image1118.png"/><Relationship Id="rId158" Type="http://schemas.openxmlformats.org/officeDocument/2006/relationships/image" Target="../media/image1139.png"/><Relationship Id="rId20" Type="http://schemas.openxmlformats.org/officeDocument/2006/relationships/image" Target="../media/image1004.png"/><Relationship Id="rId41" Type="http://schemas.openxmlformats.org/officeDocument/2006/relationships/image" Target="../media/image1025.png"/><Relationship Id="rId62" Type="http://schemas.openxmlformats.org/officeDocument/2006/relationships/image" Target="../media/image1046.png"/><Relationship Id="rId83" Type="http://schemas.openxmlformats.org/officeDocument/2006/relationships/image" Target="../media/image1067.png"/><Relationship Id="rId88" Type="http://schemas.openxmlformats.org/officeDocument/2006/relationships/image" Target="../media/image1071.png"/><Relationship Id="rId111" Type="http://schemas.openxmlformats.org/officeDocument/2006/relationships/image" Target="../media/image1094.png"/><Relationship Id="rId132" Type="http://schemas.openxmlformats.org/officeDocument/2006/relationships/image" Target="../media/image427.png"/><Relationship Id="rId153" Type="http://schemas.openxmlformats.org/officeDocument/2006/relationships/image" Target="../media/image1134.png"/><Relationship Id="rId174" Type="http://schemas.openxmlformats.org/officeDocument/2006/relationships/image" Target="../media/image1155.png"/><Relationship Id="rId15" Type="http://schemas.openxmlformats.org/officeDocument/2006/relationships/image" Target="../media/image999.png"/><Relationship Id="rId36" Type="http://schemas.openxmlformats.org/officeDocument/2006/relationships/image" Target="../media/image1020.png"/><Relationship Id="rId57" Type="http://schemas.openxmlformats.org/officeDocument/2006/relationships/image" Target="../media/image1041.png"/><Relationship Id="rId106" Type="http://schemas.openxmlformats.org/officeDocument/2006/relationships/image" Target="../media/image1089.png"/><Relationship Id="rId127" Type="http://schemas.openxmlformats.org/officeDocument/2006/relationships/image" Target="../media/image110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88392" y="1664209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41148" y="62484"/>
                </a:moveTo>
                <a:lnTo>
                  <a:pt x="22860" y="62484"/>
                </a:lnTo>
                <a:lnTo>
                  <a:pt x="16764" y="59436"/>
                </a:lnTo>
                <a:lnTo>
                  <a:pt x="10668" y="53340"/>
                </a:lnTo>
                <a:lnTo>
                  <a:pt x="3048" y="47244"/>
                </a:lnTo>
                <a:lnTo>
                  <a:pt x="0" y="39624"/>
                </a:lnTo>
                <a:lnTo>
                  <a:pt x="0" y="21336"/>
                </a:lnTo>
                <a:lnTo>
                  <a:pt x="3048" y="15240"/>
                </a:lnTo>
                <a:lnTo>
                  <a:pt x="10668" y="9144"/>
                </a:lnTo>
                <a:lnTo>
                  <a:pt x="16764" y="3048"/>
                </a:lnTo>
                <a:lnTo>
                  <a:pt x="22860" y="0"/>
                </a:lnTo>
                <a:lnTo>
                  <a:pt x="41148" y="0"/>
                </a:lnTo>
                <a:lnTo>
                  <a:pt x="47244" y="3048"/>
                </a:lnTo>
                <a:lnTo>
                  <a:pt x="59436" y="15240"/>
                </a:lnTo>
                <a:lnTo>
                  <a:pt x="62484" y="21336"/>
                </a:lnTo>
                <a:lnTo>
                  <a:pt x="62484" y="39624"/>
                </a:lnTo>
                <a:lnTo>
                  <a:pt x="59436" y="47244"/>
                </a:lnTo>
                <a:lnTo>
                  <a:pt x="47244" y="59436"/>
                </a:lnTo>
                <a:lnTo>
                  <a:pt x="41148" y="62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6615" y="1603249"/>
            <a:ext cx="166116" cy="179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4068" y="1648968"/>
            <a:ext cx="114300" cy="184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1227" y="1648968"/>
            <a:ext cx="114300" cy="184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2866" y="1601725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4775" y="1603249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22860" y="24384"/>
                </a:moveTo>
                <a:lnTo>
                  <a:pt x="0" y="24384"/>
                </a:lnTo>
                <a:lnTo>
                  <a:pt x="0" y="0"/>
                </a:lnTo>
                <a:lnTo>
                  <a:pt x="22860" y="0"/>
                </a:lnTo>
                <a:lnTo>
                  <a:pt x="2286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86205" y="1652016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4">
                <a:moveTo>
                  <a:pt x="0" y="0"/>
                </a:moveTo>
                <a:lnTo>
                  <a:pt x="0" y="131064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26591" y="1606296"/>
            <a:ext cx="321564" cy="1798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67967" y="1603249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22860" y="24384"/>
                </a:moveTo>
                <a:lnTo>
                  <a:pt x="0" y="24384"/>
                </a:lnTo>
                <a:lnTo>
                  <a:pt x="0" y="0"/>
                </a:lnTo>
                <a:lnTo>
                  <a:pt x="22860" y="0"/>
                </a:lnTo>
                <a:lnTo>
                  <a:pt x="2286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79397" y="1652016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4">
                <a:moveTo>
                  <a:pt x="0" y="0"/>
                </a:moveTo>
                <a:lnTo>
                  <a:pt x="0" y="131064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16736" y="1648968"/>
            <a:ext cx="118872" cy="1371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63039" y="1648968"/>
            <a:ext cx="106680" cy="1341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70304" y="1603249"/>
            <a:ext cx="114300" cy="1828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07464" y="1648968"/>
            <a:ext cx="121920" cy="1371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53767" y="1648968"/>
            <a:ext cx="114300" cy="1844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087879" y="1648968"/>
            <a:ext cx="121920" cy="1371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32660" y="1648968"/>
            <a:ext cx="106680" cy="1341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66772" y="1603249"/>
            <a:ext cx="114300" cy="1828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78607" y="1648968"/>
            <a:ext cx="118872" cy="1371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26435" y="1648968"/>
            <a:ext cx="106680" cy="1341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35224" y="1600200"/>
            <a:ext cx="1613915" cy="18592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45152" y="1648968"/>
            <a:ext cx="1229868" cy="16916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4236" y="1950721"/>
            <a:ext cx="121920" cy="13716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6636" y="2057401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0" y="0"/>
                </a:move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4548" y="1950721"/>
            <a:ext cx="114300" cy="18745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25424" y="2057401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0" y="0"/>
                </a:move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44296" y="1905000"/>
            <a:ext cx="199644" cy="1798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75944" y="1908049"/>
            <a:ext cx="132588" cy="17983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29867" y="1953768"/>
            <a:ext cx="106680" cy="13411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63980" y="1950721"/>
            <a:ext cx="118872" cy="13716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521714" y="1901953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638300" y="1905000"/>
            <a:ext cx="175260" cy="17983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842516" y="1905000"/>
            <a:ext cx="376428" cy="18288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252472" y="1905000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60" h="24764">
                <a:moveTo>
                  <a:pt x="22860" y="24384"/>
                </a:moveTo>
                <a:lnTo>
                  <a:pt x="0" y="24384"/>
                </a:lnTo>
                <a:lnTo>
                  <a:pt x="0" y="0"/>
                </a:lnTo>
                <a:lnTo>
                  <a:pt x="22860" y="0"/>
                </a:lnTo>
                <a:lnTo>
                  <a:pt x="2286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263901" y="1953768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4">
                <a:moveTo>
                  <a:pt x="0" y="0"/>
                </a:moveTo>
                <a:lnTo>
                  <a:pt x="0" y="131064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307335" y="1950721"/>
            <a:ext cx="106680" cy="13411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438400" y="1950721"/>
            <a:ext cx="121920" cy="13716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593848" y="2060449"/>
            <a:ext cx="24765" cy="59690"/>
          </a:xfrm>
          <a:custGeom>
            <a:avLst/>
            <a:gdLst/>
            <a:ahLst/>
            <a:cxnLst/>
            <a:rect l="l" t="t" r="r" b="b"/>
            <a:pathLst>
              <a:path w="24764" h="59689">
                <a:moveTo>
                  <a:pt x="6096" y="59436"/>
                </a:moveTo>
                <a:lnTo>
                  <a:pt x="0" y="50292"/>
                </a:lnTo>
                <a:lnTo>
                  <a:pt x="3048" y="48768"/>
                </a:lnTo>
                <a:lnTo>
                  <a:pt x="6096" y="45720"/>
                </a:lnTo>
                <a:lnTo>
                  <a:pt x="9144" y="41148"/>
                </a:lnTo>
                <a:lnTo>
                  <a:pt x="10668" y="38100"/>
                </a:lnTo>
                <a:lnTo>
                  <a:pt x="10668" y="32004"/>
                </a:lnTo>
                <a:lnTo>
                  <a:pt x="12192" y="24384"/>
                </a:lnTo>
                <a:lnTo>
                  <a:pt x="0" y="24384"/>
                </a:lnTo>
                <a:lnTo>
                  <a:pt x="0" y="0"/>
                </a:lnTo>
                <a:lnTo>
                  <a:pt x="24384" y="0"/>
                </a:lnTo>
                <a:lnTo>
                  <a:pt x="24384" y="33528"/>
                </a:lnTo>
                <a:lnTo>
                  <a:pt x="22860" y="41148"/>
                </a:lnTo>
                <a:lnTo>
                  <a:pt x="19812" y="45720"/>
                </a:lnTo>
                <a:lnTo>
                  <a:pt x="16764" y="51816"/>
                </a:lnTo>
                <a:lnTo>
                  <a:pt x="12192" y="56388"/>
                </a:lnTo>
                <a:lnTo>
                  <a:pt x="6096" y="59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714244" y="1905000"/>
            <a:ext cx="359664" cy="18288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099816" y="1905000"/>
            <a:ext cx="114300" cy="18288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307079" y="1901953"/>
            <a:ext cx="141732" cy="18592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470147" y="1950721"/>
            <a:ext cx="121920" cy="13716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14928" y="1950721"/>
            <a:ext cx="326136" cy="13716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966971" y="1950721"/>
            <a:ext cx="102108" cy="16916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178808" y="1905000"/>
            <a:ext cx="1104900" cy="21488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388864" y="1901953"/>
            <a:ext cx="915924" cy="23622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397752" y="1905000"/>
            <a:ext cx="201168" cy="17983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632447" y="1908049"/>
            <a:ext cx="131064" cy="17983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83323" y="1953768"/>
            <a:ext cx="106680" cy="13411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918959" y="1950721"/>
            <a:ext cx="118872" cy="13716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76694" y="1901953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194804" y="1905000"/>
            <a:ext cx="141732" cy="17983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365578" y="1950721"/>
            <a:ext cx="121920" cy="137160"/>
          </a:xfrm>
          <a:custGeom>
            <a:avLst/>
            <a:gdLst/>
            <a:ahLst/>
            <a:cxnLst/>
            <a:rect l="l" t="t" r="r" b="b"/>
            <a:pathLst>
              <a:path w="121920" h="137160">
                <a:moveTo>
                  <a:pt x="62397" y="137160"/>
                </a:moveTo>
                <a:lnTo>
                  <a:pt x="25536" y="126873"/>
                </a:lnTo>
                <a:lnTo>
                  <a:pt x="818" y="85224"/>
                </a:lnTo>
                <a:lnTo>
                  <a:pt x="0" y="68580"/>
                </a:lnTo>
                <a:lnTo>
                  <a:pt x="818" y="54078"/>
                </a:lnTo>
                <a:lnTo>
                  <a:pt x="16677" y="18288"/>
                </a:lnTo>
                <a:lnTo>
                  <a:pt x="60873" y="0"/>
                </a:lnTo>
                <a:lnTo>
                  <a:pt x="73780" y="1143"/>
                </a:lnTo>
                <a:lnTo>
                  <a:pt x="85257" y="4572"/>
                </a:lnTo>
                <a:lnTo>
                  <a:pt x="95592" y="10287"/>
                </a:lnTo>
                <a:lnTo>
                  <a:pt x="105069" y="18288"/>
                </a:lnTo>
                <a:lnTo>
                  <a:pt x="60873" y="18288"/>
                </a:lnTo>
                <a:lnTo>
                  <a:pt x="53158" y="18883"/>
                </a:lnTo>
                <a:lnTo>
                  <a:pt x="23583" y="47815"/>
                </a:lnTo>
                <a:lnTo>
                  <a:pt x="22773" y="56388"/>
                </a:lnTo>
                <a:lnTo>
                  <a:pt x="120932" y="56388"/>
                </a:lnTo>
                <a:lnTo>
                  <a:pt x="121833" y="68580"/>
                </a:lnTo>
                <a:lnTo>
                  <a:pt x="121833" y="71628"/>
                </a:lnTo>
                <a:lnTo>
                  <a:pt x="120309" y="74676"/>
                </a:lnTo>
                <a:lnTo>
                  <a:pt x="22773" y="74676"/>
                </a:lnTo>
                <a:lnTo>
                  <a:pt x="23607" y="84629"/>
                </a:lnTo>
                <a:lnTo>
                  <a:pt x="47538" y="115824"/>
                </a:lnTo>
                <a:lnTo>
                  <a:pt x="62397" y="118872"/>
                </a:lnTo>
                <a:lnTo>
                  <a:pt x="108885" y="118872"/>
                </a:lnTo>
                <a:lnTo>
                  <a:pt x="107022" y="121110"/>
                </a:lnTo>
                <a:lnTo>
                  <a:pt x="100497" y="126492"/>
                </a:lnTo>
                <a:lnTo>
                  <a:pt x="92187" y="131373"/>
                </a:lnTo>
                <a:lnTo>
                  <a:pt x="83162" y="134683"/>
                </a:lnTo>
                <a:lnTo>
                  <a:pt x="73280" y="136564"/>
                </a:lnTo>
                <a:lnTo>
                  <a:pt x="62397" y="137160"/>
                </a:lnTo>
                <a:close/>
              </a:path>
              <a:path w="121920" h="137160">
                <a:moveTo>
                  <a:pt x="120932" y="56388"/>
                </a:moveTo>
                <a:lnTo>
                  <a:pt x="98973" y="56388"/>
                </a:lnTo>
                <a:lnTo>
                  <a:pt x="97545" y="48720"/>
                </a:lnTo>
                <a:lnTo>
                  <a:pt x="95544" y="41910"/>
                </a:lnTo>
                <a:lnTo>
                  <a:pt x="60873" y="18288"/>
                </a:lnTo>
                <a:lnTo>
                  <a:pt x="105069" y="18288"/>
                </a:lnTo>
                <a:lnTo>
                  <a:pt x="112200" y="28313"/>
                </a:lnTo>
                <a:lnTo>
                  <a:pt x="117452" y="40005"/>
                </a:lnTo>
                <a:lnTo>
                  <a:pt x="120714" y="53435"/>
                </a:lnTo>
                <a:lnTo>
                  <a:pt x="120932" y="56388"/>
                </a:lnTo>
                <a:close/>
              </a:path>
              <a:path w="121920" h="137160">
                <a:moveTo>
                  <a:pt x="108885" y="118872"/>
                </a:moveTo>
                <a:lnTo>
                  <a:pt x="71541" y="118872"/>
                </a:lnTo>
                <a:lnTo>
                  <a:pt x="77637" y="117348"/>
                </a:lnTo>
                <a:lnTo>
                  <a:pt x="83733" y="112776"/>
                </a:lnTo>
                <a:lnTo>
                  <a:pt x="89829" y="109728"/>
                </a:lnTo>
                <a:lnTo>
                  <a:pt x="94401" y="103632"/>
                </a:lnTo>
                <a:lnTo>
                  <a:pt x="97449" y="94488"/>
                </a:lnTo>
                <a:lnTo>
                  <a:pt x="120309" y="97536"/>
                </a:lnTo>
                <a:lnTo>
                  <a:pt x="117214" y="106346"/>
                </a:lnTo>
                <a:lnTo>
                  <a:pt x="112689" y="114300"/>
                </a:lnTo>
                <a:lnTo>
                  <a:pt x="108885" y="118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496556" y="1908049"/>
            <a:ext cx="64135" cy="180340"/>
          </a:xfrm>
          <a:custGeom>
            <a:avLst/>
            <a:gdLst/>
            <a:ahLst/>
            <a:cxnLst/>
            <a:rect l="l" t="t" r="r" b="b"/>
            <a:pathLst>
              <a:path w="64134" h="180339">
                <a:moveTo>
                  <a:pt x="39624" y="45720"/>
                </a:moveTo>
                <a:lnTo>
                  <a:pt x="16764" y="45720"/>
                </a:lnTo>
                <a:lnTo>
                  <a:pt x="16764" y="13716"/>
                </a:lnTo>
                <a:lnTo>
                  <a:pt x="39624" y="0"/>
                </a:lnTo>
                <a:lnTo>
                  <a:pt x="39624" y="45720"/>
                </a:lnTo>
                <a:close/>
              </a:path>
              <a:path w="64134" h="180339">
                <a:moveTo>
                  <a:pt x="60960" y="62484"/>
                </a:moveTo>
                <a:lnTo>
                  <a:pt x="0" y="62484"/>
                </a:lnTo>
                <a:lnTo>
                  <a:pt x="0" y="45720"/>
                </a:lnTo>
                <a:lnTo>
                  <a:pt x="60960" y="45720"/>
                </a:lnTo>
                <a:lnTo>
                  <a:pt x="60960" y="62484"/>
                </a:lnTo>
                <a:close/>
              </a:path>
              <a:path w="64134" h="180339">
                <a:moveTo>
                  <a:pt x="57912" y="179832"/>
                </a:moveTo>
                <a:lnTo>
                  <a:pt x="39624" y="179832"/>
                </a:lnTo>
                <a:lnTo>
                  <a:pt x="33528" y="178308"/>
                </a:lnTo>
                <a:lnTo>
                  <a:pt x="28956" y="175260"/>
                </a:lnTo>
                <a:lnTo>
                  <a:pt x="24384" y="173736"/>
                </a:lnTo>
                <a:lnTo>
                  <a:pt x="16764" y="138684"/>
                </a:lnTo>
                <a:lnTo>
                  <a:pt x="16764" y="62484"/>
                </a:lnTo>
                <a:lnTo>
                  <a:pt x="39624" y="62484"/>
                </a:lnTo>
                <a:lnTo>
                  <a:pt x="39624" y="146304"/>
                </a:lnTo>
                <a:lnTo>
                  <a:pt x="41148" y="150876"/>
                </a:lnTo>
                <a:lnTo>
                  <a:pt x="41148" y="152400"/>
                </a:lnTo>
                <a:lnTo>
                  <a:pt x="42672" y="153924"/>
                </a:lnTo>
                <a:lnTo>
                  <a:pt x="42672" y="155448"/>
                </a:lnTo>
                <a:lnTo>
                  <a:pt x="44196" y="156972"/>
                </a:lnTo>
                <a:lnTo>
                  <a:pt x="47244" y="158496"/>
                </a:lnTo>
                <a:lnTo>
                  <a:pt x="60960" y="158496"/>
                </a:lnTo>
                <a:lnTo>
                  <a:pt x="64008" y="178308"/>
                </a:lnTo>
                <a:lnTo>
                  <a:pt x="57912" y="179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565135" y="1953768"/>
            <a:ext cx="180340" cy="131445"/>
          </a:xfrm>
          <a:custGeom>
            <a:avLst/>
            <a:gdLst/>
            <a:ahLst/>
            <a:cxnLst/>
            <a:rect l="l" t="t" r="r" b="b"/>
            <a:pathLst>
              <a:path w="180340" h="131444">
                <a:moveTo>
                  <a:pt x="62484" y="131064"/>
                </a:moveTo>
                <a:lnTo>
                  <a:pt x="38100" y="131064"/>
                </a:lnTo>
                <a:lnTo>
                  <a:pt x="0" y="0"/>
                </a:lnTo>
                <a:lnTo>
                  <a:pt x="24384" y="0"/>
                </a:lnTo>
                <a:lnTo>
                  <a:pt x="44196" y="76200"/>
                </a:lnTo>
                <a:lnTo>
                  <a:pt x="51816" y="103632"/>
                </a:lnTo>
                <a:lnTo>
                  <a:pt x="69965" y="103632"/>
                </a:lnTo>
                <a:lnTo>
                  <a:pt x="62484" y="131064"/>
                </a:lnTo>
                <a:close/>
              </a:path>
              <a:path w="180340" h="131444">
                <a:moveTo>
                  <a:pt x="69965" y="103632"/>
                </a:moveTo>
                <a:lnTo>
                  <a:pt x="51816" y="103632"/>
                </a:lnTo>
                <a:lnTo>
                  <a:pt x="52125" y="101060"/>
                </a:lnTo>
                <a:lnTo>
                  <a:pt x="53149" y="95631"/>
                </a:lnTo>
                <a:lnTo>
                  <a:pt x="55030" y="87344"/>
                </a:lnTo>
                <a:lnTo>
                  <a:pt x="57912" y="76200"/>
                </a:lnTo>
                <a:lnTo>
                  <a:pt x="80772" y="0"/>
                </a:lnTo>
                <a:lnTo>
                  <a:pt x="103632" y="0"/>
                </a:lnTo>
                <a:lnTo>
                  <a:pt x="110947" y="30480"/>
                </a:lnTo>
                <a:lnTo>
                  <a:pt x="89916" y="30480"/>
                </a:lnTo>
                <a:lnTo>
                  <a:pt x="69965" y="103632"/>
                </a:lnTo>
                <a:close/>
              </a:path>
              <a:path w="180340" h="131444">
                <a:moveTo>
                  <a:pt x="148253" y="100584"/>
                </a:moveTo>
                <a:lnTo>
                  <a:pt x="128016" y="100584"/>
                </a:lnTo>
                <a:lnTo>
                  <a:pt x="135636" y="76200"/>
                </a:lnTo>
                <a:lnTo>
                  <a:pt x="158496" y="0"/>
                </a:lnTo>
                <a:lnTo>
                  <a:pt x="179832" y="0"/>
                </a:lnTo>
                <a:lnTo>
                  <a:pt x="148253" y="100584"/>
                </a:lnTo>
                <a:close/>
              </a:path>
              <a:path w="180340" h="131444">
                <a:moveTo>
                  <a:pt x="138684" y="131064"/>
                </a:moveTo>
                <a:lnTo>
                  <a:pt x="114300" y="131064"/>
                </a:lnTo>
                <a:lnTo>
                  <a:pt x="96012" y="53340"/>
                </a:lnTo>
                <a:lnTo>
                  <a:pt x="89916" y="30480"/>
                </a:lnTo>
                <a:lnTo>
                  <a:pt x="110947" y="30480"/>
                </a:lnTo>
                <a:lnTo>
                  <a:pt x="121920" y="76200"/>
                </a:lnTo>
                <a:lnTo>
                  <a:pt x="128016" y="100584"/>
                </a:lnTo>
                <a:lnTo>
                  <a:pt x="148253" y="100584"/>
                </a:lnTo>
                <a:lnTo>
                  <a:pt x="138684" y="1310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755635" y="1950721"/>
            <a:ext cx="119380" cy="137160"/>
          </a:xfrm>
          <a:custGeom>
            <a:avLst/>
            <a:gdLst/>
            <a:ahLst/>
            <a:cxnLst/>
            <a:rect l="l" t="t" r="r" b="b"/>
            <a:pathLst>
              <a:path w="119379" h="137160">
                <a:moveTo>
                  <a:pt x="59436" y="137160"/>
                </a:moveTo>
                <a:lnTo>
                  <a:pt x="16764" y="118872"/>
                </a:lnTo>
                <a:lnTo>
                  <a:pt x="0" y="68580"/>
                </a:lnTo>
                <a:lnTo>
                  <a:pt x="1381" y="51458"/>
                </a:lnTo>
                <a:lnTo>
                  <a:pt x="19812" y="15240"/>
                </a:lnTo>
                <a:lnTo>
                  <a:pt x="59436" y="0"/>
                </a:lnTo>
                <a:lnTo>
                  <a:pt x="72318" y="1143"/>
                </a:lnTo>
                <a:lnTo>
                  <a:pt x="83629" y="4572"/>
                </a:lnTo>
                <a:lnTo>
                  <a:pt x="93511" y="10287"/>
                </a:lnTo>
                <a:lnTo>
                  <a:pt x="102108" y="18288"/>
                </a:lnTo>
                <a:lnTo>
                  <a:pt x="59436" y="18288"/>
                </a:lnTo>
                <a:lnTo>
                  <a:pt x="51958" y="19121"/>
                </a:lnTo>
                <a:lnTo>
                  <a:pt x="23669" y="56840"/>
                </a:lnTo>
                <a:lnTo>
                  <a:pt x="22860" y="68580"/>
                </a:lnTo>
                <a:lnTo>
                  <a:pt x="23669" y="80319"/>
                </a:lnTo>
                <a:lnTo>
                  <a:pt x="45339" y="115633"/>
                </a:lnTo>
                <a:lnTo>
                  <a:pt x="59436" y="118872"/>
                </a:lnTo>
                <a:lnTo>
                  <a:pt x="103163" y="118872"/>
                </a:lnTo>
                <a:lnTo>
                  <a:pt x="102870" y="119253"/>
                </a:lnTo>
                <a:lnTo>
                  <a:pt x="68056" y="136612"/>
                </a:lnTo>
                <a:lnTo>
                  <a:pt x="59436" y="137160"/>
                </a:lnTo>
                <a:close/>
              </a:path>
              <a:path w="119379" h="137160">
                <a:moveTo>
                  <a:pt x="103163" y="118872"/>
                </a:moveTo>
                <a:lnTo>
                  <a:pt x="59436" y="118872"/>
                </a:lnTo>
                <a:lnTo>
                  <a:pt x="67127" y="118038"/>
                </a:lnTo>
                <a:lnTo>
                  <a:pt x="74104" y="115633"/>
                </a:lnTo>
                <a:lnTo>
                  <a:pt x="95416" y="79676"/>
                </a:lnTo>
                <a:lnTo>
                  <a:pt x="96012" y="67056"/>
                </a:lnTo>
                <a:lnTo>
                  <a:pt x="95416" y="56197"/>
                </a:lnTo>
                <a:lnTo>
                  <a:pt x="74104" y="21526"/>
                </a:lnTo>
                <a:lnTo>
                  <a:pt x="59436" y="18288"/>
                </a:lnTo>
                <a:lnTo>
                  <a:pt x="102108" y="18288"/>
                </a:lnTo>
                <a:lnTo>
                  <a:pt x="109870" y="27408"/>
                </a:lnTo>
                <a:lnTo>
                  <a:pt x="115062" y="38671"/>
                </a:lnTo>
                <a:lnTo>
                  <a:pt x="117967" y="51935"/>
                </a:lnTo>
                <a:lnTo>
                  <a:pt x="118872" y="67056"/>
                </a:lnTo>
                <a:lnTo>
                  <a:pt x="118538" y="79033"/>
                </a:lnTo>
                <a:lnTo>
                  <a:pt x="117348" y="89725"/>
                </a:lnTo>
                <a:lnTo>
                  <a:pt x="115014" y="98988"/>
                </a:lnTo>
                <a:lnTo>
                  <a:pt x="111252" y="106680"/>
                </a:lnTo>
                <a:lnTo>
                  <a:pt x="107489" y="113252"/>
                </a:lnTo>
                <a:lnTo>
                  <a:pt x="103163" y="118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903464" y="1905000"/>
            <a:ext cx="190500" cy="17983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176259" y="1908049"/>
            <a:ext cx="324612" cy="17983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522208" y="2057401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0" y="0"/>
                </a:move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8392" y="2569465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41148" y="62484"/>
                </a:moveTo>
                <a:lnTo>
                  <a:pt x="22860" y="62484"/>
                </a:lnTo>
                <a:lnTo>
                  <a:pt x="16764" y="59436"/>
                </a:lnTo>
                <a:lnTo>
                  <a:pt x="10668" y="53340"/>
                </a:lnTo>
                <a:lnTo>
                  <a:pt x="3048" y="47244"/>
                </a:lnTo>
                <a:lnTo>
                  <a:pt x="0" y="39624"/>
                </a:lnTo>
                <a:lnTo>
                  <a:pt x="0" y="22860"/>
                </a:lnTo>
                <a:lnTo>
                  <a:pt x="3048" y="15240"/>
                </a:lnTo>
                <a:lnTo>
                  <a:pt x="10668" y="9144"/>
                </a:lnTo>
                <a:lnTo>
                  <a:pt x="16764" y="3048"/>
                </a:lnTo>
                <a:lnTo>
                  <a:pt x="22860" y="0"/>
                </a:lnTo>
                <a:lnTo>
                  <a:pt x="41148" y="0"/>
                </a:lnTo>
                <a:lnTo>
                  <a:pt x="47244" y="3048"/>
                </a:lnTo>
                <a:lnTo>
                  <a:pt x="59436" y="15240"/>
                </a:lnTo>
                <a:lnTo>
                  <a:pt x="62484" y="22860"/>
                </a:lnTo>
                <a:lnTo>
                  <a:pt x="62484" y="39624"/>
                </a:lnTo>
                <a:lnTo>
                  <a:pt x="59436" y="47244"/>
                </a:lnTo>
                <a:lnTo>
                  <a:pt x="47244" y="59436"/>
                </a:lnTo>
                <a:lnTo>
                  <a:pt x="41148" y="62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64236" y="2508505"/>
            <a:ext cx="352044" cy="18288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37615" y="2508505"/>
            <a:ext cx="114300" cy="18288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82396" y="2508505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22860" y="24384"/>
                </a:moveTo>
                <a:lnTo>
                  <a:pt x="0" y="24384"/>
                </a:lnTo>
                <a:lnTo>
                  <a:pt x="0" y="0"/>
                </a:lnTo>
                <a:lnTo>
                  <a:pt x="22860" y="0"/>
                </a:lnTo>
                <a:lnTo>
                  <a:pt x="2286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93825" y="2557272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4">
                <a:moveTo>
                  <a:pt x="0" y="0"/>
                </a:moveTo>
                <a:lnTo>
                  <a:pt x="0" y="131064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25067" y="2511553"/>
            <a:ext cx="64008" cy="17983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008888" y="2508505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22860" y="24384"/>
                </a:moveTo>
                <a:lnTo>
                  <a:pt x="0" y="24384"/>
                </a:lnTo>
                <a:lnTo>
                  <a:pt x="0" y="0"/>
                </a:lnTo>
                <a:lnTo>
                  <a:pt x="22860" y="0"/>
                </a:lnTo>
                <a:lnTo>
                  <a:pt x="2286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20317" y="2557272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4">
                <a:moveTo>
                  <a:pt x="0" y="0"/>
                </a:moveTo>
                <a:lnTo>
                  <a:pt x="0" y="131064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057655" y="2554225"/>
            <a:ext cx="118872" cy="13716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205483" y="2554224"/>
            <a:ext cx="106680" cy="134112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336547" y="2554224"/>
            <a:ext cx="118872" cy="13716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495044" y="2506981"/>
            <a:ext cx="0" cy="181610"/>
          </a:xfrm>
          <a:custGeom>
            <a:avLst/>
            <a:gdLst/>
            <a:ahLst/>
            <a:cxnLst/>
            <a:rect l="l" t="t" r="r" b="b"/>
            <a:pathLst>
              <a:path h="181610">
                <a:moveTo>
                  <a:pt x="0" y="0"/>
                </a:moveTo>
                <a:lnTo>
                  <a:pt x="0" y="181356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548383" y="2506981"/>
            <a:ext cx="0" cy="181610"/>
          </a:xfrm>
          <a:custGeom>
            <a:avLst/>
            <a:gdLst/>
            <a:ahLst/>
            <a:cxnLst/>
            <a:rect l="l" t="t" r="r" b="b"/>
            <a:pathLst>
              <a:path h="181610">
                <a:moveTo>
                  <a:pt x="0" y="0"/>
                </a:moveTo>
                <a:lnTo>
                  <a:pt x="0" y="181356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583436" y="2557272"/>
            <a:ext cx="147828" cy="184404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830323" y="2511553"/>
            <a:ext cx="64008" cy="17983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914144" y="2508505"/>
            <a:ext cx="106680" cy="179832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045293" y="2554225"/>
            <a:ext cx="387009" cy="13716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526792" y="2554224"/>
            <a:ext cx="1078992" cy="13716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698747" y="2554224"/>
            <a:ext cx="118872" cy="137160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842003" y="2554224"/>
            <a:ext cx="199644" cy="137160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122420" y="2557272"/>
            <a:ext cx="120650" cy="131445"/>
          </a:xfrm>
          <a:custGeom>
            <a:avLst/>
            <a:gdLst/>
            <a:ahLst/>
            <a:cxnLst/>
            <a:rect l="l" t="t" r="r" b="b"/>
            <a:pathLst>
              <a:path w="120650" h="131444">
                <a:moveTo>
                  <a:pt x="74676" y="131064"/>
                </a:moveTo>
                <a:lnTo>
                  <a:pt x="47244" y="131064"/>
                </a:lnTo>
                <a:lnTo>
                  <a:pt x="0" y="0"/>
                </a:lnTo>
                <a:lnTo>
                  <a:pt x="24384" y="0"/>
                </a:lnTo>
                <a:lnTo>
                  <a:pt x="51816" y="77724"/>
                </a:lnTo>
                <a:lnTo>
                  <a:pt x="60960" y="105156"/>
                </a:lnTo>
                <a:lnTo>
                  <a:pt x="83713" y="105156"/>
                </a:lnTo>
                <a:lnTo>
                  <a:pt x="74676" y="131064"/>
                </a:lnTo>
                <a:close/>
              </a:path>
              <a:path w="120650" h="131444">
                <a:moveTo>
                  <a:pt x="83713" y="105156"/>
                </a:moveTo>
                <a:lnTo>
                  <a:pt x="60960" y="105156"/>
                </a:lnTo>
                <a:lnTo>
                  <a:pt x="62364" y="99393"/>
                </a:lnTo>
                <a:lnTo>
                  <a:pt x="64198" y="93345"/>
                </a:lnTo>
                <a:lnTo>
                  <a:pt x="66317" y="86725"/>
                </a:lnTo>
                <a:lnTo>
                  <a:pt x="68580" y="79248"/>
                </a:lnTo>
                <a:lnTo>
                  <a:pt x="96012" y="0"/>
                </a:lnTo>
                <a:lnTo>
                  <a:pt x="120396" y="0"/>
                </a:lnTo>
                <a:lnTo>
                  <a:pt x="83713" y="105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259579" y="2508505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60" h="24764">
                <a:moveTo>
                  <a:pt x="22860" y="24384"/>
                </a:moveTo>
                <a:lnTo>
                  <a:pt x="0" y="24384"/>
                </a:lnTo>
                <a:lnTo>
                  <a:pt x="0" y="0"/>
                </a:lnTo>
                <a:lnTo>
                  <a:pt x="22860" y="0"/>
                </a:lnTo>
                <a:lnTo>
                  <a:pt x="2286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271009" y="2557272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4">
                <a:moveTo>
                  <a:pt x="0" y="0"/>
                </a:moveTo>
                <a:lnTo>
                  <a:pt x="0" y="131064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309871" y="2554225"/>
            <a:ext cx="121920" cy="137160"/>
          </a:xfrm>
          <a:custGeom>
            <a:avLst/>
            <a:gdLst/>
            <a:ahLst/>
            <a:cxnLst/>
            <a:rect l="l" t="t" r="r" b="b"/>
            <a:pathLst>
              <a:path w="121920" h="137160">
                <a:moveTo>
                  <a:pt x="64008" y="137160"/>
                </a:moveTo>
                <a:lnTo>
                  <a:pt x="26503" y="126873"/>
                </a:lnTo>
                <a:lnTo>
                  <a:pt x="1119" y="85224"/>
                </a:lnTo>
                <a:lnTo>
                  <a:pt x="0" y="70104"/>
                </a:lnTo>
                <a:lnTo>
                  <a:pt x="1119" y="54078"/>
                </a:lnTo>
                <a:lnTo>
                  <a:pt x="16764" y="18288"/>
                </a:lnTo>
                <a:lnTo>
                  <a:pt x="62484" y="0"/>
                </a:lnTo>
                <a:lnTo>
                  <a:pt x="74723" y="1143"/>
                </a:lnTo>
                <a:lnTo>
                  <a:pt x="86106" y="4572"/>
                </a:lnTo>
                <a:lnTo>
                  <a:pt x="96345" y="10287"/>
                </a:lnTo>
                <a:lnTo>
                  <a:pt x="105156" y="18288"/>
                </a:lnTo>
                <a:lnTo>
                  <a:pt x="62484" y="18288"/>
                </a:lnTo>
                <a:lnTo>
                  <a:pt x="54768" y="18883"/>
                </a:lnTo>
                <a:lnTo>
                  <a:pt x="24336" y="47815"/>
                </a:lnTo>
                <a:lnTo>
                  <a:pt x="22860" y="56388"/>
                </a:lnTo>
                <a:lnTo>
                  <a:pt x="121191" y="56388"/>
                </a:lnTo>
                <a:lnTo>
                  <a:pt x="121920" y="68580"/>
                </a:lnTo>
                <a:lnTo>
                  <a:pt x="121920" y="74676"/>
                </a:lnTo>
                <a:lnTo>
                  <a:pt x="22860" y="74676"/>
                </a:lnTo>
                <a:lnTo>
                  <a:pt x="24336" y="84605"/>
                </a:lnTo>
                <a:lnTo>
                  <a:pt x="47815" y="115633"/>
                </a:lnTo>
                <a:lnTo>
                  <a:pt x="64008" y="118872"/>
                </a:lnTo>
                <a:lnTo>
                  <a:pt x="109669" y="118872"/>
                </a:lnTo>
                <a:lnTo>
                  <a:pt x="107775" y="121110"/>
                </a:lnTo>
                <a:lnTo>
                  <a:pt x="100584" y="126492"/>
                </a:lnTo>
                <a:lnTo>
                  <a:pt x="93154" y="131373"/>
                </a:lnTo>
                <a:lnTo>
                  <a:pt x="84582" y="134683"/>
                </a:lnTo>
                <a:lnTo>
                  <a:pt x="74866" y="136564"/>
                </a:lnTo>
                <a:lnTo>
                  <a:pt x="64008" y="137160"/>
                </a:lnTo>
                <a:close/>
              </a:path>
              <a:path w="121920" h="137160">
                <a:moveTo>
                  <a:pt x="121191" y="56388"/>
                </a:moveTo>
                <a:lnTo>
                  <a:pt x="99060" y="56388"/>
                </a:lnTo>
                <a:lnTo>
                  <a:pt x="98488" y="48696"/>
                </a:lnTo>
                <a:lnTo>
                  <a:pt x="96774" y="41719"/>
                </a:lnTo>
                <a:lnTo>
                  <a:pt x="62484" y="18288"/>
                </a:lnTo>
                <a:lnTo>
                  <a:pt x="105156" y="18288"/>
                </a:lnTo>
                <a:lnTo>
                  <a:pt x="112929" y="28313"/>
                </a:lnTo>
                <a:lnTo>
                  <a:pt x="118110" y="40005"/>
                </a:lnTo>
                <a:lnTo>
                  <a:pt x="121015" y="53435"/>
                </a:lnTo>
                <a:lnTo>
                  <a:pt x="121191" y="56388"/>
                </a:lnTo>
                <a:close/>
              </a:path>
              <a:path w="121920" h="137160">
                <a:moveTo>
                  <a:pt x="109669" y="118872"/>
                </a:moveTo>
                <a:lnTo>
                  <a:pt x="71628" y="118872"/>
                </a:lnTo>
                <a:lnTo>
                  <a:pt x="79248" y="117348"/>
                </a:lnTo>
                <a:lnTo>
                  <a:pt x="85344" y="112776"/>
                </a:lnTo>
                <a:lnTo>
                  <a:pt x="91440" y="109728"/>
                </a:lnTo>
                <a:lnTo>
                  <a:pt x="96012" y="103632"/>
                </a:lnTo>
                <a:lnTo>
                  <a:pt x="99060" y="94488"/>
                </a:lnTo>
                <a:lnTo>
                  <a:pt x="121920" y="97536"/>
                </a:lnTo>
                <a:lnTo>
                  <a:pt x="118157" y="106346"/>
                </a:lnTo>
                <a:lnTo>
                  <a:pt x="113538" y="114300"/>
                </a:lnTo>
                <a:lnTo>
                  <a:pt x="109669" y="118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439411" y="2557272"/>
            <a:ext cx="180340" cy="131445"/>
          </a:xfrm>
          <a:custGeom>
            <a:avLst/>
            <a:gdLst/>
            <a:ahLst/>
            <a:cxnLst/>
            <a:rect l="l" t="t" r="r" b="b"/>
            <a:pathLst>
              <a:path w="180339" h="131444">
                <a:moveTo>
                  <a:pt x="62484" y="131064"/>
                </a:moveTo>
                <a:lnTo>
                  <a:pt x="39624" y="131064"/>
                </a:lnTo>
                <a:lnTo>
                  <a:pt x="0" y="0"/>
                </a:lnTo>
                <a:lnTo>
                  <a:pt x="24384" y="0"/>
                </a:lnTo>
                <a:lnTo>
                  <a:pt x="45720" y="76200"/>
                </a:lnTo>
                <a:lnTo>
                  <a:pt x="51816" y="103632"/>
                </a:lnTo>
                <a:lnTo>
                  <a:pt x="69965" y="103632"/>
                </a:lnTo>
                <a:lnTo>
                  <a:pt x="62484" y="131064"/>
                </a:lnTo>
                <a:close/>
              </a:path>
              <a:path w="180339" h="131444">
                <a:moveTo>
                  <a:pt x="69965" y="103632"/>
                </a:moveTo>
                <a:lnTo>
                  <a:pt x="51816" y="103632"/>
                </a:lnTo>
                <a:lnTo>
                  <a:pt x="52363" y="101060"/>
                </a:lnTo>
                <a:lnTo>
                  <a:pt x="53911" y="95631"/>
                </a:lnTo>
                <a:lnTo>
                  <a:pt x="56316" y="87344"/>
                </a:lnTo>
                <a:lnTo>
                  <a:pt x="80772" y="0"/>
                </a:lnTo>
                <a:lnTo>
                  <a:pt x="103632" y="0"/>
                </a:lnTo>
                <a:lnTo>
                  <a:pt x="111556" y="30480"/>
                </a:lnTo>
                <a:lnTo>
                  <a:pt x="89916" y="30480"/>
                </a:lnTo>
                <a:lnTo>
                  <a:pt x="69965" y="103632"/>
                </a:lnTo>
                <a:close/>
              </a:path>
              <a:path w="180339" h="131444">
                <a:moveTo>
                  <a:pt x="148253" y="100584"/>
                </a:moveTo>
                <a:lnTo>
                  <a:pt x="128016" y="100584"/>
                </a:lnTo>
                <a:lnTo>
                  <a:pt x="135636" y="76200"/>
                </a:lnTo>
                <a:lnTo>
                  <a:pt x="158496" y="0"/>
                </a:lnTo>
                <a:lnTo>
                  <a:pt x="179832" y="0"/>
                </a:lnTo>
                <a:lnTo>
                  <a:pt x="148253" y="100584"/>
                </a:lnTo>
                <a:close/>
              </a:path>
              <a:path w="180339" h="131444">
                <a:moveTo>
                  <a:pt x="138684" y="131064"/>
                </a:moveTo>
                <a:lnTo>
                  <a:pt x="115824" y="131064"/>
                </a:lnTo>
                <a:lnTo>
                  <a:pt x="96012" y="53340"/>
                </a:lnTo>
                <a:lnTo>
                  <a:pt x="89916" y="30480"/>
                </a:lnTo>
                <a:lnTo>
                  <a:pt x="111556" y="30480"/>
                </a:lnTo>
                <a:lnTo>
                  <a:pt x="123444" y="76200"/>
                </a:lnTo>
                <a:lnTo>
                  <a:pt x="128016" y="100584"/>
                </a:lnTo>
                <a:lnTo>
                  <a:pt x="148253" y="100584"/>
                </a:lnTo>
                <a:lnTo>
                  <a:pt x="138684" y="1310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629911" y="2554225"/>
            <a:ext cx="121920" cy="137160"/>
          </a:xfrm>
          <a:custGeom>
            <a:avLst/>
            <a:gdLst/>
            <a:ahLst/>
            <a:cxnLst/>
            <a:rect l="l" t="t" r="r" b="b"/>
            <a:pathLst>
              <a:path w="121920" h="137160">
                <a:moveTo>
                  <a:pt x="62484" y="137160"/>
                </a:moveTo>
                <a:lnTo>
                  <a:pt x="25622" y="126873"/>
                </a:lnTo>
                <a:lnTo>
                  <a:pt x="904" y="85224"/>
                </a:lnTo>
                <a:lnTo>
                  <a:pt x="0" y="70104"/>
                </a:lnTo>
                <a:lnTo>
                  <a:pt x="904" y="54078"/>
                </a:lnTo>
                <a:lnTo>
                  <a:pt x="16764" y="18288"/>
                </a:lnTo>
                <a:lnTo>
                  <a:pt x="60960" y="0"/>
                </a:lnTo>
                <a:lnTo>
                  <a:pt x="73866" y="1143"/>
                </a:lnTo>
                <a:lnTo>
                  <a:pt x="85344" y="4572"/>
                </a:lnTo>
                <a:lnTo>
                  <a:pt x="95678" y="10287"/>
                </a:lnTo>
                <a:lnTo>
                  <a:pt x="105156" y="18288"/>
                </a:lnTo>
                <a:lnTo>
                  <a:pt x="60960" y="18288"/>
                </a:lnTo>
                <a:lnTo>
                  <a:pt x="53268" y="18883"/>
                </a:lnTo>
                <a:lnTo>
                  <a:pt x="23693" y="47815"/>
                </a:lnTo>
                <a:lnTo>
                  <a:pt x="22860" y="56388"/>
                </a:lnTo>
                <a:lnTo>
                  <a:pt x="121019" y="56388"/>
                </a:lnTo>
                <a:lnTo>
                  <a:pt x="121920" y="68580"/>
                </a:lnTo>
                <a:lnTo>
                  <a:pt x="121920" y="74676"/>
                </a:lnTo>
                <a:lnTo>
                  <a:pt x="22860" y="74676"/>
                </a:lnTo>
                <a:lnTo>
                  <a:pt x="23693" y="84605"/>
                </a:lnTo>
                <a:lnTo>
                  <a:pt x="47625" y="115633"/>
                </a:lnTo>
                <a:lnTo>
                  <a:pt x="62484" y="118872"/>
                </a:lnTo>
                <a:lnTo>
                  <a:pt x="108971" y="118872"/>
                </a:lnTo>
                <a:lnTo>
                  <a:pt x="107108" y="121110"/>
                </a:lnTo>
                <a:lnTo>
                  <a:pt x="100584" y="126492"/>
                </a:lnTo>
                <a:lnTo>
                  <a:pt x="92273" y="131373"/>
                </a:lnTo>
                <a:lnTo>
                  <a:pt x="83248" y="134683"/>
                </a:lnTo>
                <a:lnTo>
                  <a:pt x="73366" y="136564"/>
                </a:lnTo>
                <a:lnTo>
                  <a:pt x="62484" y="137160"/>
                </a:lnTo>
                <a:close/>
              </a:path>
              <a:path w="121920" h="137160">
                <a:moveTo>
                  <a:pt x="121019" y="56388"/>
                </a:moveTo>
                <a:lnTo>
                  <a:pt x="99060" y="56388"/>
                </a:lnTo>
                <a:lnTo>
                  <a:pt x="97631" y="48696"/>
                </a:lnTo>
                <a:lnTo>
                  <a:pt x="95631" y="41719"/>
                </a:lnTo>
                <a:lnTo>
                  <a:pt x="60960" y="18288"/>
                </a:lnTo>
                <a:lnTo>
                  <a:pt x="105156" y="18288"/>
                </a:lnTo>
                <a:lnTo>
                  <a:pt x="112286" y="28313"/>
                </a:lnTo>
                <a:lnTo>
                  <a:pt x="117538" y="40005"/>
                </a:lnTo>
                <a:lnTo>
                  <a:pt x="120800" y="53435"/>
                </a:lnTo>
                <a:lnTo>
                  <a:pt x="121019" y="56388"/>
                </a:lnTo>
                <a:close/>
              </a:path>
              <a:path w="121920" h="137160">
                <a:moveTo>
                  <a:pt x="108971" y="118872"/>
                </a:moveTo>
                <a:lnTo>
                  <a:pt x="71628" y="118872"/>
                </a:lnTo>
                <a:lnTo>
                  <a:pt x="77724" y="117348"/>
                </a:lnTo>
                <a:lnTo>
                  <a:pt x="83820" y="112776"/>
                </a:lnTo>
                <a:lnTo>
                  <a:pt x="89916" y="109728"/>
                </a:lnTo>
                <a:lnTo>
                  <a:pt x="94488" y="103632"/>
                </a:lnTo>
                <a:lnTo>
                  <a:pt x="99060" y="94488"/>
                </a:lnTo>
                <a:lnTo>
                  <a:pt x="120396" y="97536"/>
                </a:lnTo>
                <a:lnTo>
                  <a:pt x="117300" y="106346"/>
                </a:lnTo>
                <a:lnTo>
                  <a:pt x="112776" y="114300"/>
                </a:lnTo>
                <a:lnTo>
                  <a:pt x="108971" y="118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770120" y="2508505"/>
            <a:ext cx="114300" cy="182880"/>
          </a:xfrm>
          <a:custGeom>
            <a:avLst/>
            <a:gdLst/>
            <a:ahLst/>
            <a:cxnLst/>
            <a:rect l="l" t="t" r="r" b="b"/>
            <a:pathLst>
              <a:path w="114300" h="182880">
                <a:moveTo>
                  <a:pt x="90316" y="164592"/>
                </a:moveTo>
                <a:lnTo>
                  <a:pt x="57912" y="164592"/>
                </a:lnTo>
                <a:lnTo>
                  <a:pt x="64508" y="163758"/>
                </a:lnTo>
                <a:lnTo>
                  <a:pt x="70675" y="161353"/>
                </a:lnTo>
                <a:lnTo>
                  <a:pt x="90868" y="127539"/>
                </a:lnTo>
                <a:lnTo>
                  <a:pt x="91440" y="115824"/>
                </a:lnTo>
                <a:lnTo>
                  <a:pt x="90868" y="103203"/>
                </a:lnTo>
                <a:lnTo>
                  <a:pt x="70485" y="67246"/>
                </a:lnTo>
                <a:lnTo>
                  <a:pt x="56388" y="64008"/>
                </a:lnTo>
                <a:lnTo>
                  <a:pt x="91440" y="64008"/>
                </a:lnTo>
                <a:lnTo>
                  <a:pt x="91440" y="0"/>
                </a:lnTo>
                <a:lnTo>
                  <a:pt x="114300" y="0"/>
                </a:lnTo>
                <a:lnTo>
                  <a:pt x="114300" y="163068"/>
                </a:lnTo>
                <a:lnTo>
                  <a:pt x="91440" y="163068"/>
                </a:lnTo>
                <a:lnTo>
                  <a:pt x="90316" y="164592"/>
                </a:lnTo>
                <a:close/>
              </a:path>
              <a:path w="114300" h="182880">
                <a:moveTo>
                  <a:pt x="56388" y="182880"/>
                </a:moveTo>
                <a:lnTo>
                  <a:pt x="15811" y="163830"/>
                </a:lnTo>
                <a:lnTo>
                  <a:pt x="547" y="124277"/>
                </a:lnTo>
                <a:lnTo>
                  <a:pt x="0" y="114300"/>
                </a:lnTo>
                <a:lnTo>
                  <a:pt x="523" y="104536"/>
                </a:lnTo>
                <a:lnTo>
                  <a:pt x="14859" y="64770"/>
                </a:lnTo>
                <a:lnTo>
                  <a:pt x="54864" y="45720"/>
                </a:lnTo>
                <a:lnTo>
                  <a:pt x="64008" y="45720"/>
                </a:lnTo>
                <a:lnTo>
                  <a:pt x="70104" y="47244"/>
                </a:lnTo>
                <a:lnTo>
                  <a:pt x="82296" y="53340"/>
                </a:lnTo>
                <a:lnTo>
                  <a:pt x="88392" y="57912"/>
                </a:lnTo>
                <a:lnTo>
                  <a:pt x="91440" y="64008"/>
                </a:lnTo>
                <a:lnTo>
                  <a:pt x="56388" y="64008"/>
                </a:lnTo>
                <a:lnTo>
                  <a:pt x="49791" y="64841"/>
                </a:lnTo>
                <a:lnTo>
                  <a:pt x="23431" y="102346"/>
                </a:lnTo>
                <a:lnTo>
                  <a:pt x="22860" y="114300"/>
                </a:lnTo>
                <a:lnTo>
                  <a:pt x="23455" y="126039"/>
                </a:lnTo>
                <a:lnTo>
                  <a:pt x="44577" y="161353"/>
                </a:lnTo>
                <a:lnTo>
                  <a:pt x="57912" y="164592"/>
                </a:lnTo>
                <a:lnTo>
                  <a:pt x="90316" y="164592"/>
                </a:lnTo>
                <a:lnTo>
                  <a:pt x="84891" y="171950"/>
                </a:lnTo>
                <a:lnTo>
                  <a:pt x="76771" y="178117"/>
                </a:lnTo>
                <a:lnTo>
                  <a:pt x="67222" y="181713"/>
                </a:lnTo>
                <a:lnTo>
                  <a:pt x="56388" y="182880"/>
                </a:lnTo>
                <a:close/>
              </a:path>
              <a:path w="114300" h="182880">
                <a:moveTo>
                  <a:pt x="114300" y="179832"/>
                </a:moveTo>
                <a:lnTo>
                  <a:pt x="91440" y="179832"/>
                </a:lnTo>
                <a:lnTo>
                  <a:pt x="91440" y="163068"/>
                </a:lnTo>
                <a:lnTo>
                  <a:pt x="114300" y="163068"/>
                </a:lnTo>
                <a:lnTo>
                  <a:pt x="114300" y="179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985003" y="2554224"/>
            <a:ext cx="245364" cy="137160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315711" y="2511553"/>
            <a:ext cx="1019556" cy="227076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441947" y="2508505"/>
            <a:ext cx="1363980" cy="230124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891271" y="2554225"/>
            <a:ext cx="121920" cy="137160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039100" y="2554224"/>
            <a:ext cx="106680" cy="134112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167116" y="2508505"/>
            <a:ext cx="185928" cy="182880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374380" y="2508505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22860" y="24384"/>
                </a:moveTo>
                <a:lnTo>
                  <a:pt x="0" y="24384"/>
                </a:lnTo>
                <a:lnTo>
                  <a:pt x="0" y="0"/>
                </a:lnTo>
                <a:lnTo>
                  <a:pt x="22860" y="0"/>
                </a:lnTo>
                <a:lnTo>
                  <a:pt x="2286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385809" y="2557272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4">
                <a:moveTo>
                  <a:pt x="0" y="0"/>
                </a:moveTo>
                <a:lnTo>
                  <a:pt x="0" y="131064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424757" y="2554225"/>
            <a:ext cx="245277" cy="137160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74904" y="2820544"/>
            <a:ext cx="129539" cy="0"/>
          </a:xfrm>
          <a:custGeom>
            <a:avLst/>
            <a:gdLst/>
            <a:ahLst/>
            <a:cxnLst/>
            <a:rect l="l" t="t" r="r" b="b"/>
            <a:pathLst>
              <a:path w="129540">
                <a:moveTo>
                  <a:pt x="0" y="0"/>
                </a:moveTo>
                <a:lnTo>
                  <a:pt x="129540" y="0"/>
                </a:lnTo>
              </a:path>
            </a:pathLst>
          </a:custGeom>
          <a:ln w="21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74904" y="2831339"/>
            <a:ext cx="24765" cy="54610"/>
          </a:xfrm>
          <a:custGeom>
            <a:avLst/>
            <a:gdLst/>
            <a:ahLst/>
            <a:cxnLst/>
            <a:rect l="l" t="t" r="r" b="b"/>
            <a:pathLst>
              <a:path w="24764" h="54610">
                <a:moveTo>
                  <a:pt x="0" y="0"/>
                </a:moveTo>
                <a:lnTo>
                  <a:pt x="24384" y="0"/>
                </a:lnTo>
                <a:lnTo>
                  <a:pt x="24384" y="54610"/>
                </a:lnTo>
                <a:lnTo>
                  <a:pt x="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74904" y="2896744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444" y="0"/>
                </a:lnTo>
              </a:path>
            </a:pathLst>
          </a:custGeom>
          <a:ln w="21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74904" y="2907539"/>
            <a:ext cx="24765" cy="60960"/>
          </a:xfrm>
          <a:custGeom>
            <a:avLst/>
            <a:gdLst/>
            <a:ahLst/>
            <a:cxnLst/>
            <a:rect l="l" t="t" r="r" b="b"/>
            <a:pathLst>
              <a:path w="24764" h="60960">
                <a:moveTo>
                  <a:pt x="0" y="0"/>
                </a:moveTo>
                <a:lnTo>
                  <a:pt x="24384" y="0"/>
                </a:lnTo>
                <a:lnTo>
                  <a:pt x="24384" y="60960"/>
                </a:lnTo>
                <a:lnTo>
                  <a:pt x="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74904" y="2979294"/>
            <a:ext cx="134620" cy="0"/>
          </a:xfrm>
          <a:custGeom>
            <a:avLst/>
            <a:gdLst/>
            <a:ahLst/>
            <a:cxnLst/>
            <a:rect l="l" t="t" r="r" b="b"/>
            <a:pathLst>
              <a:path w="134620">
                <a:moveTo>
                  <a:pt x="0" y="0"/>
                </a:moveTo>
                <a:lnTo>
                  <a:pt x="134112" y="0"/>
                </a:lnTo>
              </a:path>
            </a:pathLst>
          </a:custGeom>
          <a:ln w="21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45592" y="2962657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4" h="27939">
                <a:moveTo>
                  <a:pt x="0" y="0"/>
                </a:moveTo>
                <a:lnTo>
                  <a:pt x="25908" y="0"/>
                </a:lnTo>
                <a:lnTo>
                  <a:pt x="25908" y="27432"/>
                </a:lnTo>
                <a:lnTo>
                  <a:pt x="0" y="274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01980" y="2855976"/>
            <a:ext cx="114300" cy="187452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52856" y="2962657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0" y="0"/>
                </a:move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53439" y="2807208"/>
            <a:ext cx="342900" cy="182880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229867" y="2855976"/>
            <a:ext cx="106680" cy="134112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370075" y="2810257"/>
            <a:ext cx="233172" cy="233172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687067" y="2807208"/>
            <a:ext cx="167640" cy="185928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888235" y="2855976"/>
            <a:ext cx="195072" cy="137160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112264" y="2859025"/>
            <a:ext cx="106680" cy="134112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250948" y="2855976"/>
            <a:ext cx="114300" cy="184404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458211" y="2810257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60" h="24764">
                <a:moveTo>
                  <a:pt x="22860" y="24384"/>
                </a:moveTo>
                <a:lnTo>
                  <a:pt x="0" y="24384"/>
                </a:lnTo>
                <a:lnTo>
                  <a:pt x="0" y="0"/>
                </a:lnTo>
                <a:lnTo>
                  <a:pt x="22860" y="0"/>
                </a:lnTo>
                <a:lnTo>
                  <a:pt x="2286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469642" y="2859025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5">
                <a:moveTo>
                  <a:pt x="0" y="0"/>
                </a:moveTo>
                <a:lnTo>
                  <a:pt x="0" y="131064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516123" y="2855976"/>
            <a:ext cx="106680" cy="134112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694432" y="2810257"/>
            <a:ext cx="289560" cy="179832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006851" y="2859025"/>
            <a:ext cx="106680" cy="134112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156124" y="2887054"/>
            <a:ext cx="196596" cy="137160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432047" y="2807208"/>
            <a:ext cx="141732" cy="185928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598164" y="2855976"/>
            <a:ext cx="121920" cy="137160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745991" y="2855976"/>
            <a:ext cx="70485" cy="134620"/>
          </a:xfrm>
          <a:custGeom>
            <a:avLst/>
            <a:gdLst/>
            <a:ahLst/>
            <a:cxnLst/>
            <a:rect l="l" t="t" r="r" b="b"/>
            <a:pathLst>
              <a:path w="70485" h="134620">
                <a:moveTo>
                  <a:pt x="62484" y="27432"/>
                </a:moveTo>
                <a:lnTo>
                  <a:pt x="57912" y="22860"/>
                </a:lnTo>
                <a:lnTo>
                  <a:pt x="51816" y="21336"/>
                </a:lnTo>
                <a:lnTo>
                  <a:pt x="19812" y="21336"/>
                </a:lnTo>
                <a:lnTo>
                  <a:pt x="25908" y="12192"/>
                </a:lnTo>
                <a:lnTo>
                  <a:pt x="33528" y="4572"/>
                </a:lnTo>
                <a:lnTo>
                  <a:pt x="38100" y="1524"/>
                </a:lnTo>
                <a:lnTo>
                  <a:pt x="42672" y="0"/>
                </a:lnTo>
                <a:lnTo>
                  <a:pt x="54864" y="0"/>
                </a:lnTo>
                <a:lnTo>
                  <a:pt x="62484" y="3048"/>
                </a:lnTo>
                <a:lnTo>
                  <a:pt x="70104" y="7620"/>
                </a:lnTo>
                <a:lnTo>
                  <a:pt x="62484" y="27432"/>
                </a:lnTo>
                <a:close/>
              </a:path>
              <a:path w="70485" h="134620">
                <a:moveTo>
                  <a:pt x="22860" y="134112"/>
                </a:moveTo>
                <a:lnTo>
                  <a:pt x="0" y="134112"/>
                </a:lnTo>
                <a:lnTo>
                  <a:pt x="0" y="3048"/>
                </a:lnTo>
                <a:lnTo>
                  <a:pt x="19812" y="3048"/>
                </a:lnTo>
                <a:lnTo>
                  <a:pt x="19812" y="21336"/>
                </a:lnTo>
                <a:lnTo>
                  <a:pt x="42672" y="21336"/>
                </a:lnTo>
                <a:lnTo>
                  <a:pt x="38100" y="22860"/>
                </a:lnTo>
                <a:lnTo>
                  <a:pt x="35052" y="25908"/>
                </a:lnTo>
                <a:lnTo>
                  <a:pt x="30480" y="28956"/>
                </a:lnTo>
                <a:lnTo>
                  <a:pt x="25431" y="44076"/>
                </a:lnTo>
                <a:lnTo>
                  <a:pt x="24003" y="50482"/>
                </a:lnTo>
                <a:lnTo>
                  <a:pt x="23145" y="57173"/>
                </a:lnTo>
                <a:lnTo>
                  <a:pt x="22860" y="64008"/>
                </a:lnTo>
                <a:lnTo>
                  <a:pt x="22860" y="134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816096" y="2859025"/>
            <a:ext cx="120650" cy="131445"/>
          </a:xfrm>
          <a:custGeom>
            <a:avLst/>
            <a:gdLst/>
            <a:ahLst/>
            <a:cxnLst/>
            <a:rect l="l" t="t" r="r" b="b"/>
            <a:pathLst>
              <a:path w="120650" h="131445">
                <a:moveTo>
                  <a:pt x="73152" y="131064"/>
                </a:moveTo>
                <a:lnTo>
                  <a:pt x="47244" y="131064"/>
                </a:lnTo>
                <a:lnTo>
                  <a:pt x="0" y="0"/>
                </a:lnTo>
                <a:lnTo>
                  <a:pt x="24384" y="0"/>
                </a:lnTo>
                <a:lnTo>
                  <a:pt x="51816" y="77724"/>
                </a:lnTo>
                <a:lnTo>
                  <a:pt x="54078" y="84582"/>
                </a:lnTo>
                <a:lnTo>
                  <a:pt x="56197" y="91440"/>
                </a:lnTo>
                <a:lnTo>
                  <a:pt x="58031" y="98298"/>
                </a:lnTo>
                <a:lnTo>
                  <a:pt x="59436" y="105156"/>
                </a:lnTo>
                <a:lnTo>
                  <a:pt x="82490" y="105156"/>
                </a:lnTo>
                <a:lnTo>
                  <a:pt x="73152" y="131064"/>
                </a:lnTo>
                <a:close/>
              </a:path>
              <a:path w="120650" h="131445">
                <a:moveTo>
                  <a:pt x="82490" y="105156"/>
                </a:moveTo>
                <a:lnTo>
                  <a:pt x="59436" y="105156"/>
                </a:lnTo>
                <a:lnTo>
                  <a:pt x="60864" y="99393"/>
                </a:lnTo>
                <a:lnTo>
                  <a:pt x="62865" y="93345"/>
                </a:lnTo>
                <a:lnTo>
                  <a:pt x="65436" y="86725"/>
                </a:lnTo>
                <a:lnTo>
                  <a:pt x="68580" y="79248"/>
                </a:lnTo>
                <a:lnTo>
                  <a:pt x="96012" y="0"/>
                </a:lnTo>
                <a:lnTo>
                  <a:pt x="120396" y="0"/>
                </a:lnTo>
                <a:lnTo>
                  <a:pt x="82490" y="105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954779" y="2810257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60" h="24764">
                <a:moveTo>
                  <a:pt x="22860" y="24384"/>
                </a:moveTo>
                <a:lnTo>
                  <a:pt x="0" y="24384"/>
                </a:lnTo>
                <a:lnTo>
                  <a:pt x="0" y="0"/>
                </a:lnTo>
                <a:lnTo>
                  <a:pt x="22860" y="0"/>
                </a:lnTo>
                <a:lnTo>
                  <a:pt x="2286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966209" y="2859025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5">
                <a:moveTo>
                  <a:pt x="0" y="0"/>
                </a:moveTo>
                <a:lnTo>
                  <a:pt x="0" y="131064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005071" y="2855976"/>
            <a:ext cx="248412" cy="137160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346447" y="2810257"/>
            <a:ext cx="1449324" cy="233172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884164" y="2807208"/>
            <a:ext cx="59690" cy="236220"/>
          </a:xfrm>
          <a:custGeom>
            <a:avLst/>
            <a:gdLst/>
            <a:ahLst/>
            <a:cxnLst/>
            <a:rect l="l" t="t" r="r" b="b"/>
            <a:pathLst>
              <a:path w="59689" h="236220">
                <a:moveTo>
                  <a:pt x="59436" y="236220"/>
                </a:moveTo>
                <a:lnTo>
                  <a:pt x="44196" y="236220"/>
                </a:lnTo>
                <a:lnTo>
                  <a:pt x="35361" y="224242"/>
                </a:lnTo>
                <a:lnTo>
                  <a:pt x="13716" y="182880"/>
                </a:lnTo>
                <a:lnTo>
                  <a:pt x="857" y="134231"/>
                </a:lnTo>
                <a:lnTo>
                  <a:pt x="0" y="117348"/>
                </a:lnTo>
                <a:lnTo>
                  <a:pt x="809" y="103417"/>
                </a:lnTo>
                <a:lnTo>
                  <a:pt x="10668" y="62484"/>
                </a:lnTo>
                <a:lnTo>
                  <a:pt x="33599" y="15120"/>
                </a:lnTo>
                <a:lnTo>
                  <a:pt x="44196" y="0"/>
                </a:lnTo>
                <a:lnTo>
                  <a:pt x="59436" y="0"/>
                </a:lnTo>
                <a:lnTo>
                  <a:pt x="53149" y="11715"/>
                </a:lnTo>
                <a:lnTo>
                  <a:pt x="48006" y="21717"/>
                </a:lnTo>
                <a:lnTo>
                  <a:pt x="44005" y="30003"/>
                </a:lnTo>
                <a:lnTo>
                  <a:pt x="41148" y="36576"/>
                </a:lnTo>
                <a:lnTo>
                  <a:pt x="37099" y="44838"/>
                </a:lnTo>
                <a:lnTo>
                  <a:pt x="26717" y="83058"/>
                </a:lnTo>
                <a:lnTo>
                  <a:pt x="22860" y="117348"/>
                </a:lnTo>
                <a:lnTo>
                  <a:pt x="25146" y="147066"/>
                </a:lnTo>
                <a:lnTo>
                  <a:pt x="32004" y="176784"/>
                </a:lnTo>
                <a:lnTo>
                  <a:pt x="43434" y="206502"/>
                </a:lnTo>
                <a:lnTo>
                  <a:pt x="59436" y="236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967984" y="2807208"/>
            <a:ext cx="158496" cy="185928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163818" y="280720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202679" y="2855976"/>
            <a:ext cx="370332" cy="137160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597395" y="2810257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22860" y="24384"/>
                </a:moveTo>
                <a:lnTo>
                  <a:pt x="0" y="24384"/>
                </a:lnTo>
                <a:lnTo>
                  <a:pt x="0" y="0"/>
                </a:lnTo>
                <a:lnTo>
                  <a:pt x="22860" y="0"/>
                </a:lnTo>
                <a:lnTo>
                  <a:pt x="2286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608826" y="2859025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5">
                <a:moveTo>
                  <a:pt x="0" y="0"/>
                </a:moveTo>
                <a:lnTo>
                  <a:pt x="0" y="131064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647688" y="2807208"/>
            <a:ext cx="188976" cy="236220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8392" y="3474720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41148" y="62484"/>
                </a:moveTo>
                <a:lnTo>
                  <a:pt x="22860" y="62484"/>
                </a:lnTo>
                <a:lnTo>
                  <a:pt x="16764" y="59436"/>
                </a:lnTo>
                <a:lnTo>
                  <a:pt x="10668" y="53340"/>
                </a:lnTo>
                <a:lnTo>
                  <a:pt x="3048" y="47244"/>
                </a:lnTo>
                <a:lnTo>
                  <a:pt x="0" y="39624"/>
                </a:lnTo>
                <a:lnTo>
                  <a:pt x="0" y="22860"/>
                </a:lnTo>
                <a:lnTo>
                  <a:pt x="3048" y="15240"/>
                </a:lnTo>
                <a:lnTo>
                  <a:pt x="10668" y="9144"/>
                </a:lnTo>
                <a:lnTo>
                  <a:pt x="16764" y="3048"/>
                </a:lnTo>
                <a:lnTo>
                  <a:pt x="22860" y="0"/>
                </a:lnTo>
                <a:lnTo>
                  <a:pt x="41148" y="0"/>
                </a:lnTo>
                <a:lnTo>
                  <a:pt x="47244" y="3048"/>
                </a:lnTo>
                <a:lnTo>
                  <a:pt x="59436" y="15240"/>
                </a:lnTo>
                <a:lnTo>
                  <a:pt x="62484" y="22860"/>
                </a:lnTo>
                <a:lnTo>
                  <a:pt x="62484" y="39624"/>
                </a:lnTo>
                <a:lnTo>
                  <a:pt x="59436" y="47244"/>
                </a:lnTo>
                <a:lnTo>
                  <a:pt x="47244" y="59436"/>
                </a:lnTo>
                <a:lnTo>
                  <a:pt x="41148" y="62484"/>
                </a:lnTo>
                <a:close/>
              </a:path>
            </a:pathLst>
          </a:custGeom>
          <a:solidFill>
            <a:srgbClr val="007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58139" y="3413761"/>
            <a:ext cx="303276" cy="179832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82751" y="3462528"/>
            <a:ext cx="117348" cy="134112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36675" y="3459481"/>
            <a:ext cx="210312" cy="137160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143000" y="3413761"/>
            <a:ext cx="431292" cy="182880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594103" y="3459481"/>
            <a:ext cx="135636" cy="137160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760220" y="3462528"/>
            <a:ext cx="117348" cy="134112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911095" y="3459481"/>
            <a:ext cx="350520" cy="137160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357627" y="3413761"/>
            <a:ext cx="178308" cy="179832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560320" y="3459481"/>
            <a:ext cx="123444" cy="137160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709672" y="3459481"/>
            <a:ext cx="117348" cy="134112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855976" y="3459481"/>
            <a:ext cx="266700" cy="187452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147060" y="3459481"/>
            <a:ext cx="123444" cy="137160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296411" y="3459481"/>
            <a:ext cx="82296" cy="134112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457955" y="3410713"/>
            <a:ext cx="252984" cy="236220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730752" y="3413761"/>
            <a:ext cx="356616" cy="179832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113276" y="3410713"/>
            <a:ext cx="60960" cy="236220"/>
          </a:xfrm>
          <a:custGeom>
            <a:avLst/>
            <a:gdLst/>
            <a:ahLst/>
            <a:cxnLst/>
            <a:rect l="l" t="t" r="r" b="b"/>
            <a:pathLst>
              <a:path w="60960" h="236220">
                <a:moveTo>
                  <a:pt x="21336" y="236220"/>
                </a:moveTo>
                <a:lnTo>
                  <a:pt x="0" y="236220"/>
                </a:lnTo>
                <a:lnTo>
                  <a:pt x="4262" y="225623"/>
                </a:lnTo>
                <a:lnTo>
                  <a:pt x="7810" y="216598"/>
                </a:lnTo>
                <a:lnTo>
                  <a:pt x="10501" y="209002"/>
                </a:lnTo>
                <a:lnTo>
                  <a:pt x="12192" y="202692"/>
                </a:lnTo>
                <a:lnTo>
                  <a:pt x="14239" y="196691"/>
                </a:lnTo>
                <a:lnTo>
                  <a:pt x="16002" y="190119"/>
                </a:lnTo>
                <a:lnTo>
                  <a:pt x="17764" y="182975"/>
                </a:lnTo>
                <a:lnTo>
                  <a:pt x="19812" y="175260"/>
                </a:lnTo>
                <a:lnTo>
                  <a:pt x="20955" y="168163"/>
                </a:lnTo>
                <a:lnTo>
                  <a:pt x="23241" y="153400"/>
                </a:lnTo>
                <a:lnTo>
                  <a:pt x="24384" y="146304"/>
                </a:lnTo>
                <a:lnTo>
                  <a:pt x="25265" y="139446"/>
                </a:lnTo>
                <a:lnTo>
                  <a:pt x="25717" y="132588"/>
                </a:lnTo>
                <a:lnTo>
                  <a:pt x="25843" y="115824"/>
                </a:lnTo>
                <a:lnTo>
                  <a:pt x="25598" y="104298"/>
                </a:lnTo>
                <a:lnTo>
                  <a:pt x="24574" y="90297"/>
                </a:lnTo>
                <a:lnTo>
                  <a:pt x="22693" y="76866"/>
                </a:lnTo>
                <a:lnTo>
                  <a:pt x="19812" y="64008"/>
                </a:lnTo>
                <a:lnTo>
                  <a:pt x="16716" y="49720"/>
                </a:lnTo>
                <a:lnTo>
                  <a:pt x="12192" y="34290"/>
                </a:lnTo>
                <a:lnTo>
                  <a:pt x="6524" y="17716"/>
                </a:lnTo>
                <a:lnTo>
                  <a:pt x="0" y="0"/>
                </a:lnTo>
                <a:lnTo>
                  <a:pt x="21336" y="0"/>
                </a:lnTo>
                <a:lnTo>
                  <a:pt x="44267" y="41790"/>
                </a:lnTo>
                <a:lnTo>
                  <a:pt x="58483" y="86106"/>
                </a:lnTo>
                <a:lnTo>
                  <a:pt x="60960" y="115824"/>
                </a:lnTo>
                <a:lnTo>
                  <a:pt x="60388" y="128682"/>
                </a:lnTo>
                <a:lnTo>
                  <a:pt x="51816" y="170688"/>
                </a:lnTo>
                <a:lnTo>
                  <a:pt x="31027" y="220194"/>
                </a:lnTo>
                <a:lnTo>
                  <a:pt x="21336" y="236220"/>
                </a:lnTo>
                <a:close/>
              </a:path>
            </a:pathLst>
          </a:custGeom>
          <a:solidFill>
            <a:srgbClr val="007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279391" y="3413761"/>
            <a:ext cx="411480" cy="233172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774691" y="3410713"/>
            <a:ext cx="1040892" cy="233172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846064" y="3462528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24384" y="24384"/>
                </a:moveTo>
                <a:lnTo>
                  <a:pt x="0" y="24384"/>
                </a:lnTo>
                <a:lnTo>
                  <a:pt x="0" y="0"/>
                </a:lnTo>
                <a:lnTo>
                  <a:pt x="24384" y="0"/>
                </a:lnTo>
                <a:lnTo>
                  <a:pt x="24384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846064" y="3569208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24384" y="24384"/>
                </a:moveTo>
                <a:lnTo>
                  <a:pt x="0" y="24384"/>
                </a:lnTo>
                <a:lnTo>
                  <a:pt x="0" y="0"/>
                </a:lnTo>
                <a:lnTo>
                  <a:pt x="24384" y="0"/>
                </a:lnTo>
                <a:lnTo>
                  <a:pt x="24384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73963" y="3713989"/>
            <a:ext cx="156972" cy="181356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54380" y="3715513"/>
            <a:ext cx="429768" cy="182880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205483" y="3761232"/>
            <a:ext cx="135636" cy="137160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368552" y="3764281"/>
            <a:ext cx="117348" cy="134112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520952" y="3761232"/>
            <a:ext cx="348996" cy="137160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964435" y="3712464"/>
            <a:ext cx="167640" cy="185928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167127" y="3761232"/>
            <a:ext cx="225552" cy="137160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418588" y="3764281"/>
            <a:ext cx="117348" cy="134112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572511" y="3761232"/>
            <a:ext cx="126492" cy="184404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73963" y="4015740"/>
            <a:ext cx="156972" cy="181356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54380" y="4017264"/>
            <a:ext cx="429768" cy="182880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205483" y="4062984"/>
            <a:ext cx="135636" cy="137160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368552" y="4066032"/>
            <a:ext cx="117348" cy="134112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520952" y="4062984"/>
            <a:ext cx="348996" cy="137160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972055" y="4017264"/>
            <a:ext cx="138684" cy="179832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2136648" y="4062984"/>
            <a:ext cx="367284" cy="137160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2529839" y="4017264"/>
            <a:ext cx="35560" cy="30480"/>
          </a:xfrm>
          <a:custGeom>
            <a:avLst/>
            <a:gdLst/>
            <a:ahLst/>
            <a:cxnLst/>
            <a:rect l="l" t="t" r="r" b="b"/>
            <a:pathLst>
              <a:path w="35560" h="30479">
                <a:moveTo>
                  <a:pt x="35052" y="30480"/>
                </a:moveTo>
                <a:lnTo>
                  <a:pt x="0" y="30480"/>
                </a:lnTo>
                <a:lnTo>
                  <a:pt x="0" y="0"/>
                </a:lnTo>
                <a:lnTo>
                  <a:pt x="35052" y="0"/>
                </a:lnTo>
                <a:lnTo>
                  <a:pt x="35052" y="304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547366" y="4066032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5">
                <a:moveTo>
                  <a:pt x="0" y="0"/>
                </a:moveTo>
                <a:lnTo>
                  <a:pt x="0" y="131064"/>
                </a:lnTo>
              </a:path>
            </a:pathLst>
          </a:custGeom>
          <a:ln w="3505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590800" y="4017264"/>
            <a:ext cx="129540" cy="182880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2743200" y="4062984"/>
            <a:ext cx="123444" cy="137160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2891027" y="4062984"/>
            <a:ext cx="208788" cy="137160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73963" y="4317493"/>
            <a:ext cx="156972" cy="181356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42187" y="4319016"/>
            <a:ext cx="257556" cy="182880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024127" y="4364737"/>
            <a:ext cx="190500" cy="134112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252727" y="4364737"/>
            <a:ext cx="126492" cy="184404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423416" y="431596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3657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466088" y="4322064"/>
            <a:ext cx="345948" cy="179832"/>
          </a:xfrm>
          <a:prstGeom prst="rect">
            <a:avLst/>
          </a:prstGeom>
          <a:blipFill>
            <a:blip r:embed="rId1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908048" y="4319016"/>
            <a:ext cx="294132" cy="182880"/>
          </a:xfrm>
          <a:prstGeom prst="rect">
            <a:avLst/>
          </a:prstGeom>
          <a:blipFill>
            <a:blip r:embed="rId1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2231135" y="4364737"/>
            <a:ext cx="126492" cy="184404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2401062" y="431596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2442972" y="4364737"/>
            <a:ext cx="486156" cy="187452"/>
          </a:xfrm>
          <a:prstGeom prst="rect">
            <a:avLst/>
          </a:prstGeom>
          <a:blipFill>
            <a:blip r:embed="rId1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2956560" y="4364737"/>
            <a:ext cx="123444" cy="137160"/>
          </a:xfrm>
          <a:prstGeom prst="rect">
            <a:avLst/>
          </a:prstGeom>
          <a:blipFill>
            <a:blip r:embed="rId1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107435" y="4364737"/>
            <a:ext cx="117348" cy="134112"/>
          </a:xfrm>
          <a:prstGeom prst="rect">
            <a:avLst/>
          </a:prstGeom>
          <a:blipFill>
            <a:blip r:embed="rId1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244595" y="4322064"/>
            <a:ext cx="80772" cy="179832"/>
          </a:xfrm>
          <a:prstGeom prst="rect">
            <a:avLst/>
          </a:prstGeom>
          <a:blipFill>
            <a:blip r:embed="rId1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73963" y="4619245"/>
            <a:ext cx="156972" cy="181356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742187" y="4620769"/>
            <a:ext cx="257556" cy="182880"/>
          </a:xfrm>
          <a:prstGeom prst="rect">
            <a:avLst/>
          </a:prstGeom>
          <a:blipFill>
            <a:blip r:embed="rId1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019555" y="4666489"/>
            <a:ext cx="128016" cy="187452"/>
          </a:xfrm>
          <a:prstGeom prst="rect">
            <a:avLst/>
          </a:prstGeom>
          <a:blipFill>
            <a:blip r:embed="rId1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167383" y="4666489"/>
            <a:ext cx="123444" cy="137160"/>
          </a:xfrm>
          <a:prstGeom prst="rect">
            <a:avLst/>
          </a:prstGeom>
          <a:blipFill>
            <a:blip r:embed="rId1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73963" y="4920996"/>
            <a:ext cx="156972" cy="181356"/>
          </a:xfrm>
          <a:prstGeom prst="rect">
            <a:avLst/>
          </a:prstGeom>
          <a:blipFill>
            <a:blip r:embed="rId1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36091" y="4922520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39624" y="179832"/>
                </a:moveTo>
                <a:lnTo>
                  <a:pt x="0" y="179832"/>
                </a:lnTo>
                <a:lnTo>
                  <a:pt x="70104" y="0"/>
                </a:lnTo>
                <a:lnTo>
                  <a:pt x="108204" y="0"/>
                </a:lnTo>
                <a:lnTo>
                  <a:pt x="125807" y="44196"/>
                </a:lnTo>
                <a:lnTo>
                  <a:pt x="88392" y="44196"/>
                </a:lnTo>
                <a:lnTo>
                  <a:pt x="65532" y="108204"/>
                </a:lnTo>
                <a:lnTo>
                  <a:pt x="151302" y="108204"/>
                </a:lnTo>
                <a:lnTo>
                  <a:pt x="163442" y="138684"/>
                </a:lnTo>
                <a:lnTo>
                  <a:pt x="54864" y="138684"/>
                </a:lnTo>
                <a:lnTo>
                  <a:pt x="39624" y="179832"/>
                </a:lnTo>
                <a:close/>
              </a:path>
              <a:path w="180340" h="180339">
                <a:moveTo>
                  <a:pt x="151302" y="108204"/>
                </a:moveTo>
                <a:lnTo>
                  <a:pt x="112776" y="108204"/>
                </a:lnTo>
                <a:lnTo>
                  <a:pt x="88392" y="44196"/>
                </a:lnTo>
                <a:lnTo>
                  <a:pt x="125807" y="44196"/>
                </a:lnTo>
                <a:lnTo>
                  <a:pt x="151302" y="108204"/>
                </a:lnTo>
                <a:close/>
              </a:path>
              <a:path w="180340" h="180339">
                <a:moveTo>
                  <a:pt x="179832" y="179832"/>
                </a:moveTo>
                <a:lnTo>
                  <a:pt x="140208" y="179832"/>
                </a:lnTo>
                <a:lnTo>
                  <a:pt x="124968" y="138684"/>
                </a:lnTo>
                <a:lnTo>
                  <a:pt x="163442" y="138684"/>
                </a:lnTo>
                <a:lnTo>
                  <a:pt x="179832" y="1798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926591" y="4968240"/>
            <a:ext cx="125095" cy="137160"/>
          </a:xfrm>
          <a:custGeom>
            <a:avLst/>
            <a:gdLst/>
            <a:ahLst/>
            <a:cxnLst/>
            <a:rect l="l" t="t" r="r" b="b"/>
            <a:pathLst>
              <a:path w="125094" h="137160">
                <a:moveTo>
                  <a:pt x="64008" y="137160"/>
                </a:moveTo>
                <a:lnTo>
                  <a:pt x="26503" y="126873"/>
                </a:lnTo>
                <a:lnTo>
                  <a:pt x="1119" y="83724"/>
                </a:lnTo>
                <a:lnTo>
                  <a:pt x="0" y="68580"/>
                </a:lnTo>
                <a:lnTo>
                  <a:pt x="1119" y="53435"/>
                </a:lnTo>
                <a:lnTo>
                  <a:pt x="16764" y="18288"/>
                </a:lnTo>
                <a:lnTo>
                  <a:pt x="62484" y="0"/>
                </a:lnTo>
                <a:lnTo>
                  <a:pt x="74223" y="595"/>
                </a:lnTo>
                <a:lnTo>
                  <a:pt x="113538" y="23050"/>
                </a:lnTo>
                <a:lnTo>
                  <a:pt x="115108" y="25908"/>
                </a:lnTo>
                <a:lnTo>
                  <a:pt x="54864" y="25908"/>
                </a:lnTo>
                <a:lnTo>
                  <a:pt x="47244" y="28956"/>
                </a:lnTo>
                <a:lnTo>
                  <a:pt x="35052" y="67056"/>
                </a:lnTo>
                <a:lnTo>
                  <a:pt x="35599" y="77866"/>
                </a:lnTo>
                <a:lnTo>
                  <a:pt x="54864" y="111252"/>
                </a:lnTo>
                <a:lnTo>
                  <a:pt x="115910" y="111252"/>
                </a:lnTo>
                <a:lnTo>
                  <a:pt x="110823" y="118419"/>
                </a:lnTo>
                <a:lnTo>
                  <a:pt x="103632" y="124968"/>
                </a:lnTo>
                <a:lnTo>
                  <a:pt x="95940" y="130087"/>
                </a:lnTo>
                <a:lnTo>
                  <a:pt x="86677" y="133921"/>
                </a:lnTo>
                <a:lnTo>
                  <a:pt x="75985" y="136326"/>
                </a:lnTo>
                <a:lnTo>
                  <a:pt x="64008" y="137160"/>
                </a:lnTo>
                <a:close/>
              </a:path>
              <a:path w="125094" h="137160">
                <a:moveTo>
                  <a:pt x="86868" y="45720"/>
                </a:moveTo>
                <a:lnTo>
                  <a:pt x="70104" y="25908"/>
                </a:lnTo>
                <a:lnTo>
                  <a:pt x="115108" y="25908"/>
                </a:lnTo>
                <a:lnTo>
                  <a:pt x="118157" y="31456"/>
                </a:lnTo>
                <a:lnTo>
                  <a:pt x="121920" y="41148"/>
                </a:lnTo>
                <a:lnTo>
                  <a:pt x="86868" y="45720"/>
                </a:lnTo>
                <a:close/>
              </a:path>
              <a:path w="125094" h="137160">
                <a:moveTo>
                  <a:pt x="115910" y="111252"/>
                </a:moveTo>
                <a:lnTo>
                  <a:pt x="70104" y="111252"/>
                </a:lnTo>
                <a:lnTo>
                  <a:pt x="76200" y="109728"/>
                </a:lnTo>
                <a:lnTo>
                  <a:pt x="80772" y="105156"/>
                </a:lnTo>
                <a:lnTo>
                  <a:pt x="85344" y="102108"/>
                </a:lnTo>
                <a:lnTo>
                  <a:pt x="88392" y="94488"/>
                </a:lnTo>
                <a:lnTo>
                  <a:pt x="89916" y="85344"/>
                </a:lnTo>
                <a:lnTo>
                  <a:pt x="124968" y="89916"/>
                </a:lnTo>
                <a:lnTo>
                  <a:pt x="121205" y="100750"/>
                </a:lnTo>
                <a:lnTo>
                  <a:pt x="116586" y="110299"/>
                </a:lnTo>
                <a:lnTo>
                  <a:pt x="115910" y="1112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065275" y="4968240"/>
            <a:ext cx="125095" cy="137160"/>
          </a:xfrm>
          <a:custGeom>
            <a:avLst/>
            <a:gdLst/>
            <a:ahLst/>
            <a:cxnLst/>
            <a:rect l="l" t="t" r="r" b="b"/>
            <a:pathLst>
              <a:path w="125094" h="137160">
                <a:moveTo>
                  <a:pt x="62484" y="137160"/>
                </a:moveTo>
                <a:lnTo>
                  <a:pt x="16764" y="118872"/>
                </a:lnTo>
                <a:lnTo>
                  <a:pt x="904" y="83724"/>
                </a:lnTo>
                <a:lnTo>
                  <a:pt x="0" y="68580"/>
                </a:lnTo>
                <a:lnTo>
                  <a:pt x="904" y="53435"/>
                </a:lnTo>
                <a:lnTo>
                  <a:pt x="16764" y="18288"/>
                </a:lnTo>
                <a:lnTo>
                  <a:pt x="62484" y="0"/>
                </a:lnTo>
                <a:lnTo>
                  <a:pt x="74223" y="595"/>
                </a:lnTo>
                <a:lnTo>
                  <a:pt x="112966" y="23050"/>
                </a:lnTo>
                <a:lnTo>
                  <a:pt x="114658" y="25908"/>
                </a:lnTo>
                <a:lnTo>
                  <a:pt x="53340" y="25908"/>
                </a:lnTo>
                <a:lnTo>
                  <a:pt x="47244" y="28956"/>
                </a:lnTo>
                <a:lnTo>
                  <a:pt x="35052" y="67056"/>
                </a:lnTo>
                <a:lnTo>
                  <a:pt x="35385" y="77866"/>
                </a:lnTo>
                <a:lnTo>
                  <a:pt x="36576" y="87249"/>
                </a:lnTo>
                <a:lnTo>
                  <a:pt x="38909" y="94916"/>
                </a:lnTo>
                <a:lnTo>
                  <a:pt x="42772" y="100750"/>
                </a:lnTo>
                <a:lnTo>
                  <a:pt x="47244" y="108204"/>
                </a:lnTo>
                <a:lnTo>
                  <a:pt x="54864" y="111252"/>
                </a:lnTo>
                <a:lnTo>
                  <a:pt x="115910" y="111252"/>
                </a:lnTo>
                <a:lnTo>
                  <a:pt x="110823" y="118419"/>
                </a:lnTo>
                <a:lnTo>
                  <a:pt x="103632" y="124968"/>
                </a:lnTo>
                <a:lnTo>
                  <a:pt x="95059" y="130087"/>
                </a:lnTo>
                <a:lnTo>
                  <a:pt x="85344" y="133921"/>
                </a:lnTo>
                <a:lnTo>
                  <a:pt x="74485" y="136326"/>
                </a:lnTo>
                <a:lnTo>
                  <a:pt x="62484" y="137160"/>
                </a:lnTo>
                <a:close/>
              </a:path>
              <a:path w="125094" h="137160">
                <a:moveTo>
                  <a:pt x="86868" y="45720"/>
                </a:moveTo>
                <a:lnTo>
                  <a:pt x="85344" y="39624"/>
                </a:lnTo>
                <a:lnTo>
                  <a:pt x="82296" y="33528"/>
                </a:lnTo>
                <a:lnTo>
                  <a:pt x="77724" y="30480"/>
                </a:lnTo>
                <a:lnTo>
                  <a:pt x="74676" y="27432"/>
                </a:lnTo>
                <a:lnTo>
                  <a:pt x="68580" y="25908"/>
                </a:lnTo>
                <a:lnTo>
                  <a:pt x="114658" y="25908"/>
                </a:lnTo>
                <a:lnTo>
                  <a:pt x="117943" y="31456"/>
                </a:lnTo>
                <a:lnTo>
                  <a:pt x="121920" y="41148"/>
                </a:lnTo>
                <a:lnTo>
                  <a:pt x="86868" y="45720"/>
                </a:lnTo>
                <a:close/>
              </a:path>
              <a:path w="125094" h="137160">
                <a:moveTo>
                  <a:pt x="115910" y="111252"/>
                </a:moveTo>
                <a:lnTo>
                  <a:pt x="70104" y="111252"/>
                </a:lnTo>
                <a:lnTo>
                  <a:pt x="76200" y="109728"/>
                </a:lnTo>
                <a:lnTo>
                  <a:pt x="83820" y="102108"/>
                </a:lnTo>
                <a:lnTo>
                  <a:pt x="86868" y="94488"/>
                </a:lnTo>
                <a:lnTo>
                  <a:pt x="89916" y="85344"/>
                </a:lnTo>
                <a:lnTo>
                  <a:pt x="124968" y="89916"/>
                </a:lnTo>
                <a:lnTo>
                  <a:pt x="121205" y="100750"/>
                </a:lnTo>
                <a:lnTo>
                  <a:pt x="116586" y="110299"/>
                </a:lnTo>
                <a:lnTo>
                  <a:pt x="115910" y="1112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203960" y="4968240"/>
            <a:ext cx="123825" cy="137160"/>
          </a:xfrm>
          <a:custGeom>
            <a:avLst/>
            <a:gdLst/>
            <a:ahLst/>
            <a:cxnLst/>
            <a:rect l="l" t="t" r="r" b="b"/>
            <a:pathLst>
              <a:path w="123825" h="137160">
                <a:moveTo>
                  <a:pt x="64008" y="137160"/>
                </a:moveTo>
                <a:lnTo>
                  <a:pt x="22217" y="124301"/>
                </a:lnTo>
                <a:lnTo>
                  <a:pt x="833" y="83010"/>
                </a:lnTo>
                <a:lnTo>
                  <a:pt x="0" y="70104"/>
                </a:lnTo>
                <a:lnTo>
                  <a:pt x="1119" y="54078"/>
                </a:lnTo>
                <a:lnTo>
                  <a:pt x="16764" y="18288"/>
                </a:lnTo>
                <a:lnTo>
                  <a:pt x="60960" y="0"/>
                </a:lnTo>
                <a:lnTo>
                  <a:pt x="74961" y="1166"/>
                </a:lnTo>
                <a:lnTo>
                  <a:pt x="87249" y="4762"/>
                </a:lnTo>
                <a:lnTo>
                  <a:pt x="97821" y="10929"/>
                </a:lnTo>
                <a:lnTo>
                  <a:pt x="106680" y="19812"/>
                </a:lnTo>
                <a:lnTo>
                  <a:pt x="111165" y="25908"/>
                </a:lnTo>
                <a:lnTo>
                  <a:pt x="54864" y="25908"/>
                </a:lnTo>
                <a:lnTo>
                  <a:pt x="47244" y="28956"/>
                </a:lnTo>
                <a:lnTo>
                  <a:pt x="42672" y="33528"/>
                </a:lnTo>
                <a:lnTo>
                  <a:pt x="38100" y="39624"/>
                </a:lnTo>
                <a:lnTo>
                  <a:pt x="35052" y="47244"/>
                </a:lnTo>
                <a:lnTo>
                  <a:pt x="35052" y="56388"/>
                </a:lnTo>
                <a:lnTo>
                  <a:pt x="121975" y="56388"/>
                </a:lnTo>
                <a:lnTo>
                  <a:pt x="122539" y="59459"/>
                </a:lnTo>
                <a:lnTo>
                  <a:pt x="123444" y="77724"/>
                </a:lnTo>
                <a:lnTo>
                  <a:pt x="35052" y="77724"/>
                </a:lnTo>
                <a:lnTo>
                  <a:pt x="35599" y="85177"/>
                </a:lnTo>
                <a:lnTo>
                  <a:pt x="54864" y="111252"/>
                </a:lnTo>
                <a:lnTo>
                  <a:pt x="113349" y="111252"/>
                </a:lnTo>
                <a:lnTo>
                  <a:pt x="111442" y="114300"/>
                </a:lnTo>
                <a:lnTo>
                  <a:pt x="73985" y="136564"/>
                </a:lnTo>
                <a:lnTo>
                  <a:pt x="64008" y="137160"/>
                </a:lnTo>
                <a:close/>
              </a:path>
              <a:path w="123825" h="137160">
                <a:moveTo>
                  <a:pt x="121975" y="56388"/>
                </a:moveTo>
                <a:lnTo>
                  <a:pt x="88392" y="56388"/>
                </a:lnTo>
                <a:lnTo>
                  <a:pt x="88392" y="45720"/>
                </a:lnTo>
                <a:lnTo>
                  <a:pt x="85344" y="38100"/>
                </a:lnTo>
                <a:lnTo>
                  <a:pt x="80772" y="33528"/>
                </a:lnTo>
                <a:lnTo>
                  <a:pt x="74676" y="28956"/>
                </a:lnTo>
                <a:lnTo>
                  <a:pt x="68580" y="25908"/>
                </a:lnTo>
                <a:lnTo>
                  <a:pt x="111165" y="25908"/>
                </a:lnTo>
                <a:lnTo>
                  <a:pt x="114442" y="30360"/>
                </a:lnTo>
                <a:lnTo>
                  <a:pt x="119634" y="43624"/>
                </a:lnTo>
                <a:lnTo>
                  <a:pt x="121975" y="56388"/>
                </a:lnTo>
                <a:close/>
              </a:path>
              <a:path w="123825" h="137160">
                <a:moveTo>
                  <a:pt x="113349" y="111252"/>
                </a:moveTo>
                <a:lnTo>
                  <a:pt x="68580" y="111252"/>
                </a:lnTo>
                <a:lnTo>
                  <a:pt x="73152" y="109728"/>
                </a:lnTo>
                <a:lnTo>
                  <a:pt x="76200" y="106680"/>
                </a:lnTo>
                <a:lnTo>
                  <a:pt x="80772" y="103632"/>
                </a:lnTo>
                <a:lnTo>
                  <a:pt x="83820" y="99060"/>
                </a:lnTo>
                <a:lnTo>
                  <a:pt x="85344" y="92964"/>
                </a:lnTo>
                <a:lnTo>
                  <a:pt x="120396" y="97536"/>
                </a:lnTo>
                <a:lnTo>
                  <a:pt x="116419" y="106346"/>
                </a:lnTo>
                <a:lnTo>
                  <a:pt x="113349" y="1112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341119" y="4968240"/>
            <a:ext cx="123825" cy="137160"/>
          </a:xfrm>
          <a:custGeom>
            <a:avLst/>
            <a:gdLst/>
            <a:ahLst/>
            <a:cxnLst/>
            <a:rect l="l" t="t" r="r" b="b"/>
            <a:pathLst>
              <a:path w="123825" h="137160">
                <a:moveTo>
                  <a:pt x="117960" y="112776"/>
                </a:moveTo>
                <a:lnTo>
                  <a:pt x="73152" y="112776"/>
                </a:lnTo>
                <a:lnTo>
                  <a:pt x="79248" y="111252"/>
                </a:lnTo>
                <a:lnTo>
                  <a:pt x="83820" y="108204"/>
                </a:lnTo>
                <a:lnTo>
                  <a:pt x="86868" y="105156"/>
                </a:lnTo>
                <a:lnTo>
                  <a:pt x="88392" y="102108"/>
                </a:lnTo>
                <a:lnTo>
                  <a:pt x="88392" y="92964"/>
                </a:lnTo>
                <a:lnTo>
                  <a:pt x="85344" y="89916"/>
                </a:lnTo>
                <a:lnTo>
                  <a:pt x="80772" y="88392"/>
                </a:lnTo>
                <a:lnTo>
                  <a:pt x="74676" y="86868"/>
                </a:lnTo>
                <a:lnTo>
                  <a:pt x="55197" y="82319"/>
                </a:lnTo>
                <a:lnTo>
                  <a:pt x="40005" y="77914"/>
                </a:lnTo>
                <a:lnTo>
                  <a:pt x="5691" y="49101"/>
                </a:lnTo>
                <a:lnTo>
                  <a:pt x="4572" y="39624"/>
                </a:lnTo>
                <a:lnTo>
                  <a:pt x="5429" y="31908"/>
                </a:lnTo>
                <a:lnTo>
                  <a:pt x="35623" y="3238"/>
                </a:lnTo>
                <a:lnTo>
                  <a:pt x="60960" y="0"/>
                </a:lnTo>
                <a:lnTo>
                  <a:pt x="73794" y="571"/>
                </a:lnTo>
                <a:lnTo>
                  <a:pt x="112014" y="20574"/>
                </a:lnTo>
                <a:lnTo>
                  <a:pt x="114065" y="24384"/>
                </a:lnTo>
                <a:lnTo>
                  <a:pt x="51816" y="24384"/>
                </a:lnTo>
                <a:lnTo>
                  <a:pt x="45720" y="25908"/>
                </a:lnTo>
                <a:lnTo>
                  <a:pt x="41148" y="28956"/>
                </a:lnTo>
                <a:lnTo>
                  <a:pt x="38100" y="30480"/>
                </a:lnTo>
                <a:lnTo>
                  <a:pt x="36671" y="31908"/>
                </a:lnTo>
                <a:lnTo>
                  <a:pt x="36576" y="38100"/>
                </a:lnTo>
                <a:lnTo>
                  <a:pt x="38100" y="39624"/>
                </a:lnTo>
                <a:lnTo>
                  <a:pt x="41148" y="41148"/>
                </a:lnTo>
                <a:lnTo>
                  <a:pt x="44862" y="43457"/>
                </a:lnTo>
                <a:lnTo>
                  <a:pt x="51435" y="45910"/>
                </a:lnTo>
                <a:lnTo>
                  <a:pt x="60864" y="48648"/>
                </a:lnTo>
                <a:lnTo>
                  <a:pt x="86629" y="55268"/>
                </a:lnTo>
                <a:lnTo>
                  <a:pt x="97536" y="58864"/>
                </a:lnTo>
                <a:lnTo>
                  <a:pt x="123444" y="92964"/>
                </a:lnTo>
                <a:lnTo>
                  <a:pt x="122562" y="101798"/>
                </a:lnTo>
                <a:lnTo>
                  <a:pt x="119824" y="109918"/>
                </a:lnTo>
                <a:lnTo>
                  <a:pt x="117960" y="112776"/>
                </a:lnTo>
                <a:close/>
              </a:path>
              <a:path w="123825" h="137160">
                <a:moveTo>
                  <a:pt x="86868" y="41148"/>
                </a:moveTo>
                <a:lnTo>
                  <a:pt x="85344" y="35052"/>
                </a:lnTo>
                <a:lnTo>
                  <a:pt x="83820" y="32004"/>
                </a:lnTo>
                <a:lnTo>
                  <a:pt x="74676" y="25908"/>
                </a:lnTo>
                <a:lnTo>
                  <a:pt x="68580" y="24384"/>
                </a:lnTo>
                <a:lnTo>
                  <a:pt x="114065" y="24384"/>
                </a:lnTo>
                <a:lnTo>
                  <a:pt x="116014" y="28003"/>
                </a:lnTo>
                <a:lnTo>
                  <a:pt x="118872" y="36576"/>
                </a:lnTo>
                <a:lnTo>
                  <a:pt x="86868" y="41148"/>
                </a:lnTo>
                <a:close/>
              </a:path>
              <a:path w="123825" h="137160">
                <a:moveTo>
                  <a:pt x="64008" y="137160"/>
                </a:moveTo>
                <a:lnTo>
                  <a:pt x="21336" y="126492"/>
                </a:lnTo>
                <a:lnTo>
                  <a:pt x="0" y="97536"/>
                </a:lnTo>
                <a:lnTo>
                  <a:pt x="35052" y="92964"/>
                </a:lnTo>
                <a:lnTo>
                  <a:pt x="36576" y="99060"/>
                </a:lnTo>
                <a:lnTo>
                  <a:pt x="39624" y="103632"/>
                </a:lnTo>
                <a:lnTo>
                  <a:pt x="44196" y="108204"/>
                </a:lnTo>
                <a:lnTo>
                  <a:pt x="48768" y="111252"/>
                </a:lnTo>
                <a:lnTo>
                  <a:pt x="54864" y="112776"/>
                </a:lnTo>
                <a:lnTo>
                  <a:pt x="117960" y="112776"/>
                </a:lnTo>
                <a:lnTo>
                  <a:pt x="115085" y="117181"/>
                </a:lnTo>
                <a:lnTo>
                  <a:pt x="108204" y="123444"/>
                </a:lnTo>
                <a:lnTo>
                  <a:pt x="100226" y="129444"/>
                </a:lnTo>
                <a:lnTo>
                  <a:pt x="90106" y="133731"/>
                </a:lnTo>
                <a:lnTo>
                  <a:pt x="77985" y="136302"/>
                </a:lnTo>
                <a:lnTo>
                  <a:pt x="64008" y="1371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479803" y="4968240"/>
            <a:ext cx="123825" cy="137160"/>
          </a:xfrm>
          <a:custGeom>
            <a:avLst/>
            <a:gdLst/>
            <a:ahLst/>
            <a:cxnLst/>
            <a:rect l="l" t="t" r="r" b="b"/>
            <a:pathLst>
              <a:path w="123825" h="137160">
                <a:moveTo>
                  <a:pt x="117960" y="112776"/>
                </a:moveTo>
                <a:lnTo>
                  <a:pt x="73152" y="112776"/>
                </a:lnTo>
                <a:lnTo>
                  <a:pt x="79248" y="111252"/>
                </a:lnTo>
                <a:lnTo>
                  <a:pt x="83820" y="108204"/>
                </a:lnTo>
                <a:lnTo>
                  <a:pt x="86868" y="105156"/>
                </a:lnTo>
                <a:lnTo>
                  <a:pt x="88392" y="102108"/>
                </a:lnTo>
                <a:lnTo>
                  <a:pt x="88392" y="92964"/>
                </a:lnTo>
                <a:lnTo>
                  <a:pt x="85344" y="91440"/>
                </a:lnTo>
                <a:lnTo>
                  <a:pt x="83820" y="89916"/>
                </a:lnTo>
                <a:lnTo>
                  <a:pt x="80772" y="88392"/>
                </a:lnTo>
                <a:lnTo>
                  <a:pt x="74676" y="86868"/>
                </a:lnTo>
                <a:lnTo>
                  <a:pt x="54959" y="82319"/>
                </a:lnTo>
                <a:lnTo>
                  <a:pt x="39243" y="77914"/>
                </a:lnTo>
                <a:lnTo>
                  <a:pt x="5667" y="49101"/>
                </a:lnTo>
                <a:lnTo>
                  <a:pt x="4572" y="39624"/>
                </a:lnTo>
                <a:lnTo>
                  <a:pt x="5429" y="31908"/>
                </a:lnTo>
                <a:lnTo>
                  <a:pt x="35623" y="3238"/>
                </a:lnTo>
                <a:lnTo>
                  <a:pt x="60960" y="0"/>
                </a:lnTo>
                <a:lnTo>
                  <a:pt x="73580" y="571"/>
                </a:lnTo>
                <a:lnTo>
                  <a:pt x="112014" y="20574"/>
                </a:lnTo>
                <a:lnTo>
                  <a:pt x="114065" y="24384"/>
                </a:lnTo>
                <a:lnTo>
                  <a:pt x="51816" y="24384"/>
                </a:lnTo>
                <a:lnTo>
                  <a:pt x="44196" y="25908"/>
                </a:lnTo>
                <a:lnTo>
                  <a:pt x="41148" y="28956"/>
                </a:lnTo>
                <a:lnTo>
                  <a:pt x="38100" y="30480"/>
                </a:lnTo>
                <a:lnTo>
                  <a:pt x="36671" y="31908"/>
                </a:lnTo>
                <a:lnTo>
                  <a:pt x="73152" y="51816"/>
                </a:lnTo>
                <a:lnTo>
                  <a:pt x="85986" y="55268"/>
                </a:lnTo>
                <a:lnTo>
                  <a:pt x="120967" y="78295"/>
                </a:lnTo>
                <a:lnTo>
                  <a:pt x="123444" y="92964"/>
                </a:lnTo>
                <a:lnTo>
                  <a:pt x="122562" y="101798"/>
                </a:lnTo>
                <a:lnTo>
                  <a:pt x="119824" y="109918"/>
                </a:lnTo>
                <a:lnTo>
                  <a:pt x="117960" y="112776"/>
                </a:lnTo>
                <a:close/>
              </a:path>
              <a:path w="123825" h="137160">
                <a:moveTo>
                  <a:pt x="86868" y="41148"/>
                </a:moveTo>
                <a:lnTo>
                  <a:pt x="85344" y="35052"/>
                </a:lnTo>
                <a:lnTo>
                  <a:pt x="79248" y="28956"/>
                </a:lnTo>
                <a:lnTo>
                  <a:pt x="74676" y="25908"/>
                </a:lnTo>
                <a:lnTo>
                  <a:pt x="68580" y="24384"/>
                </a:lnTo>
                <a:lnTo>
                  <a:pt x="114065" y="24384"/>
                </a:lnTo>
                <a:lnTo>
                  <a:pt x="116014" y="28003"/>
                </a:lnTo>
                <a:lnTo>
                  <a:pt x="118872" y="36576"/>
                </a:lnTo>
                <a:lnTo>
                  <a:pt x="86868" y="41148"/>
                </a:lnTo>
                <a:close/>
              </a:path>
              <a:path w="123825" h="137160">
                <a:moveTo>
                  <a:pt x="64008" y="137160"/>
                </a:moveTo>
                <a:lnTo>
                  <a:pt x="21336" y="126492"/>
                </a:lnTo>
                <a:lnTo>
                  <a:pt x="0" y="97536"/>
                </a:lnTo>
                <a:lnTo>
                  <a:pt x="35052" y="92964"/>
                </a:lnTo>
                <a:lnTo>
                  <a:pt x="36576" y="99060"/>
                </a:lnTo>
                <a:lnTo>
                  <a:pt x="39624" y="103632"/>
                </a:lnTo>
                <a:lnTo>
                  <a:pt x="44196" y="108204"/>
                </a:lnTo>
                <a:lnTo>
                  <a:pt x="48768" y="111252"/>
                </a:lnTo>
                <a:lnTo>
                  <a:pt x="54864" y="112776"/>
                </a:lnTo>
                <a:lnTo>
                  <a:pt x="117960" y="112776"/>
                </a:lnTo>
                <a:lnTo>
                  <a:pt x="115085" y="117181"/>
                </a:lnTo>
                <a:lnTo>
                  <a:pt x="108204" y="123444"/>
                </a:lnTo>
                <a:lnTo>
                  <a:pt x="99583" y="129444"/>
                </a:lnTo>
                <a:lnTo>
                  <a:pt x="89535" y="133731"/>
                </a:lnTo>
                <a:lnTo>
                  <a:pt x="77771" y="136302"/>
                </a:lnTo>
                <a:lnTo>
                  <a:pt x="64008" y="1371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697735" y="4919472"/>
            <a:ext cx="158496" cy="185928"/>
          </a:xfrm>
          <a:prstGeom prst="rect">
            <a:avLst/>
          </a:prstGeom>
          <a:blipFill>
            <a:blip r:embed="rId1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876044" y="4968240"/>
            <a:ext cx="135636" cy="137160"/>
          </a:xfrm>
          <a:prstGeom prst="rect">
            <a:avLst/>
          </a:prstGeom>
          <a:blipFill>
            <a:blip r:embed="rId1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042160" y="4968240"/>
            <a:ext cx="117348" cy="134112"/>
          </a:xfrm>
          <a:prstGeom prst="rect">
            <a:avLst/>
          </a:prstGeom>
          <a:blipFill>
            <a:blip r:embed="rId1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180844" y="4925569"/>
            <a:ext cx="321564" cy="179832"/>
          </a:xfrm>
          <a:prstGeom prst="rect">
            <a:avLst/>
          </a:prstGeom>
          <a:blipFill>
            <a:blip r:embed="rId1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545842" y="4919473"/>
            <a:ext cx="0" cy="182880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8392" y="5586984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41148" y="62484"/>
                </a:moveTo>
                <a:lnTo>
                  <a:pt x="22860" y="62484"/>
                </a:lnTo>
                <a:lnTo>
                  <a:pt x="16764" y="59436"/>
                </a:lnTo>
                <a:lnTo>
                  <a:pt x="10668" y="53340"/>
                </a:lnTo>
                <a:lnTo>
                  <a:pt x="3048" y="47244"/>
                </a:lnTo>
                <a:lnTo>
                  <a:pt x="0" y="39624"/>
                </a:lnTo>
                <a:lnTo>
                  <a:pt x="0" y="22860"/>
                </a:lnTo>
                <a:lnTo>
                  <a:pt x="3048" y="15240"/>
                </a:lnTo>
                <a:lnTo>
                  <a:pt x="10668" y="9144"/>
                </a:lnTo>
                <a:lnTo>
                  <a:pt x="16764" y="3048"/>
                </a:lnTo>
                <a:lnTo>
                  <a:pt x="22860" y="0"/>
                </a:lnTo>
                <a:lnTo>
                  <a:pt x="41148" y="0"/>
                </a:lnTo>
                <a:lnTo>
                  <a:pt x="47244" y="3048"/>
                </a:lnTo>
                <a:lnTo>
                  <a:pt x="59436" y="15240"/>
                </a:lnTo>
                <a:lnTo>
                  <a:pt x="62484" y="22860"/>
                </a:lnTo>
                <a:lnTo>
                  <a:pt x="62484" y="39624"/>
                </a:lnTo>
                <a:lnTo>
                  <a:pt x="59436" y="47244"/>
                </a:lnTo>
                <a:lnTo>
                  <a:pt x="47244" y="59436"/>
                </a:lnTo>
                <a:lnTo>
                  <a:pt x="41148" y="62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376427" y="5526025"/>
            <a:ext cx="1173480" cy="182880"/>
          </a:xfrm>
          <a:prstGeom prst="rect">
            <a:avLst/>
          </a:prstGeom>
          <a:blipFill>
            <a:blip r:embed="rId1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636776" y="5522976"/>
            <a:ext cx="240792" cy="185928"/>
          </a:xfrm>
          <a:prstGeom prst="rect">
            <a:avLst/>
          </a:prstGeom>
          <a:blipFill>
            <a:blip r:embed="rId1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927860" y="5526025"/>
            <a:ext cx="301752" cy="179832"/>
          </a:xfrm>
          <a:prstGeom prst="rect">
            <a:avLst/>
          </a:prstGeom>
          <a:blipFill>
            <a:blip r:embed="rId1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252472" y="5574793"/>
            <a:ext cx="117348" cy="134112"/>
          </a:xfrm>
          <a:prstGeom prst="rect">
            <a:avLst/>
          </a:prstGeom>
          <a:blipFill>
            <a:blip r:embed="rId1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406395" y="5571745"/>
            <a:ext cx="210312" cy="137160"/>
          </a:xfrm>
          <a:prstGeom prst="rect">
            <a:avLst/>
          </a:prstGeom>
          <a:blipFill>
            <a:blip r:embed="rId1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711196" y="5522976"/>
            <a:ext cx="1610867" cy="185928"/>
          </a:xfrm>
          <a:prstGeom prst="rect">
            <a:avLst/>
          </a:prstGeom>
          <a:blipFill>
            <a:blip r:embed="rId1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392167" y="5526025"/>
            <a:ext cx="307848" cy="182880"/>
          </a:xfrm>
          <a:prstGeom prst="rect">
            <a:avLst/>
          </a:prstGeom>
          <a:blipFill>
            <a:blip r:embed="rId1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773167" y="5526025"/>
            <a:ext cx="179832" cy="179832"/>
          </a:xfrm>
          <a:prstGeom prst="rect">
            <a:avLst/>
          </a:prstGeom>
          <a:blipFill>
            <a:blip r:embed="rId1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024628" y="5522976"/>
            <a:ext cx="146304" cy="185928"/>
          </a:xfrm>
          <a:prstGeom prst="rect">
            <a:avLst/>
          </a:prstGeom>
          <a:blipFill>
            <a:blip r:embed="rId1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190744" y="5571745"/>
            <a:ext cx="123444" cy="137160"/>
          </a:xfrm>
          <a:prstGeom prst="rect">
            <a:avLst/>
          </a:prstGeom>
          <a:blipFill>
            <a:blip r:embed="rId1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343144" y="5571745"/>
            <a:ext cx="210312" cy="134112"/>
          </a:xfrm>
          <a:prstGeom prst="rect">
            <a:avLst/>
          </a:prstGeom>
          <a:blipFill>
            <a:blip r:embed="rId1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579364" y="5526025"/>
            <a:ext cx="35560" cy="30480"/>
          </a:xfrm>
          <a:custGeom>
            <a:avLst/>
            <a:gdLst/>
            <a:ahLst/>
            <a:cxnLst/>
            <a:rect l="l" t="t" r="r" b="b"/>
            <a:pathLst>
              <a:path w="35560" h="30479">
                <a:moveTo>
                  <a:pt x="35052" y="30480"/>
                </a:moveTo>
                <a:lnTo>
                  <a:pt x="0" y="30480"/>
                </a:lnTo>
                <a:lnTo>
                  <a:pt x="0" y="0"/>
                </a:lnTo>
                <a:lnTo>
                  <a:pt x="35052" y="0"/>
                </a:lnTo>
                <a:lnTo>
                  <a:pt x="35052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596890" y="5574793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5">
                <a:moveTo>
                  <a:pt x="0" y="0"/>
                </a:moveTo>
                <a:lnTo>
                  <a:pt x="0" y="131064"/>
                </a:lnTo>
              </a:path>
            </a:pathLst>
          </a:custGeom>
          <a:ln w="35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640323" y="5571745"/>
            <a:ext cx="260604" cy="137160"/>
          </a:xfrm>
          <a:prstGeom prst="rect">
            <a:avLst/>
          </a:prstGeom>
          <a:blipFill>
            <a:blip r:embed="rId1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992367" y="5522976"/>
            <a:ext cx="60960" cy="236220"/>
          </a:xfrm>
          <a:custGeom>
            <a:avLst/>
            <a:gdLst/>
            <a:ahLst/>
            <a:cxnLst/>
            <a:rect l="l" t="t" r="r" b="b"/>
            <a:pathLst>
              <a:path w="60960" h="236220">
                <a:moveTo>
                  <a:pt x="60960" y="236220"/>
                </a:moveTo>
                <a:lnTo>
                  <a:pt x="39624" y="236220"/>
                </a:lnTo>
                <a:lnTo>
                  <a:pt x="30813" y="222218"/>
                </a:lnTo>
                <a:lnTo>
                  <a:pt x="10668" y="176784"/>
                </a:lnTo>
                <a:lnTo>
                  <a:pt x="809" y="132207"/>
                </a:lnTo>
                <a:lnTo>
                  <a:pt x="0" y="117348"/>
                </a:lnTo>
                <a:lnTo>
                  <a:pt x="857" y="100226"/>
                </a:lnTo>
                <a:lnTo>
                  <a:pt x="13716" y="50292"/>
                </a:lnTo>
                <a:lnTo>
                  <a:pt x="31932" y="11715"/>
                </a:lnTo>
                <a:lnTo>
                  <a:pt x="39624" y="0"/>
                </a:lnTo>
                <a:lnTo>
                  <a:pt x="60960" y="0"/>
                </a:lnTo>
                <a:lnTo>
                  <a:pt x="54435" y="17716"/>
                </a:lnTo>
                <a:lnTo>
                  <a:pt x="48768" y="34290"/>
                </a:lnTo>
                <a:lnTo>
                  <a:pt x="38909" y="76866"/>
                </a:lnTo>
                <a:lnTo>
                  <a:pt x="35052" y="118872"/>
                </a:lnTo>
                <a:lnTo>
                  <a:pt x="35337" y="129159"/>
                </a:lnTo>
                <a:lnTo>
                  <a:pt x="36195" y="139446"/>
                </a:lnTo>
                <a:lnTo>
                  <a:pt x="37623" y="149733"/>
                </a:lnTo>
                <a:lnTo>
                  <a:pt x="39624" y="160020"/>
                </a:lnTo>
                <a:lnTo>
                  <a:pt x="41052" y="170283"/>
                </a:lnTo>
                <a:lnTo>
                  <a:pt x="43053" y="180403"/>
                </a:lnTo>
                <a:lnTo>
                  <a:pt x="45624" y="190238"/>
                </a:lnTo>
                <a:lnTo>
                  <a:pt x="48768" y="199644"/>
                </a:lnTo>
                <a:lnTo>
                  <a:pt x="50458" y="207073"/>
                </a:lnTo>
                <a:lnTo>
                  <a:pt x="53149" y="215646"/>
                </a:lnTo>
                <a:lnTo>
                  <a:pt x="56697" y="225361"/>
                </a:lnTo>
                <a:lnTo>
                  <a:pt x="60960" y="236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097524" y="5522977"/>
            <a:ext cx="0" cy="182880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39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141720" y="5522976"/>
            <a:ext cx="426720" cy="185928"/>
          </a:xfrm>
          <a:prstGeom prst="rect">
            <a:avLst/>
          </a:prstGeom>
          <a:blipFill>
            <a:blip r:embed="rId1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592823" y="5522976"/>
            <a:ext cx="60960" cy="236220"/>
          </a:xfrm>
          <a:custGeom>
            <a:avLst/>
            <a:gdLst/>
            <a:ahLst/>
            <a:cxnLst/>
            <a:rect l="l" t="t" r="r" b="b"/>
            <a:pathLst>
              <a:path w="60959" h="236220">
                <a:moveTo>
                  <a:pt x="21336" y="236220"/>
                </a:moveTo>
                <a:lnTo>
                  <a:pt x="0" y="236220"/>
                </a:lnTo>
                <a:lnTo>
                  <a:pt x="4048" y="225623"/>
                </a:lnTo>
                <a:lnTo>
                  <a:pt x="7239" y="216598"/>
                </a:lnTo>
                <a:lnTo>
                  <a:pt x="9858" y="209002"/>
                </a:lnTo>
                <a:lnTo>
                  <a:pt x="12192" y="202692"/>
                </a:lnTo>
                <a:lnTo>
                  <a:pt x="14239" y="196691"/>
                </a:lnTo>
                <a:lnTo>
                  <a:pt x="16002" y="190119"/>
                </a:lnTo>
                <a:lnTo>
                  <a:pt x="17764" y="182975"/>
                </a:lnTo>
                <a:lnTo>
                  <a:pt x="19812" y="175260"/>
                </a:lnTo>
                <a:lnTo>
                  <a:pt x="20955" y="168163"/>
                </a:lnTo>
                <a:lnTo>
                  <a:pt x="23241" y="153400"/>
                </a:lnTo>
                <a:lnTo>
                  <a:pt x="24384" y="146304"/>
                </a:lnTo>
                <a:lnTo>
                  <a:pt x="24622" y="139446"/>
                </a:lnTo>
                <a:lnTo>
                  <a:pt x="25669" y="125730"/>
                </a:lnTo>
                <a:lnTo>
                  <a:pt x="25908" y="118872"/>
                </a:lnTo>
                <a:lnTo>
                  <a:pt x="25598" y="104298"/>
                </a:lnTo>
                <a:lnTo>
                  <a:pt x="24574" y="90297"/>
                </a:lnTo>
                <a:lnTo>
                  <a:pt x="22693" y="76866"/>
                </a:lnTo>
                <a:lnTo>
                  <a:pt x="19812" y="64008"/>
                </a:lnTo>
                <a:lnTo>
                  <a:pt x="16716" y="49720"/>
                </a:lnTo>
                <a:lnTo>
                  <a:pt x="12192" y="34290"/>
                </a:lnTo>
                <a:lnTo>
                  <a:pt x="6524" y="17716"/>
                </a:lnTo>
                <a:lnTo>
                  <a:pt x="0" y="0"/>
                </a:lnTo>
                <a:lnTo>
                  <a:pt x="21336" y="0"/>
                </a:lnTo>
                <a:lnTo>
                  <a:pt x="44267" y="41790"/>
                </a:lnTo>
                <a:lnTo>
                  <a:pt x="57912" y="86106"/>
                </a:lnTo>
                <a:lnTo>
                  <a:pt x="60960" y="115824"/>
                </a:lnTo>
                <a:lnTo>
                  <a:pt x="60388" y="128682"/>
                </a:lnTo>
                <a:lnTo>
                  <a:pt x="51816" y="170688"/>
                </a:lnTo>
                <a:lnTo>
                  <a:pt x="31027" y="220194"/>
                </a:lnTo>
                <a:lnTo>
                  <a:pt x="21336" y="236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Title 250">
            <a:extLst>
              <a:ext uri="{FF2B5EF4-FFF2-40B4-BE49-F238E27FC236}">
                <a16:creationId xmlns:a16="http://schemas.microsoft.com/office/drawing/2014/main" id="{AA325565-2953-417E-96A7-73F7BA7CB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800" y="252261"/>
            <a:ext cx="9352232" cy="859091"/>
          </a:xfrm>
        </p:spPr>
        <p:txBody>
          <a:bodyPr/>
          <a:lstStyle/>
          <a:p>
            <a:r>
              <a:rPr lang="en-US" sz="3200" dirty="0"/>
              <a:t>Azure Resource Manager (ARM) Overview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bject 95"/>
          <p:cNvSpPr/>
          <p:nvPr/>
        </p:nvSpPr>
        <p:spPr>
          <a:xfrm>
            <a:off x="91439" y="2170176"/>
            <a:ext cx="71628" cy="73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58140" y="2100072"/>
            <a:ext cx="195072" cy="210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77595" y="2100072"/>
            <a:ext cx="181356" cy="210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86383" y="2100072"/>
            <a:ext cx="201168" cy="2103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94231" y="2100072"/>
            <a:ext cx="288036" cy="2133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412747" y="2154935"/>
            <a:ext cx="205740" cy="1554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659635" y="2154935"/>
            <a:ext cx="132588" cy="2133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835658" y="2098548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880616" y="2104644"/>
            <a:ext cx="382524" cy="2087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382011" y="2112264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>
                <a:moveTo>
                  <a:pt x="0" y="0"/>
                </a:moveTo>
                <a:lnTo>
                  <a:pt x="14173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382011" y="2201798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4">
                <a:moveTo>
                  <a:pt x="0" y="0"/>
                </a:moveTo>
                <a:lnTo>
                  <a:pt x="124968" y="0"/>
                </a:lnTo>
              </a:path>
            </a:pathLst>
          </a:custGeom>
          <a:ln w="241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395727" y="2124964"/>
            <a:ext cx="0" cy="185420"/>
          </a:xfrm>
          <a:custGeom>
            <a:avLst/>
            <a:gdLst/>
            <a:ahLst/>
            <a:cxnLst/>
            <a:rect l="l" t="t" r="r" b="b"/>
            <a:pathLst>
              <a:path h="185419">
                <a:moveTo>
                  <a:pt x="0" y="0"/>
                </a:moveTo>
                <a:lnTo>
                  <a:pt x="0" y="18542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557272" y="2100072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5" h="27939">
                <a:moveTo>
                  <a:pt x="25908" y="27432"/>
                </a:moveTo>
                <a:lnTo>
                  <a:pt x="0" y="27432"/>
                </a:lnTo>
                <a:lnTo>
                  <a:pt x="0" y="0"/>
                </a:lnTo>
                <a:lnTo>
                  <a:pt x="25908" y="0"/>
                </a:lnTo>
                <a:lnTo>
                  <a:pt x="25908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570226" y="2157983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638044" y="2098548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680716" y="2154935"/>
            <a:ext cx="141732" cy="1584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929127" y="2097023"/>
            <a:ext cx="166116" cy="2164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131820" y="2100072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5" h="27939">
                <a:moveTo>
                  <a:pt x="25908" y="27432"/>
                </a:moveTo>
                <a:lnTo>
                  <a:pt x="0" y="27432"/>
                </a:lnTo>
                <a:lnTo>
                  <a:pt x="0" y="0"/>
                </a:lnTo>
                <a:lnTo>
                  <a:pt x="25908" y="0"/>
                </a:lnTo>
                <a:lnTo>
                  <a:pt x="25908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144773" y="2157983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182111" y="2154935"/>
            <a:ext cx="292608" cy="1584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597402" y="2098548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651503" y="2100072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5" h="27939">
                <a:moveTo>
                  <a:pt x="25908" y="27432"/>
                </a:moveTo>
                <a:lnTo>
                  <a:pt x="0" y="27432"/>
                </a:lnTo>
                <a:lnTo>
                  <a:pt x="0" y="0"/>
                </a:lnTo>
                <a:lnTo>
                  <a:pt x="25908" y="0"/>
                </a:lnTo>
                <a:lnTo>
                  <a:pt x="25908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664458" y="2157983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715511" y="2154935"/>
            <a:ext cx="205740" cy="1554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959352" y="2100072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5" h="27939">
                <a:moveTo>
                  <a:pt x="25908" y="27432"/>
                </a:moveTo>
                <a:lnTo>
                  <a:pt x="0" y="27432"/>
                </a:lnTo>
                <a:lnTo>
                  <a:pt x="0" y="0"/>
                </a:lnTo>
                <a:lnTo>
                  <a:pt x="25908" y="0"/>
                </a:lnTo>
                <a:lnTo>
                  <a:pt x="25908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972305" y="2157983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012691" y="2104644"/>
            <a:ext cx="73152" cy="2087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183379" y="2175510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>
                <a:moveTo>
                  <a:pt x="0" y="0"/>
                </a:moveTo>
                <a:lnTo>
                  <a:pt x="138684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183379" y="2237994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>
                <a:moveTo>
                  <a:pt x="0" y="0"/>
                </a:moveTo>
                <a:lnTo>
                  <a:pt x="138684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448555" y="2100072"/>
            <a:ext cx="91440" cy="2103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687823" y="2100072"/>
            <a:ext cx="205740" cy="2103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936235" y="2100072"/>
            <a:ext cx="178308" cy="21031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1439" y="2875788"/>
            <a:ext cx="71628" cy="7315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58140" y="2805683"/>
            <a:ext cx="195072" cy="210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77595" y="2805683"/>
            <a:ext cx="181356" cy="2103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86383" y="2805683"/>
            <a:ext cx="201168" cy="2103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094231" y="2805683"/>
            <a:ext cx="288036" cy="21336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412747" y="2860548"/>
            <a:ext cx="205740" cy="1554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659635" y="2860548"/>
            <a:ext cx="132588" cy="21336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835658" y="2802636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880616" y="2810255"/>
            <a:ext cx="382524" cy="20878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382011" y="2805683"/>
            <a:ext cx="1350264" cy="21336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837432" y="2817876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>
                <a:moveTo>
                  <a:pt x="0" y="0"/>
                </a:moveTo>
                <a:lnTo>
                  <a:pt x="14173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837432" y="2907410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5">
                <a:moveTo>
                  <a:pt x="0" y="0"/>
                </a:moveTo>
                <a:lnTo>
                  <a:pt x="124968" y="0"/>
                </a:lnTo>
              </a:path>
            </a:pathLst>
          </a:custGeom>
          <a:ln w="241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851147" y="2830576"/>
            <a:ext cx="0" cy="185420"/>
          </a:xfrm>
          <a:custGeom>
            <a:avLst/>
            <a:gdLst/>
            <a:ahLst/>
            <a:cxnLst/>
            <a:rect l="l" t="t" r="r" b="b"/>
            <a:pathLst>
              <a:path h="185419">
                <a:moveTo>
                  <a:pt x="0" y="0"/>
                </a:moveTo>
                <a:lnTo>
                  <a:pt x="0" y="18542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012691" y="2805683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5" h="27939">
                <a:moveTo>
                  <a:pt x="25908" y="27432"/>
                </a:moveTo>
                <a:lnTo>
                  <a:pt x="0" y="27432"/>
                </a:lnTo>
                <a:lnTo>
                  <a:pt x="0" y="0"/>
                </a:lnTo>
                <a:lnTo>
                  <a:pt x="25908" y="0"/>
                </a:lnTo>
                <a:lnTo>
                  <a:pt x="25908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025646" y="2863595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088130" y="2802636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131564" y="2860548"/>
            <a:ext cx="141732" cy="15849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379976" y="2802635"/>
            <a:ext cx="166116" cy="21640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582667" y="2805683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5" h="27939">
                <a:moveTo>
                  <a:pt x="25908" y="27432"/>
                </a:moveTo>
                <a:lnTo>
                  <a:pt x="0" y="27432"/>
                </a:lnTo>
                <a:lnTo>
                  <a:pt x="0" y="0"/>
                </a:lnTo>
                <a:lnTo>
                  <a:pt x="25908" y="0"/>
                </a:lnTo>
                <a:lnTo>
                  <a:pt x="25908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595621" y="2863595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632959" y="2860548"/>
            <a:ext cx="292608" cy="15849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035296" y="2881122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>
                <a:moveTo>
                  <a:pt x="0" y="0"/>
                </a:moveTo>
                <a:lnTo>
                  <a:pt x="138684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035296" y="2943605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>
                <a:moveTo>
                  <a:pt x="0" y="0"/>
                </a:moveTo>
                <a:lnTo>
                  <a:pt x="138684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288279" y="2805683"/>
            <a:ext cx="309372" cy="21336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708903" y="2805683"/>
            <a:ext cx="188976" cy="21031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917691" y="2805683"/>
            <a:ext cx="178308" cy="21031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1439" y="3579876"/>
            <a:ext cx="71628" cy="7315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99288" y="3506723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33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43483" y="3506723"/>
            <a:ext cx="88392" cy="21336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21791" y="3514344"/>
            <a:ext cx="1319784" cy="26365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042160" y="3564635"/>
            <a:ext cx="123444" cy="15544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197607" y="3564635"/>
            <a:ext cx="138684" cy="15849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368295" y="3564635"/>
            <a:ext cx="205740" cy="15544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604516" y="3564635"/>
            <a:ext cx="141732" cy="15849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842260" y="3564635"/>
            <a:ext cx="294132" cy="15849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182112" y="3506723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235451" y="3567684"/>
            <a:ext cx="123444" cy="155448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389376" y="3564635"/>
            <a:ext cx="141732" cy="15849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634740" y="3564635"/>
            <a:ext cx="286512" cy="15849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953255" y="3564635"/>
            <a:ext cx="123444" cy="155448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102608" y="3514344"/>
            <a:ext cx="227076" cy="208788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361688" y="3509771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5" h="27939">
                <a:moveTo>
                  <a:pt x="25908" y="27432"/>
                </a:moveTo>
                <a:lnTo>
                  <a:pt x="0" y="27432"/>
                </a:lnTo>
                <a:lnTo>
                  <a:pt x="0" y="0"/>
                </a:lnTo>
                <a:lnTo>
                  <a:pt x="25908" y="0"/>
                </a:lnTo>
                <a:lnTo>
                  <a:pt x="25908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374641" y="3567684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427220" y="3564635"/>
            <a:ext cx="123444" cy="155448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581144" y="3564635"/>
            <a:ext cx="124968" cy="158496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809744" y="3506723"/>
            <a:ext cx="71628" cy="70104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920996" y="3677411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0" y="0"/>
                </a:moveTo>
                <a:lnTo>
                  <a:pt x="42672" y="0"/>
                </a:lnTo>
                <a:lnTo>
                  <a:pt x="42672" y="42672"/>
                </a:lnTo>
                <a:lnTo>
                  <a:pt x="0" y="4267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992623" y="3506723"/>
            <a:ext cx="74676" cy="70104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173979" y="3509771"/>
            <a:ext cx="1249680" cy="252984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539483" y="3514344"/>
            <a:ext cx="73152" cy="208788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633971" y="3509771"/>
            <a:ext cx="123444" cy="210312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787895" y="3564635"/>
            <a:ext cx="141732" cy="158496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007352" y="3509771"/>
            <a:ext cx="193548" cy="210312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225283" y="3509771"/>
            <a:ext cx="181356" cy="210312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435595" y="3509771"/>
            <a:ext cx="201168" cy="210312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744968" y="3514344"/>
            <a:ext cx="228600" cy="208788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002523" y="3564635"/>
            <a:ext cx="205740" cy="155448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247888" y="3564635"/>
            <a:ext cx="132588" cy="213360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423910" y="3506723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468868" y="3514344"/>
            <a:ext cx="385572" cy="208788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68807" y="3861815"/>
            <a:ext cx="132588" cy="213360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33400" y="3916679"/>
            <a:ext cx="141732" cy="158496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02563" y="3916679"/>
            <a:ext cx="132588" cy="213360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78586" y="3858767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926591" y="3916679"/>
            <a:ext cx="292608" cy="216408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243583" y="3916679"/>
            <a:ext cx="205740" cy="155448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478280" y="3916679"/>
            <a:ext cx="141732" cy="158496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650492" y="3916679"/>
            <a:ext cx="123444" cy="155448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801367" y="3866388"/>
            <a:ext cx="73152" cy="208788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961388" y="3919728"/>
            <a:ext cx="210820" cy="152400"/>
          </a:xfrm>
          <a:custGeom>
            <a:avLst/>
            <a:gdLst/>
            <a:ahLst/>
            <a:cxnLst/>
            <a:rect l="l" t="t" r="r" b="b"/>
            <a:pathLst>
              <a:path w="210819" h="152400">
                <a:moveTo>
                  <a:pt x="73152" y="152400"/>
                </a:moveTo>
                <a:lnTo>
                  <a:pt x="45720" y="152400"/>
                </a:lnTo>
                <a:lnTo>
                  <a:pt x="0" y="0"/>
                </a:lnTo>
                <a:lnTo>
                  <a:pt x="25908" y="0"/>
                </a:lnTo>
                <a:lnTo>
                  <a:pt x="51816" y="88392"/>
                </a:lnTo>
                <a:lnTo>
                  <a:pt x="59436" y="120396"/>
                </a:lnTo>
                <a:lnTo>
                  <a:pt x="81880" y="120396"/>
                </a:lnTo>
                <a:lnTo>
                  <a:pt x="73152" y="152400"/>
                </a:lnTo>
                <a:close/>
              </a:path>
              <a:path w="210819" h="152400">
                <a:moveTo>
                  <a:pt x="81880" y="120396"/>
                </a:moveTo>
                <a:lnTo>
                  <a:pt x="59436" y="120396"/>
                </a:lnTo>
                <a:lnTo>
                  <a:pt x="60650" y="117562"/>
                </a:lnTo>
                <a:lnTo>
                  <a:pt x="64793" y="102179"/>
                </a:lnTo>
                <a:lnTo>
                  <a:pt x="68580" y="89916"/>
                </a:lnTo>
                <a:lnTo>
                  <a:pt x="92964" y="0"/>
                </a:lnTo>
                <a:lnTo>
                  <a:pt x="120396" y="0"/>
                </a:lnTo>
                <a:lnTo>
                  <a:pt x="128856" y="35052"/>
                </a:lnTo>
                <a:lnTo>
                  <a:pt x="105156" y="35052"/>
                </a:lnTo>
                <a:lnTo>
                  <a:pt x="81880" y="120396"/>
                </a:lnTo>
                <a:close/>
              </a:path>
              <a:path w="210819" h="152400">
                <a:moveTo>
                  <a:pt x="173934" y="117348"/>
                </a:moveTo>
                <a:lnTo>
                  <a:pt x="149352" y="117348"/>
                </a:lnTo>
                <a:lnTo>
                  <a:pt x="156972" y="88392"/>
                </a:lnTo>
                <a:lnTo>
                  <a:pt x="182880" y="0"/>
                </a:lnTo>
                <a:lnTo>
                  <a:pt x="210312" y="0"/>
                </a:lnTo>
                <a:lnTo>
                  <a:pt x="173934" y="117348"/>
                </a:lnTo>
                <a:close/>
              </a:path>
              <a:path w="210819" h="152400">
                <a:moveTo>
                  <a:pt x="163068" y="152400"/>
                </a:moveTo>
                <a:lnTo>
                  <a:pt x="134112" y="152400"/>
                </a:lnTo>
                <a:lnTo>
                  <a:pt x="111252" y="60960"/>
                </a:lnTo>
                <a:lnTo>
                  <a:pt x="105156" y="35052"/>
                </a:lnTo>
                <a:lnTo>
                  <a:pt x="128856" y="35052"/>
                </a:lnTo>
                <a:lnTo>
                  <a:pt x="141732" y="88392"/>
                </a:lnTo>
                <a:lnTo>
                  <a:pt x="149352" y="117348"/>
                </a:lnTo>
                <a:lnTo>
                  <a:pt x="173934" y="117348"/>
                </a:lnTo>
                <a:lnTo>
                  <a:pt x="163068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189988" y="3861815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5" h="27939">
                <a:moveTo>
                  <a:pt x="25908" y="27432"/>
                </a:moveTo>
                <a:lnTo>
                  <a:pt x="0" y="27432"/>
                </a:lnTo>
                <a:lnTo>
                  <a:pt x="0" y="0"/>
                </a:lnTo>
                <a:lnTo>
                  <a:pt x="25908" y="0"/>
                </a:lnTo>
                <a:lnTo>
                  <a:pt x="25908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2202942" y="3919728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2269235" y="3860291"/>
            <a:ext cx="0" cy="212090"/>
          </a:xfrm>
          <a:custGeom>
            <a:avLst/>
            <a:gdLst/>
            <a:ahLst/>
            <a:cxnLst/>
            <a:rect l="l" t="t" r="r" b="b"/>
            <a:pathLst>
              <a:path h="212089">
                <a:moveTo>
                  <a:pt x="0" y="0"/>
                </a:moveTo>
                <a:lnTo>
                  <a:pt x="0" y="211836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333244" y="3860291"/>
            <a:ext cx="0" cy="212090"/>
          </a:xfrm>
          <a:custGeom>
            <a:avLst/>
            <a:gdLst/>
            <a:ahLst/>
            <a:cxnLst/>
            <a:rect l="l" t="t" r="r" b="b"/>
            <a:pathLst>
              <a:path h="212089">
                <a:moveTo>
                  <a:pt x="0" y="0"/>
                </a:moveTo>
                <a:lnTo>
                  <a:pt x="0" y="211836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455164" y="3858767"/>
            <a:ext cx="225552" cy="216408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2712720" y="3861815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5" h="27939">
                <a:moveTo>
                  <a:pt x="25908" y="27432"/>
                </a:moveTo>
                <a:lnTo>
                  <a:pt x="0" y="27432"/>
                </a:lnTo>
                <a:lnTo>
                  <a:pt x="0" y="0"/>
                </a:lnTo>
                <a:lnTo>
                  <a:pt x="25908" y="0"/>
                </a:lnTo>
                <a:lnTo>
                  <a:pt x="25908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2725673" y="3919728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2790444" y="3858767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926079" y="3861815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5" h="27939">
                <a:moveTo>
                  <a:pt x="25908" y="27432"/>
                </a:moveTo>
                <a:lnTo>
                  <a:pt x="0" y="27432"/>
                </a:lnTo>
                <a:lnTo>
                  <a:pt x="0" y="0"/>
                </a:lnTo>
                <a:lnTo>
                  <a:pt x="25908" y="0"/>
                </a:lnTo>
                <a:lnTo>
                  <a:pt x="25908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939033" y="3919728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2991611" y="3916679"/>
            <a:ext cx="123444" cy="155448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198876" y="3861815"/>
            <a:ext cx="336804" cy="210312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561588" y="3919728"/>
            <a:ext cx="123444" cy="155448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726179" y="3916679"/>
            <a:ext cx="228600" cy="158496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067555" y="3916679"/>
            <a:ext cx="132588" cy="213360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224528" y="3916679"/>
            <a:ext cx="138684" cy="158496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392167" y="3866388"/>
            <a:ext cx="312420" cy="208788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750308" y="3858767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882896" y="3858767"/>
            <a:ext cx="70485" cy="274320"/>
          </a:xfrm>
          <a:custGeom>
            <a:avLst/>
            <a:gdLst/>
            <a:ahLst/>
            <a:cxnLst/>
            <a:rect l="l" t="t" r="r" b="b"/>
            <a:pathLst>
              <a:path w="70485" h="274320">
                <a:moveTo>
                  <a:pt x="70104" y="274320"/>
                </a:moveTo>
                <a:lnTo>
                  <a:pt x="51816" y="274320"/>
                </a:lnTo>
                <a:lnTo>
                  <a:pt x="40957" y="260056"/>
                </a:lnTo>
                <a:lnTo>
                  <a:pt x="15240" y="211836"/>
                </a:lnTo>
                <a:lnTo>
                  <a:pt x="3619" y="175069"/>
                </a:lnTo>
                <a:lnTo>
                  <a:pt x="0" y="137160"/>
                </a:lnTo>
                <a:lnTo>
                  <a:pt x="595" y="120276"/>
                </a:lnTo>
                <a:lnTo>
                  <a:pt x="10668" y="71628"/>
                </a:lnTo>
                <a:lnTo>
                  <a:pt x="27813" y="35814"/>
                </a:lnTo>
                <a:lnTo>
                  <a:pt x="51816" y="0"/>
                </a:lnTo>
                <a:lnTo>
                  <a:pt x="70104" y="0"/>
                </a:lnTo>
                <a:lnTo>
                  <a:pt x="61793" y="13739"/>
                </a:lnTo>
                <a:lnTo>
                  <a:pt x="55054" y="25336"/>
                </a:lnTo>
                <a:lnTo>
                  <a:pt x="37719" y="62103"/>
                </a:lnTo>
                <a:lnTo>
                  <a:pt x="27241" y="109918"/>
                </a:lnTo>
                <a:lnTo>
                  <a:pt x="25908" y="137160"/>
                </a:lnTo>
                <a:lnTo>
                  <a:pt x="28527" y="171450"/>
                </a:lnTo>
                <a:lnTo>
                  <a:pt x="36576" y="205740"/>
                </a:lnTo>
                <a:lnTo>
                  <a:pt x="50339" y="240030"/>
                </a:lnTo>
                <a:lnTo>
                  <a:pt x="70104" y="274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980432" y="3861815"/>
            <a:ext cx="132588" cy="213360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145023" y="3919728"/>
            <a:ext cx="123444" cy="155448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298947" y="3916679"/>
            <a:ext cx="132588" cy="216408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469635" y="3858767"/>
            <a:ext cx="70485" cy="274320"/>
          </a:xfrm>
          <a:custGeom>
            <a:avLst/>
            <a:gdLst/>
            <a:ahLst/>
            <a:cxnLst/>
            <a:rect l="l" t="t" r="r" b="b"/>
            <a:pathLst>
              <a:path w="70485" h="274320">
                <a:moveTo>
                  <a:pt x="18288" y="274320"/>
                </a:moveTo>
                <a:lnTo>
                  <a:pt x="0" y="274320"/>
                </a:lnTo>
                <a:lnTo>
                  <a:pt x="19121" y="240030"/>
                </a:lnTo>
                <a:lnTo>
                  <a:pt x="32956" y="205740"/>
                </a:lnTo>
                <a:lnTo>
                  <a:pt x="41362" y="171450"/>
                </a:lnTo>
                <a:lnTo>
                  <a:pt x="44196" y="137160"/>
                </a:lnTo>
                <a:lnTo>
                  <a:pt x="43672" y="123682"/>
                </a:lnTo>
                <a:lnTo>
                  <a:pt x="38100" y="83820"/>
                </a:lnTo>
                <a:lnTo>
                  <a:pt x="22860" y="42672"/>
                </a:lnTo>
                <a:lnTo>
                  <a:pt x="19716" y="34932"/>
                </a:lnTo>
                <a:lnTo>
                  <a:pt x="14859" y="25336"/>
                </a:lnTo>
                <a:lnTo>
                  <a:pt x="8286" y="13739"/>
                </a:lnTo>
                <a:lnTo>
                  <a:pt x="0" y="0"/>
                </a:lnTo>
                <a:lnTo>
                  <a:pt x="18288" y="0"/>
                </a:lnTo>
                <a:lnTo>
                  <a:pt x="42100" y="35814"/>
                </a:lnTo>
                <a:lnTo>
                  <a:pt x="57912" y="71628"/>
                </a:lnTo>
                <a:lnTo>
                  <a:pt x="69270" y="120276"/>
                </a:lnTo>
                <a:lnTo>
                  <a:pt x="70104" y="137160"/>
                </a:lnTo>
                <a:lnTo>
                  <a:pt x="69008" y="156329"/>
                </a:lnTo>
                <a:lnTo>
                  <a:pt x="54864" y="211836"/>
                </a:lnTo>
                <a:lnTo>
                  <a:pt x="28289" y="260056"/>
                </a:lnTo>
                <a:lnTo>
                  <a:pt x="18288" y="274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91439" y="4283964"/>
            <a:ext cx="71628" cy="7315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81000" y="422605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81000" y="4238752"/>
            <a:ext cx="27940" cy="64769"/>
          </a:xfrm>
          <a:custGeom>
            <a:avLst/>
            <a:gdLst/>
            <a:ahLst/>
            <a:cxnLst/>
            <a:rect l="l" t="t" r="r" b="b"/>
            <a:pathLst>
              <a:path w="27940" h="64770">
                <a:moveTo>
                  <a:pt x="0" y="0"/>
                </a:moveTo>
                <a:lnTo>
                  <a:pt x="27432" y="0"/>
                </a:lnTo>
                <a:lnTo>
                  <a:pt x="27432" y="64770"/>
                </a:lnTo>
                <a:lnTo>
                  <a:pt x="0" y="647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81000" y="4315586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0" y="0"/>
                </a:moveTo>
                <a:lnTo>
                  <a:pt x="144780" y="0"/>
                </a:lnTo>
              </a:path>
            </a:pathLst>
          </a:custGeom>
          <a:ln w="241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81000" y="4327652"/>
            <a:ext cx="27940" cy="72390"/>
          </a:xfrm>
          <a:custGeom>
            <a:avLst/>
            <a:gdLst/>
            <a:ahLst/>
            <a:cxnLst/>
            <a:rect l="l" t="t" r="r" b="b"/>
            <a:pathLst>
              <a:path w="27940" h="72389">
                <a:moveTo>
                  <a:pt x="0" y="0"/>
                </a:moveTo>
                <a:lnTo>
                  <a:pt x="27432" y="0"/>
                </a:lnTo>
                <a:lnTo>
                  <a:pt x="27432" y="72390"/>
                </a:lnTo>
                <a:lnTo>
                  <a:pt x="0" y="7239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81000" y="4412107"/>
            <a:ext cx="157480" cy="0"/>
          </a:xfrm>
          <a:custGeom>
            <a:avLst/>
            <a:gdLst/>
            <a:ahLst/>
            <a:cxnLst/>
            <a:rect l="l" t="t" r="r" b="b"/>
            <a:pathLst>
              <a:path w="157479">
                <a:moveTo>
                  <a:pt x="0" y="0"/>
                </a:moveTo>
                <a:lnTo>
                  <a:pt x="156972" y="0"/>
                </a:lnTo>
              </a:path>
            </a:pathLst>
          </a:custGeom>
          <a:ln w="241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77595" y="4393692"/>
            <a:ext cx="32384" cy="30480"/>
          </a:xfrm>
          <a:custGeom>
            <a:avLst/>
            <a:gdLst/>
            <a:ahLst/>
            <a:cxnLst/>
            <a:rect l="l" t="t" r="r" b="b"/>
            <a:pathLst>
              <a:path w="32384" h="30479">
                <a:moveTo>
                  <a:pt x="0" y="0"/>
                </a:moveTo>
                <a:lnTo>
                  <a:pt x="32004" y="0"/>
                </a:lnTo>
                <a:lnTo>
                  <a:pt x="32004" y="30480"/>
                </a:lnTo>
                <a:lnTo>
                  <a:pt x="0" y="304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44651" y="4268723"/>
            <a:ext cx="132588" cy="216408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21436" y="4393692"/>
            <a:ext cx="32384" cy="30480"/>
          </a:xfrm>
          <a:custGeom>
            <a:avLst/>
            <a:gdLst/>
            <a:ahLst/>
            <a:cxnLst/>
            <a:rect l="l" t="t" r="r" b="b"/>
            <a:pathLst>
              <a:path w="32384" h="30479">
                <a:moveTo>
                  <a:pt x="0" y="0"/>
                </a:moveTo>
                <a:lnTo>
                  <a:pt x="32004" y="0"/>
                </a:lnTo>
                <a:lnTo>
                  <a:pt x="32004" y="30480"/>
                </a:lnTo>
                <a:lnTo>
                  <a:pt x="0" y="304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973836" y="4210811"/>
            <a:ext cx="71628" cy="70104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078991" y="4213859"/>
            <a:ext cx="382198" cy="271272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461516" y="4210811"/>
            <a:ext cx="1452371" cy="216408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91439" y="4988052"/>
            <a:ext cx="71628" cy="73152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362711" y="4917947"/>
            <a:ext cx="318516" cy="213360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714755" y="4972811"/>
            <a:ext cx="81280" cy="155575"/>
          </a:xfrm>
          <a:custGeom>
            <a:avLst/>
            <a:gdLst/>
            <a:ahLst/>
            <a:cxnLst/>
            <a:rect l="l" t="t" r="r" b="b"/>
            <a:pathLst>
              <a:path w="81279" h="155575">
                <a:moveTo>
                  <a:pt x="71628" y="30480"/>
                </a:moveTo>
                <a:lnTo>
                  <a:pt x="65532" y="25908"/>
                </a:lnTo>
                <a:lnTo>
                  <a:pt x="59436" y="24384"/>
                </a:lnTo>
                <a:lnTo>
                  <a:pt x="22860" y="24384"/>
                </a:lnTo>
                <a:lnTo>
                  <a:pt x="28956" y="13716"/>
                </a:lnTo>
                <a:lnTo>
                  <a:pt x="33528" y="7620"/>
                </a:lnTo>
                <a:lnTo>
                  <a:pt x="38100" y="4572"/>
                </a:lnTo>
                <a:lnTo>
                  <a:pt x="44196" y="1524"/>
                </a:lnTo>
                <a:lnTo>
                  <a:pt x="48768" y="0"/>
                </a:lnTo>
                <a:lnTo>
                  <a:pt x="54864" y="0"/>
                </a:lnTo>
                <a:lnTo>
                  <a:pt x="60840" y="547"/>
                </a:lnTo>
                <a:lnTo>
                  <a:pt x="67246" y="2095"/>
                </a:lnTo>
                <a:lnTo>
                  <a:pt x="73937" y="4500"/>
                </a:lnTo>
                <a:lnTo>
                  <a:pt x="80772" y="7620"/>
                </a:lnTo>
                <a:lnTo>
                  <a:pt x="71628" y="30480"/>
                </a:lnTo>
                <a:close/>
              </a:path>
              <a:path w="81279" h="155575">
                <a:moveTo>
                  <a:pt x="25908" y="155448"/>
                </a:moveTo>
                <a:lnTo>
                  <a:pt x="0" y="155448"/>
                </a:lnTo>
                <a:lnTo>
                  <a:pt x="0" y="3048"/>
                </a:lnTo>
                <a:lnTo>
                  <a:pt x="22860" y="3048"/>
                </a:lnTo>
                <a:lnTo>
                  <a:pt x="22860" y="24384"/>
                </a:lnTo>
                <a:lnTo>
                  <a:pt x="48768" y="24384"/>
                </a:lnTo>
                <a:lnTo>
                  <a:pt x="42672" y="25908"/>
                </a:lnTo>
                <a:lnTo>
                  <a:pt x="35052" y="33528"/>
                </a:lnTo>
                <a:lnTo>
                  <a:pt x="32004" y="38100"/>
                </a:lnTo>
                <a:lnTo>
                  <a:pt x="30480" y="44196"/>
                </a:lnTo>
                <a:lnTo>
                  <a:pt x="28479" y="51315"/>
                </a:lnTo>
                <a:lnTo>
                  <a:pt x="27051" y="58864"/>
                </a:lnTo>
                <a:lnTo>
                  <a:pt x="26193" y="66698"/>
                </a:lnTo>
                <a:lnTo>
                  <a:pt x="25908" y="74676"/>
                </a:lnTo>
                <a:lnTo>
                  <a:pt x="25908" y="155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10768" y="4917947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4" h="27939">
                <a:moveTo>
                  <a:pt x="25908" y="27432"/>
                </a:moveTo>
                <a:lnTo>
                  <a:pt x="0" y="27432"/>
                </a:lnTo>
                <a:lnTo>
                  <a:pt x="0" y="0"/>
                </a:lnTo>
                <a:lnTo>
                  <a:pt x="25908" y="0"/>
                </a:lnTo>
                <a:lnTo>
                  <a:pt x="25908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23722" y="497585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70203" y="4972811"/>
            <a:ext cx="138684" cy="158496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042416" y="4917947"/>
            <a:ext cx="132588" cy="213360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215390" y="4914900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261872" y="4972811"/>
            <a:ext cx="284988" cy="158496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653539" y="4917947"/>
            <a:ext cx="132588" cy="213360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816607" y="4972811"/>
            <a:ext cx="138684" cy="158496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978151" y="4972811"/>
            <a:ext cx="141732" cy="158496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142744" y="4972811"/>
            <a:ext cx="124968" cy="158496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378964" y="4972811"/>
            <a:ext cx="123444" cy="155448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535935" y="4922520"/>
            <a:ext cx="230124" cy="208788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862072" y="4972811"/>
            <a:ext cx="124968" cy="158496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3017520" y="4975859"/>
            <a:ext cx="123444" cy="155448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3180588" y="4972811"/>
            <a:ext cx="132588" cy="213360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3345179" y="4972811"/>
            <a:ext cx="132588" cy="213360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3499103" y="4972811"/>
            <a:ext cx="138684" cy="158496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3669791" y="4922520"/>
            <a:ext cx="155448" cy="208788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3895344" y="4917947"/>
            <a:ext cx="195072" cy="210312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114800" y="4917947"/>
            <a:ext cx="181356" cy="210312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322444" y="4945887"/>
            <a:ext cx="201168" cy="210312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632959" y="4922520"/>
            <a:ext cx="231648" cy="208788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892040" y="4972811"/>
            <a:ext cx="205740" cy="155448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135879" y="4972811"/>
            <a:ext cx="132588" cy="213360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5311902" y="4914900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5359908" y="4922520"/>
            <a:ext cx="382524" cy="208788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846064" y="4972811"/>
            <a:ext cx="297180" cy="158496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6166103" y="4972811"/>
            <a:ext cx="132588" cy="213360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6329171" y="4972811"/>
            <a:ext cx="230124" cy="158496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6580631" y="4972811"/>
            <a:ext cx="124968" cy="158496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726935" y="4972811"/>
            <a:ext cx="124968" cy="158496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882383" y="4917947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4" h="27939">
                <a:moveTo>
                  <a:pt x="25908" y="27432"/>
                </a:moveTo>
                <a:lnTo>
                  <a:pt x="0" y="27432"/>
                </a:lnTo>
                <a:lnTo>
                  <a:pt x="0" y="0"/>
                </a:lnTo>
                <a:lnTo>
                  <a:pt x="25908" y="0"/>
                </a:lnTo>
                <a:lnTo>
                  <a:pt x="25908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895338" y="497585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941819" y="4972811"/>
            <a:ext cx="138684" cy="158496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7114031" y="4972811"/>
            <a:ext cx="123444" cy="155448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7341107" y="4914900"/>
            <a:ext cx="220980" cy="216408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7601711" y="4972811"/>
            <a:ext cx="123444" cy="155448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7758683" y="4922520"/>
            <a:ext cx="213360" cy="208788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7994904" y="4917947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4" h="27939">
                <a:moveTo>
                  <a:pt x="25908" y="27432"/>
                </a:moveTo>
                <a:lnTo>
                  <a:pt x="0" y="27432"/>
                </a:lnTo>
                <a:lnTo>
                  <a:pt x="0" y="0"/>
                </a:lnTo>
                <a:lnTo>
                  <a:pt x="25908" y="0"/>
                </a:lnTo>
                <a:lnTo>
                  <a:pt x="25908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8007857" y="497585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8051292" y="4972811"/>
            <a:ext cx="138684" cy="158496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8223504" y="4972811"/>
            <a:ext cx="123444" cy="155448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8459723" y="4972811"/>
            <a:ext cx="124968" cy="158496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8615171" y="4975859"/>
            <a:ext cx="123444" cy="155448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8770619" y="4972811"/>
            <a:ext cx="132588" cy="158496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8924543" y="4917947"/>
            <a:ext cx="123444" cy="210312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9163811" y="4972811"/>
            <a:ext cx="138684" cy="158496"/>
          </a:xfrm>
          <a:prstGeom prst="rect">
            <a:avLst/>
          </a:prstGeom>
          <a:blipFill>
            <a:blip r:embed="rId1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9322307" y="4972811"/>
            <a:ext cx="124968" cy="158496"/>
          </a:xfrm>
          <a:prstGeom prst="rect">
            <a:avLst/>
          </a:prstGeom>
          <a:blipFill>
            <a:blip r:embed="rId1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32816" y="5256276"/>
            <a:ext cx="1377696" cy="236220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Title 284">
            <a:extLst>
              <a:ext uri="{FF2B5EF4-FFF2-40B4-BE49-F238E27FC236}">
                <a16:creationId xmlns:a16="http://schemas.microsoft.com/office/drawing/2014/main" id="{4A1EB599-C98A-4931-8F03-C0B31292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Known Issues/Limitations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object 106"/>
          <p:cNvSpPr/>
          <p:nvPr/>
        </p:nvSpPr>
        <p:spPr>
          <a:xfrm>
            <a:off x="91439" y="2170176"/>
            <a:ext cx="71628" cy="73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58139" y="2100072"/>
            <a:ext cx="350520" cy="210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36091" y="2157983"/>
            <a:ext cx="137160" cy="155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12875" y="2154935"/>
            <a:ext cx="246888" cy="158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277111" y="2100072"/>
            <a:ext cx="499872" cy="2133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804416" y="2154935"/>
            <a:ext cx="155448" cy="1584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994916" y="2157983"/>
            <a:ext cx="137160" cy="155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171700" y="2154935"/>
            <a:ext cx="406908" cy="1584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697479" y="2117344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5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35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697479" y="2135123"/>
            <a:ext cx="43180" cy="46990"/>
          </a:xfrm>
          <a:custGeom>
            <a:avLst/>
            <a:gdLst/>
            <a:ahLst/>
            <a:cxnLst/>
            <a:rect l="l" t="t" r="r" b="b"/>
            <a:pathLst>
              <a:path w="43180" h="46989">
                <a:moveTo>
                  <a:pt x="0" y="0"/>
                </a:moveTo>
                <a:lnTo>
                  <a:pt x="42672" y="0"/>
                </a:lnTo>
                <a:lnTo>
                  <a:pt x="42672" y="46990"/>
                </a:lnTo>
                <a:lnTo>
                  <a:pt x="0" y="4699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697479" y="2199894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5">
                <a:moveTo>
                  <a:pt x="0" y="0"/>
                </a:moveTo>
                <a:lnTo>
                  <a:pt x="146304" y="0"/>
                </a:lnTo>
              </a:path>
            </a:pathLst>
          </a:custGeom>
          <a:ln w="35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697479" y="2217673"/>
            <a:ext cx="43180" cy="57150"/>
          </a:xfrm>
          <a:custGeom>
            <a:avLst/>
            <a:gdLst/>
            <a:ahLst/>
            <a:cxnLst/>
            <a:rect l="l" t="t" r="r" b="b"/>
            <a:pathLst>
              <a:path w="43180" h="57150">
                <a:moveTo>
                  <a:pt x="0" y="0"/>
                </a:moveTo>
                <a:lnTo>
                  <a:pt x="42672" y="0"/>
                </a:lnTo>
                <a:lnTo>
                  <a:pt x="42672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697479" y="229260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496" y="0"/>
                </a:lnTo>
              </a:path>
            </a:pathLst>
          </a:custGeom>
          <a:ln w="35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875788" y="2157983"/>
            <a:ext cx="158496" cy="152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054095" y="2154935"/>
            <a:ext cx="146208" cy="2133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252216" y="2098548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305555" y="2154935"/>
            <a:ext cx="155448" cy="1584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494532" y="2154935"/>
            <a:ext cx="246888" cy="1584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768852" y="2154935"/>
            <a:ext cx="97536" cy="1554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19100" y="2452116"/>
            <a:ext cx="123444" cy="2103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69976" y="2456688"/>
            <a:ext cx="150876" cy="2087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43712" y="2506979"/>
            <a:ext cx="132588" cy="2133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99160" y="2506979"/>
            <a:ext cx="124968" cy="15849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63752" y="2449068"/>
            <a:ext cx="1496568" cy="2164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593848" y="2634996"/>
            <a:ext cx="30480" cy="29209"/>
          </a:xfrm>
          <a:custGeom>
            <a:avLst/>
            <a:gdLst/>
            <a:ahLst/>
            <a:cxnLst/>
            <a:rect l="l" t="t" r="r" b="b"/>
            <a:pathLst>
              <a:path w="30480" h="29210">
                <a:moveTo>
                  <a:pt x="0" y="0"/>
                </a:moveTo>
                <a:lnTo>
                  <a:pt x="30480" y="0"/>
                </a:lnTo>
                <a:lnTo>
                  <a:pt x="30480" y="28956"/>
                </a:lnTo>
                <a:lnTo>
                  <a:pt x="0" y="28956"/>
                </a:lnTo>
                <a:lnTo>
                  <a:pt x="0" y="0"/>
                </a:lnTo>
                <a:close/>
              </a:path>
            </a:pathLst>
          </a:custGeom>
          <a:solidFill>
            <a:srgbClr val="056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663951" y="2506979"/>
            <a:ext cx="138684" cy="15849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822448" y="2510027"/>
            <a:ext cx="134112" cy="1524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982467" y="2510027"/>
            <a:ext cx="123444" cy="15544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145535" y="2506979"/>
            <a:ext cx="230124" cy="15849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410711" y="2634996"/>
            <a:ext cx="30480" cy="29209"/>
          </a:xfrm>
          <a:custGeom>
            <a:avLst/>
            <a:gdLst/>
            <a:ahLst/>
            <a:cxnLst/>
            <a:rect l="l" t="t" r="r" b="b"/>
            <a:pathLst>
              <a:path w="30479" h="29210">
                <a:moveTo>
                  <a:pt x="0" y="0"/>
                </a:moveTo>
                <a:lnTo>
                  <a:pt x="30480" y="0"/>
                </a:lnTo>
                <a:lnTo>
                  <a:pt x="30480" y="28956"/>
                </a:lnTo>
                <a:lnTo>
                  <a:pt x="0" y="28956"/>
                </a:lnTo>
                <a:lnTo>
                  <a:pt x="0" y="0"/>
                </a:lnTo>
                <a:close/>
              </a:path>
            </a:pathLst>
          </a:custGeom>
          <a:solidFill>
            <a:srgbClr val="056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480815" y="2506979"/>
            <a:ext cx="284988" cy="15849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797808" y="2506979"/>
            <a:ext cx="205740" cy="15544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99288" y="2705100"/>
            <a:ext cx="3709670" cy="0"/>
          </a:xfrm>
          <a:custGeom>
            <a:avLst/>
            <a:gdLst/>
            <a:ahLst/>
            <a:cxnLst/>
            <a:rect l="l" t="t" r="r" b="b"/>
            <a:pathLst>
              <a:path w="3709670">
                <a:moveTo>
                  <a:pt x="0" y="0"/>
                </a:moveTo>
                <a:lnTo>
                  <a:pt x="3709416" y="0"/>
                </a:lnTo>
              </a:path>
            </a:pathLst>
          </a:custGeom>
          <a:ln w="21336">
            <a:solidFill>
              <a:srgbClr val="05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029455" y="2449068"/>
            <a:ext cx="83820" cy="216535"/>
          </a:xfrm>
          <a:custGeom>
            <a:avLst/>
            <a:gdLst/>
            <a:ahLst/>
            <a:cxnLst/>
            <a:rect l="l" t="t" r="r" b="b"/>
            <a:pathLst>
              <a:path w="83820" h="216535">
                <a:moveTo>
                  <a:pt x="22860" y="216408"/>
                </a:moveTo>
                <a:lnTo>
                  <a:pt x="0" y="216408"/>
                </a:lnTo>
                <a:lnTo>
                  <a:pt x="60960" y="0"/>
                </a:lnTo>
                <a:lnTo>
                  <a:pt x="83820" y="0"/>
                </a:lnTo>
                <a:lnTo>
                  <a:pt x="22860" y="216408"/>
                </a:lnTo>
                <a:close/>
              </a:path>
            </a:pathLst>
          </a:custGeom>
          <a:solidFill>
            <a:srgbClr val="056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91439" y="3227832"/>
            <a:ext cx="71628" cy="7315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58139" y="3157727"/>
            <a:ext cx="350520" cy="210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36091" y="3215639"/>
            <a:ext cx="137160" cy="15544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912875" y="3212592"/>
            <a:ext cx="246888" cy="15849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245108" y="3157727"/>
            <a:ext cx="207264" cy="21031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476755" y="3215639"/>
            <a:ext cx="137160" cy="15544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645920" y="3157727"/>
            <a:ext cx="146304" cy="21336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833372" y="3157727"/>
            <a:ext cx="40005" cy="35560"/>
          </a:xfrm>
          <a:custGeom>
            <a:avLst/>
            <a:gdLst/>
            <a:ahLst/>
            <a:cxnLst/>
            <a:rect l="l" t="t" r="r" b="b"/>
            <a:pathLst>
              <a:path w="40005" h="35560">
                <a:moveTo>
                  <a:pt x="39624" y="35052"/>
                </a:moveTo>
                <a:lnTo>
                  <a:pt x="0" y="35052"/>
                </a:lnTo>
                <a:lnTo>
                  <a:pt x="0" y="0"/>
                </a:lnTo>
                <a:lnTo>
                  <a:pt x="39624" y="0"/>
                </a:lnTo>
                <a:lnTo>
                  <a:pt x="39624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853183" y="321563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9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898904" y="3163823"/>
            <a:ext cx="91440" cy="20726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118360" y="3161029"/>
            <a:ext cx="0" cy="171450"/>
          </a:xfrm>
          <a:custGeom>
            <a:avLst/>
            <a:gdLst/>
            <a:ahLst/>
            <a:cxnLst/>
            <a:rect l="l" t="t" r="r" b="b"/>
            <a:pathLst>
              <a:path h="171450">
                <a:moveTo>
                  <a:pt x="0" y="0"/>
                </a:moveTo>
                <a:lnTo>
                  <a:pt x="0" y="171450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097024" y="3350259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5">
                <a:moveTo>
                  <a:pt x="0" y="0"/>
                </a:moveTo>
                <a:lnTo>
                  <a:pt x="147828" y="0"/>
                </a:lnTo>
              </a:path>
            </a:pathLst>
          </a:custGeom>
          <a:ln w="35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266188" y="3212592"/>
            <a:ext cx="155448" cy="15849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444495" y="3212592"/>
            <a:ext cx="146304" cy="21640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91439" y="3931920"/>
            <a:ext cx="71628" cy="7315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58139" y="3861815"/>
            <a:ext cx="350520" cy="210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36091" y="3919728"/>
            <a:ext cx="137160" cy="15544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915924" y="3916679"/>
            <a:ext cx="243840" cy="15849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267967" y="3858767"/>
            <a:ext cx="210312" cy="23317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505711" y="3919728"/>
            <a:ext cx="137160" cy="155448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680972" y="3861815"/>
            <a:ext cx="40005" cy="35560"/>
          </a:xfrm>
          <a:custGeom>
            <a:avLst/>
            <a:gdLst/>
            <a:ahLst/>
            <a:cxnLst/>
            <a:rect l="l" t="t" r="r" b="b"/>
            <a:pathLst>
              <a:path w="40005" h="35560">
                <a:moveTo>
                  <a:pt x="39624" y="35052"/>
                </a:moveTo>
                <a:lnTo>
                  <a:pt x="0" y="35052"/>
                </a:lnTo>
                <a:lnTo>
                  <a:pt x="0" y="0"/>
                </a:lnTo>
                <a:lnTo>
                  <a:pt x="39624" y="0"/>
                </a:lnTo>
                <a:lnTo>
                  <a:pt x="39624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700783" y="3919728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9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754123" y="3916679"/>
            <a:ext cx="143256" cy="15849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929383" y="3861815"/>
            <a:ext cx="138684" cy="210312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161032" y="3858767"/>
            <a:ext cx="170688" cy="216408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353055" y="3867911"/>
            <a:ext cx="243840" cy="207264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628900" y="3867911"/>
            <a:ext cx="188976" cy="20726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907792" y="3861815"/>
            <a:ext cx="303276" cy="21336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240023" y="3916679"/>
            <a:ext cx="219456" cy="155448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505200" y="3916679"/>
            <a:ext cx="146208" cy="21336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701796" y="3858767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752088" y="3916679"/>
            <a:ext cx="143510" cy="158750"/>
          </a:xfrm>
          <a:custGeom>
            <a:avLst/>
            <a:gdLst/>
            <a:ahLst/>
            <a:cxnLst/>
            <a:rect l="l" t="t" r="r" b="b"/>
            <a:pathLst>
              <a:path w="143510" h="158750">
                <a:moveTo>
                  <a:pt x="41148" y="50292"/>
                </a:moveTo>
                <a:lnTo>
                  <a:pt x="4572" y="45720"/>
                </a:lnTo>
                <a:lnTo>
                  <a:pt x="8548" y="34885"/>
                </a:lnTo>
                <a:lnTo>
                  <a:pt x="13525" y="25336"/>
                </a:lnTo>
                <a:lnTo>
                  <a:pt x="44577" y="2476"/>
                </a:lnTo>
                <a:lnTo>
                  <a:pt x="70104" y="0"/>
                </a:lnTo>
                <a:lnTo>
                  <a:pt x="82724" y="309"/>
                </a:lnTo>
                <a:lnTo>
                  <a:pt x="124968" y="15240"/>
                </a:lnTo>
                <a:lnTo>
                  <a:pt x="130368" y="30480"/>
                </a:lnTo>
                <a:lnTo>
                  <a:pt x="60960" y="30480"/>
                </a:lnTo>
                <a:lnTo>
                  <a:pt x="54864" y="32004"/>
                </a:lnTo>
                <a:lnTo>
                  <a:pt x="51816" y="35052"/>
                </a:lnTo>
                <a:lnTo>
                  <a:pt x="47244" y="38100"/>
                </a:lnTo>
                <a:lnTo>
                  <a:pt x="44196" y="42672"/>
                </a:lnTo>
                <a:lnTo>
                  <a:pt x="41148" y="50292"/>
                </a:lnTo>
                <a:close/>
              </a:path>
              <a:path w="143510" h="158750">
                <a:moveTo>
                  <a:pt x="60960" y="158496"/>
                </a:moveTo>
                <a:lnTo>
                  <a:pt x="51816" y="158496"/>
                </a:lnTo>
                <a:lnTo>
                  <a:pt x="40719" y="157662"/>
                </a:lnTo>
                <a:lnTo>
                  <a:pt x="3429" y="131445"/>
                </a:lnTo>
                <a:lnTo>
                  <a:pt x="0" y="105156"/>
                </a:lnTo>
                <a:lnTo>
                  <a:pt x="3048" y="97536"/>
                </a:lnTo>
                <a:lnTo>
                  <a:pt x="6096" y="91440"/>
                </a:lnTo>
                <a:lnTo>
                  <a:pt x="10668" y="83820"/>
                </a:lnTo>
                <a:lnTo>
                  <a:pt x="16764" y="79248"/>
                </a:lnTo>
                <a:lnTo>
                  <a:pt x="24384" y="76200"/>
                </a:lnTo>
                <a:lnTo>
                  <a:pt x="29789" y="73032"/>
                </a:lnTo>
                <a:lnTo>
                  <a:pt x="36766" y="70294"/>
                </a:lnTo>
                <a:lnTo>
                  <a:pt x="45172" y="67841"/>
                </a:lnTo>
                <a:lnTo>
                  <a:pt x="54864" y="65532"/>
                </a:lnTo>
                <a:lnTo>
                  <a:pt x="67675" y="63246"/>
                </a:lnTo>
                <a:lnTo>
                  <a:pt x="78486" y="60960"/>
                </a:lnTo>
                <a:lnTo>
                  <a:pt x="87010" y="58674"/>
                </a:lnTo>
                <a:lnTo>
                  <a:pt x="92964" y="56388"/>
                </a:lnTo>
                <a:lnTo>
                  <a:pt x="92964" y="44196"/>
                </a:lnTo>
                <a:lnTo>
                  <a:pt x="91440" y="38100"/>
                </a:lnTo>
                <a:lnTo>
                  <a:pt x="88392" y="35052"/>
                </a:lnTo>
                <a:lnTo>
                  <a:pt x="83820" y="32004"/>
                </a:lnTo>
                <a:lnTo>
                  <a:pt x="77724" y="30480"/>
                </a:lnTo>
                <a:lnTo>
                  <a:pt x="130368" y="30480"/>
                </a:lnTo>
                <a:lnTo>
                  <a:pt x="131445" y="36385"/>
                </a:lnTo>
                <a:lnTo>
                  <a:pt x="132302" y="46220"/>
                </a:lnTo>
                <a:lnTo>
                  <a:pt x="132550" y="56388"/>
                </a:lnTo>
                <a:lnTo>
                  <a:pt x="132588" y="82296"/>
                </a:lnTo>
                <a:lnTo>
                  <a:pt x="92964" y="82296"/>
                </a:lnTo>
                <a:lnTo>
                  <a:pt x="88392" y="83820"/>
                </a:lnTo>
                <a:lnTo>
                  <a:pt x="80772" y="85344"/>
                </a:lnTo>
                <a:lnTo>
                  <a:pt x="70104" y="88392"/>
                </a:lnTo>
                <a:lnTo>
                  <a:pt x="57912" y="89916"/>
                </a:lnTo>
                <a:lnTo>
                  <a:pt x="48768" y="94488"/>
                </a:lnTo>
                <a:lnTo>
                  <a:pt x="42672" y="99060"/>
                </a:lnTo>
                <a:lnTo>
                  <a:pt x="39624" y="103632"/>
                </a:lnTo>
                <a:lnTo>
                  <a:pt x="39624" y="114300"/>
                </a:lnTo>
                <a:lnTo>
                  <a:pt x="42672" y="118872"/>
                </a:lnTo>
                <a:lnTo>
                  <a:pt x="47244" y="123444"/>
                </a:lnTo>
                <a:lnTo>
                  <a:pt x="50292" y="128016"/>
                </a:lnTo>
                <a:lnTo>
                  <a:pt x="56388" y="129540"/>
                </a:lnTo>
                <a:lnTo>
                  <a:pt x="134510" y="129540"/>
                </a:lnTo>
                <a:lnTo>
                  <a:pt x="135636" y="135636"/>
                </a:lnTo>
                <a:lnTo>
                  <a:pt x="136398" y="138684"/>
                </a:lnTo>
                <a:lnTo>
                  <a:pt x="99060" y="138684"/>
                </a:lnTo>
                <a:lnTo>
                  <a:pt x="93559" y="142994"/>
                </a:lnTo>
                <a:lnTo>
                  <a:pt x="88201" y="146875"/>
                </a:lnTo>
                <a:lnTo>
                  <a:pt x="82557" y="150471"/>
                </a:lnTo>
                <a:lnTo>
                  <a:pt x="76200" y="153924"/>
                </a:lnTo>
                <a:lnTo>
                  <a:pt x="68580" y="156972"/>
                </a:lnTo>
                <a:lnTo>
                  <a:pt x="60960" y="158496"/>
                </a:lnTo>
                <a:close/>
              </a:path>
              <a:path w="143510" h="158750">
                <a:moveTo>
                  <a:pt x="134510" y="129540"/>
                </a:moveTo>
                <a:lnTo>
                  <a:pt x="70104" y="129540"/>
                </a:lnTo>
                <a:lnTo>
                  <a:pt x="76200" y="126492"/>
                </a:lnTo>
                <a:lnTo>
                  <a:pt x="82296" y="121920"/>
                </a:lnTo>
                <a:lnTo>
                  <a:pt x="86868" y="118872"/>
                </a:lnTo>
                <a:lnTo>
                  <a:pt x="89916" y="114300"/>
                </a:lnTo>
                <a:lnTo>
                  <a:pt x="91440" y="109728"/>
                </a:lnTo>
                <a:lnTo>
                  <a:pt x="92964" y="106680"/>
                </a:lnTo>
                <a:lnTo>
                  <a:pt x="92964" y="82296"/>
                </a:lnTo>
                <a:lnTo>
                  <a:pt x="132588" y="82296"/>
                </a:lnTo>
                <a:lnTo>
                  <a:pt x="132714" y="109728"/>
                </a:lnTo>
                <a:lnTo>
                  <a:pt x="132849" y="114633"/>
                </a:lnTo>
                <a:lnTo>
                  <a:pt x="133540" y="122682"/>
                </a:lnTo>
                <a:lnTo>
                  <a:pt x="134510" y="129540"/>
                </a:lnTo>
                <a:close/>
              </a:path>
              <a:path w="143510" h="158750">
                <a:moveTo>
                  <a:pt x="143256" y="155448"/>
                </a:moveTo>
                <a:lnTo>
                  <a:pt x="103632" y="155448"/>
                </a:lnTo>
                <a:lnTo>
                  <a:pt x="103632" y="152400"/>
                </a:lnTo>
                <a:lnTo>
                  <a:pt x="100584" y="143256"/>
                </a:lnTo>
                <a:lnTo>
                  <a:pt x="99060" y="140208"/>
                </a:lnTo>
                <a:lnTo>
                  <a:pt x="99060" y="138684"/>
                </a:lnTo>
                <a:lnTo>
                  <a:pt x="136398" y="138684"/>
                </a:lnTo>
                <a:lnTo>
                  <a:pt x="137160" y="141732"/>
                </a:lnTo>
                <a:lnTo>
                  <a:pt x="140208" y="147828"/>
                </a:lnTo>
                <a:lnTo>
                  <a:pt x="143256" y="155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912108" y="3867911"/>
            <a:ext cx="91440" cy="207645"/>
          </a:xfrm>
          <a:custGeom>
            <a:avLst/>
            <a:gdLst/>
            <a:ahLst/>
            <a:cxnLst/>
            <a:rect l="l" t="t" r="r" b="b"/>
            <a:pathLst>
              <a:path w="91439" h="207645">
                <a:moveTo>
                  <a:pt x="59436" y="51816"/>
                </a:moveTo>
                <a:lnTo>
                  <a:pt x="19812" y="51816"/>
                </a:lnTo>
                <a:lnTo>
                  <a:pt x="19812" y="22860"/>
                </a:lnTo>
                <a:lnTo>
                  <a:pt x="59436" y="0"/>
                </a:lnTo>
                <a:lnTo>
                  <a:pt x="59436" y="51816"/>
                </a:lnTo>
                <a:close/>
              </a:path>
              <a:path w="91439" h="207645">
                <a:moveTo>
                  <a:pt x="88392" y="82296"/>
                </a:moveTo>
                <a:lnTo>
                  <a:pt x="0" y="82296"/>
                </a:lnTo>
                <a:lnTo>
                  <a:pt x="0" y="51816"/>
                </a:lnTo>
                <a:lnTo>
                  <a:pt x="88392" y="51816"/>
                </a:lnTo>
                <a:lnTo>
                  <a:pt x="88392" y="82296"/>
                </a:lnTo>
                <a:close/>
              </a:path>
              <a:path w="91439" h="207645">
                <a:moveTo>
                  <a:pt x="59436" y="207264"/>
                </a:moveTo>
                <a:lnTo>
                  <a:pt x="51816" y="207264"/>
                </a:lnTo>
                <a:lnTo>
                  <a:pt x="39624" y="204216"/>
                </a:lnTo>
                <a:lnTo>
                  <a:pt x="33528" y="201168"/>
                </a:lnTo>
                <a:lnTo>
                  <a:pt x="28956" y="198120"/>
                </a:lnTo>
                <a:lnTo>
                  <a:pt x="27432" y="193548"/>
                </a:lnTo>
                <a:lnTo>
                  <a:pt x="24384" y="190500"/>
                </a:lnTo>
                <a:lnTo>
                  <a:pt x="19812" y="82296"/>
                </a:lnTo>
                <a:lnTo>
                  <a:pt x="59436" y="82296"/>
                </a:lnTo>
                <a:lnTo>
                  <a:pt x="59436" y="164592"/>
                </a:lnTo>
                <a:lnTo>
                  <a:pt x="60960" y="166116"/>
                </a:lnTo>
                <a:lnTo>
                  <a:pt x="60960" y="169164"/>
                </a:lnTo>
                <a:lnTo>
                  <a:pt x="65532" y="173736"/>
                </a:lnTo>
                <a:lnTo>
                  <a:pt x="88827" y="173736"/>
                </a:lnTo>
                <a:lnTo>
                  <a:pt x="91440" y="201168"/>
                </a:lnTo>
                <a:lnTo>
                  <a:pt x="84296" y="204049"/>
                </a:lnTo>
                <a:lnTo>
                  <a:pt x="76581" y="205930"/>
                </a:lnTo>
                <a:lnTo>
                  <a:pt x="68294" y="206954"/>
                </a:lnTo>
                <a:lnTo>
                  <a:pt x="59436" y="207264"/>
                </a:lnTo>
                <a:close/>
              </a:path>
              <a:path w="91439" h="207645">
                <a:moveTo>
                  <a:pt x="88827" y="173736"/>
                </a:moveTo>
                <a:lnTo>
                  <a:pt x="76200" y="173736"/>
                </a:lnTo>
                <a:lnTo>
                  <a:pt x="80772" y="172212"/>
                </a:lnTo>
                <a:lnTo>
                  <a:pt x="88392" y="169164"/>
                </a:lnTo>
                <a:lnTo>
                  <a:pt x="88827" y="173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012691" y="3916679"/>
            <a:ext cx="143510" cy="158750"/>
          </a:xfrm>
          <a:custGeom>
            <a:avLst/>
            <a:gdLst/>
            <a:ahLst/>
            <a:cxnLst/>
            <a:rect l="l" t="t" r="r" b="b"/>
            <a:pathLst>
              <a:path w="143510" h="158750">
                <a:moveTo>
                  <a:pt x="74676" y="158496"/>
                </a:moveTo>
                <a:lnTo>
                  <a:pt x="26455" y="143708"/>
                </a:lnTo>
                <a:lnTo>
                  <a:pt x="4191" y="109537"/>
                </a:lnTo>
                <a:lnTo>
                  <a:pt x="0" y="80772"/>
                </a:lnTo>
                <a:lnTo>
                  <a:pt x="1381" y="62484"/>
                </a:lnTo>
                <a:lnTo>
                  <a:pt x="19812" y="21336"/>
                </a:lnTo>
                <a:lnTo>
                  <a:pt x="55816" y="1404"/>
                </a:lnTo>
                <a:lnTo>
                  <a:pt x="70104" y="0"/>
                </a:lnTo>
                <a:lnTo>
                  <a:pt x="86391" y="1404"/>
                </a:lnTo>
                <a:lnTo>
                  <a:pt x="100965" y="5524"/>
                </a:lnTo>
                <a:lnTo>
                  <a:pt x="113823" y="12215"/>
                </a:lnTo>
                <a:lnTo>
                  <a:pt x="124968" y="21336"/>
                </a:lnTo>
                <a:lnTo>
                  <a:pt x="131267" y="30480"/>
                </a:lnTo>
                <a:lnTo>
                  <a:pt x="64008" y="30480"/>
                </a:lnTo>
                <a:lnTo>
                  <a:pt x="56388" y="33528"/>
                </a:lnTo>
                <a:lnTo>
                  <a:pt x="41148" y="65532"/>
                </a:lnTo>
                <a:lnTo>
                  <a:pt x="142470" y="65532"/>
                </a:lnTo>
                <a:lnTo>
                  <a:pt x="142970" y="68484"/>
                </a:lnTo>
                <a:lnTo>
                  <a:pt x="143256" y="89916"/>
                </a:lnTo>
                <a:lnTo>
                  <a:pt x="39624" y="89916"/>
                </a:lnTo>
                <a:lnTo>
                  <a:pt x="41076" y="98488"/>
                </a:lnTo>
                <a:lnTo>
                  <a:pt x="67865" y="127420"/>
                </a:lnTo>
                <a:lnTo>
                  <a:pt x="74676" y="128016"/>
                </a:lnTo>
                <a:lnTo>
                  <a:pt x="132886" y="128016"/>
                </a:lnTo>
                <a:lnTo>
                  <a:pt x="130873" y="131635"/>
                </a:lnTo>
                <a:lnTo>
                  <a:pt x="97536" y="155257"/>
                </a:lnTo>
                <a:lnTo>
                  <a:pt x="86677" y="157662"/>
                </a:lnTo>
                <a:lnTo>
                  <a:pt x="74676" y="158496"/>
                </a:lnTo>
                <a:close/>
              </a:path>
              <a:path w="143510" h="158750">
                <a:moveTo>
                  <a:pt x="142470" y="65532"/>
                </a:moveTo>
                <a:lnTo>
                  <a:pt x="103632" y="65532"/>
                </a:lnTo>
                <a:lnTo>
                  <a:pt x="103060" y="57197"/>
                </a:lnTo>
                <a:lnTo>
                  <a:pt x="101346" y="50292"/>
                </a:lnTo>
                <a:lnTo>
                  <a:pt x="98488" y="44529"/>
                </a:lnTo>
                <a:lnTo>
                  <a:pt x="94488" y="39624"/>
                </a:lnTo>
                <a:lnTo>
                  <a:pt x="88392" y="33528"/>
                </a:lnTo>
                <a:lnTo>
                  <a:pt x="80772" y="30480"/>
                </a:lnTo>
                <a:lnTo>
                  <a:pt x="131267" y="30480"/>
                </a:lnTo>
                <a:lnTo>
                  <a:pt x="133826" y="34194"/>
                </a:lnTo>
                <a:lnTo>
                  <a:pt x="139827" y="49911"/>
                </a:lnTo>
                <a:lnTo>
                  <a:pt x="142470" y="65532"/>
                </a:lnTo>
                <a:close/>
              </a:path>
              <a:path w="143510" h="158750">
                <a:moveTo>
                  <a:pt x="132886" y="128016"/>
                </a:moveTo>
                <a:lnTo>
                  <a:pt x="80772" y="128016"/>
                </a:lnTo>
                <a:lnTo>
                  <a:pt x="86868" y="126492"/>
                </a:lnTo>
                <a:lnTo>
                  <a:pt x="91440" y="123444"/>
                </a:lnTo>
                <a:lnTo>
                  <a:pt x="96012" y="118872"/>
                </a:lnTo>
                <a:lnTo>
                  <a:pt x="99060" y="114300"/>
                </a:lnTo>
                <a:lnTo>
                  <a:pt x="100584" y="106680"/>
                </a:lnTo>
                <a:lnTo>
                  <a:pt x="140208" y="111252"/>
                </a:lnTo>
                <a:lnTo>
                  <a:pt x="136183" y="122086"/>
                </a:lnTo>
                <a:lnTo>
                  <a:pt x="132886" y="128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172711" y="3916679"/>
            <a:ext cx="144780" cy="158750"/>
          </a:xfrm>
          <a:custGeom>
            <a:avLst/>
            <a:gdLst/>
            <a:ahLst/>
            <a:cxnLst/>
            <a:rect l="l" t="t" r="r" b="b"/>
            <a:pathLst>
              <a:path w="144779" h="158750">
                <a:moveTo>
                  <a:pt x="138783" y="129540"/>
                </a:moveTo>
                <a:lnTo>
                  <a:pt x="85344" y="129540"/>
                </a:lnTo>
                <a:lnTo>
                  <a:pt x="92964" y="128016"/>
                </a:lnTo>
                <a:lnTo>
                  <a:pt x="99060" y="123444"/>
                </a:lnTo>
                <a:lnTo>
                  <a:pt x="103632" y="120396"/>
                </a:lnTo>
                <a:lnTo>
                  <a:pt x="105156" y="117348"/>
                </a:lnTo>
                <a:lnTo>
                  <a:pt x="105156" y="109728"/>
                </a:lnTo>
                <a:lnTo>
                  <a:pt x="103632" y="108204"/>
                </a:lnTo>
                <a:lnTo>
                  <a:pt x="102108" y="105156"/>
                </a:lnTo>
                <a:lnTo>
                  <a:pt x="100584" y="103632"/>
                </a:lnTo>
                <a:lnTo>
                  <a:pt x="88392" y="100584"/>
                </a:lnTo>
                <a:lnTo>
                  <a:pt x="64650" y="95130"/>
                </a:lnTo>
                <a:lnTo>
                  <a:pt x="45910" y="90106"/>
                </a:lnTo>
                <a:lnTo>
                  <a:pt x="9144" y="66294"/>
                </a:lnTo>
                <a:lnTo>
                  <a:pt x="4572" y="47244"/>
                </a:lnTo>
                <a:lnTo>
                  <a:pt x="5453" y="37504"/>
                </a:lnTo>
                <a:lnTo>
                  <a:pt x="40386" y="3429"/>
                </a:lnTo>
                <a:lnTo>
                  <a:pt x="70104" y="0"/>
                </a:lnTo>
                <a:lnTo>
                  <a:pt x="85224" y="595"/>
                </a:lnTo>
                <a:lnTo>
                  <a:pt x="126063" y="16978"/>
                </a:lnTo>
                <a:lnTo>
                  <a:pt x="134068" y="28956"/>
                </a:lnTo>
                <a:lnTo>
                  <a:pt x="59436" y="28956"/>
                </a:lnTo>
                <a:lnTo>
                  <a:pt x="50292" y="30480"/>
                </a:lnTo>
                <a:lnTo>
                  <a:pt x="45720" y="33528"/>
                </a:lnTo>
                <a:lnTo>
                  <a:pt x="42672" y="35052"/>
                </a:lnTo>
                <a:lnTo>
                  <a:pt x="41148" y="38100"/>
                </a:lnTo>
                <a:lnTo>
                  <a:pt x="41148" y="44196"/>
                </a:lnTo>
                <a:lnTo>
                  <a:pt x="42672" y="47244"/>
                </a:lnTo>
                <a:lnTo>
                  <a:pt x="45720" y="48768"/>
                </a:lnTo>
                <a:lnTo>
                  <a:pt x="49958" y="51077"/>
                </a:lnTo>
                <a:lnTo>
                  <a:pt x="57912" y="53530"/>
                </a:lnTo>
                <a:lnTo>
                  <a:pt x="69294" y="56268"/>
                </a:lnTo>
                <a:lnTo>
                  <a:pt x="83820" y="59436"/>
                </a:lnTo>
                <a:lnTo>
                  <a:pt x="99560" y="63793"/>
                </a:lnTo>
                <a:lnTo>
                  <a:pt x="137064" y="83772"/>
                </a:lnTo>
                <a:lnTo>
                  <a:pt x="144780" y="108204"/>
                </a:lnTo>
                <a:lnTo>
                  <a:pt x="143637" y="118181"/>
                </a:lnTo>
                <a:lnTo>
                  <a:pt x="140208" y="127444"/>
                </a:lnTo>
                <a:lnTo>
                  <a:pt x="138783" y="129540"/>
                </a:lnTo>
                <a:close/>
              </a:path>
              <a:path w="144779" h="158750">
                <a:moveTo>
                  <a:pt x="102108" y="48768"/>
                </a:moveTo>
                <a:lnTo>
                  <a:pt x="79248" y="28956"/>
                </a:lnTo>
                <a:lnTo>
                  <a:pt x="134068" y="28956"/>
                </a:lnTo>
                <a:lnTo>
                  <a:pt x="136445" y="33599"/>
                </a:lnTo>
                <a:lnTo>
                  <a:pt x="140208" y="44196"/>
                </a:lnTo>
                <a:lnTo>
                  <a:pt x="102108" y="48768"/>
                </a:lnTo>
                <a:close/>
              </a:path>
              <a:path w="144779" h="158750">
                <a:moveTo>
                  <a:pt x="74676" y="158496"/>
                </a:moveTo>
                <a:lnTo>
                  <a:pt x="34385" y="151423"/>
                </a:lnTo>
                <a:lnTo>
                  <a:pt x="3381" y="121872"/>
                </a:lnTo>
                <a:lnTo>
                  <a:pt x="0" y="111252"/>
                </a:lnTo>
                <a:lnTo>
                  <a:pt x="39624" y="106680"/>
                </a:lnTo>
                <a:lnTo>
                  <a:pt x="41148" y="114300"/>
                </a:lnTo>
                <a:lnTo>
                  <a:pt x="45720" y="120396"/>
                </a:lnTo>
                <a:lnTo>
                  <a:pt x="50292" y="123444"/>
                </a:lnTo>
                <a:lnTo>
                  <a:pt x="56388" y="128016"/>
                </a:lnTo>
                <a:lnTo>
                  <a:pt x="64008" y="129540"/>
                </a:lnTo>
                <a:lnTo>
                  <a:pt x="138783" y="129540"/>
                </a:lnTo>
                <a:lnTo>
                  <a:pt x="134493" y="135850"/>
                </a:lnTo>
                <a:lnTo>
                  <a:pt x="126492" y="143256"/>
                </a:lnTo>
                <a:lnTo>
                  <a:pt x="116466" y="150137"/>
                </a:lnTo>
                <a:lnTo>
                  <a:pt x="104584" y="154876"/>
                </a:lnTo>
                <a:lnTo>
                  <a:pt x="90701" y="157614"/>
                </a:lnTo>
                <a:lnTo>
                  <a:pt x="74676" y="158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427220" y="3858767"/>
            <a:ext cx="71755" cy="274320"/>
          </a:xfrm>
          <a:custGeom>
            <a:avLst/>
            <a:gdLst/>
            <a:ahLst/>
            <a:cxnLst/>
            <a:rect l="l" t="t" r="r" b="b"/>
            <a:pathLst>
              <a:path w="71754" h="274320">
                <a:moveTo>
                  <a:pt x="71628" y="274320"/>
                </a:moveTo>
                <a:lnTo>
                  <a:pt x="45720" y="274320"/>
                </a:lnTo>
                <a:lnTo>
                  <a:pt x="35123" y="258032"/>
                </a:lnTo>
                <a:lnTo>
                  <a:pt x="18502" y="223742"/>
                </a:lnTo>
                <a:lnTo>
                  <a:pt x="3238" y="170307"/>
                </a:lnTo>
                <a:lnTo>
                  <a:pt x="0" y="137160"/>
                </a:lnTo>
                <a:lnTo>
                  <a:pt x="881" y="116871"/>
                </a:lnTo>
                <a:lnTo>
                  <a:pt x="8358" y="78009"/>
                </a:lnTo>
                <a:lnTo>
                  <a:pt x="28765" y="28575"/>
                </a:lnTo>
                <a:lnTo>
                  <a:pt x="45720" y="0"/>
                </a:lnTo>
                <a:lnTo>
                  <a:pt x="71628" y="0"/>
                </a:lnTo>
                <a:lnTo>
                  <a:pt x="63317" y="20859"/>
                </a:lnTo>
                <a:lnTo>
                  <a:pt x="56578" y="40005"/>
                </a:lnTo>
                <a:lnTo>
                  <a:pt x="44124" y="89154"/>
                </a:lnTo>
                <a:lnTo>
                  <a:pt x="39624" y="137160"/>
                </a:lnTo>
                <a:lnTo>
                  <a:pt x="39909" y="149494"/>
                </a:lnTo>
                <a:lnTo>
                  <a:pt x="46505" y="198239"/>
                </a:lnTo>
                <a:lnTo>
                  <a:pt x="57813" y="241173"/>
                </a:lnTo>
                <a:lnTo>
                  <a:pt x="61531" y="250317"/>
                </a:lnTo>
                <a:lnTo>
                  <a:pt x="71628" y="274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523232" y="3858767"/>
            <a:ext cx="196596" cy="216408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759452" y="3861815"/>
            <a:ext cx="40005" cy="35560"/>
          </a:xfrm>
          <a:custGeom>
            <a:avLst/>
            <a:gdLst/>
            <a:ahLst/>
            <a:cxnLst/>
            <a:rect l="l" t="t" r="r" b="b"/>
            <a:pathLst>
              <a:path w="40004" h="35560">
                <a:moveTo>
                  <a:pt x="39624" y="35052"/>
                </a:moveTo>
                <a:lnTo>
                  <a:pt x="0" y="35052"/>
                </a:lnTo>
                <a:lnTo>
                  <a:pt x="0" y="0"/>
                </a:lnTo>
                <a:lnTo>
                  <a:pt x="39624" y="0"/>
                </a:lnTo>
                <a:lnTo>
                  <a:pt x="39624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779264" y="3919728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9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824984" y="3867911"/>
            <a:ext cx="91440" cy="20726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940808" y="3861308"/>
            <a:ext cx="43180" cy="82550"/>
          </a:xfrm>
          <a:custGeom>
            <a:avLst/>
            <a:gdLst/>
            <a:ahLst/>
            <a:cxnLst/>
            <a:rect l="l" t="t" r="r" b="b"/>
            <a:pathLst>
              <a:path w="43179" h="82550">
                <a:moveTo>
                  <a:pt x="0" y="0"/>
                </a:moveTo>
                <a:lnTo>
                  <a:pt x="42672" y="0"/>
                </a:lnTo>
                <a:lnTo>
                  <a:pt x="42672" y="82550"/>
                </a:lnTo>
                <a:lnTo>
                  <a:pt x="0" y="825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940808" y="3961638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5">
                <a:moveTo>
                  <a:pt x="0" y="0"/>
                </a:moveTo>
                <a:lnTo>
                  <a:pt x="169164" y="0"/>
                </a:lnTo>
              </a:path>
            </a:pathLst>
          </a:custGeom>
          <a:ln w="35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962144" y="3979417"/>
            <a:ext cx="0" cy="92710"/>
          </a:xfrm>
          <a:custGeom>
            <a:avLst/>
            <a:gdLst/>
            <a:ahLst/>
            <a:cxnLst/>
            <a:rect l="l" t="t" r="r" b="b"/>
            <a:pathLst>
              <a:path h="92710">
                <a:moveTo>
                  <a:pt x="0" y="0"/>
                </a:moveTo>
                <a:lnTo>
                  <a:pt x="0" y="92710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067300" y="3861815"/>
            <a:ext cx="43180" cy="82550"/>
          </a:xfrm>
          <a:custGeom>
            <a:avLst/>
            <a:gdLst/>
            <a:ahLst/>
            <a:cxnLst/>
            <a:rect l="l" t="t" r="r" b="b"/>
            <a:pathLst>
              <a:path w="43179" h="82550">
                <a:moveTo>
                  <a:pt x="42672" y="82296"/>
                </a:moveTo>
                <a:lnTo>
                  <a:pt x="0" y="82296"/>
                </a:lnTo>
                <a:lnTo>
                  <a:pt x="0" y="0"/>
                </a:lnTo>
                <a:lnTo>
                  <a:pt x="42672" y="0"/>
                </a:lnTo>
                <a:lnTo>
                  <a:pt x="42672" y="82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088635" y="3979164"/>
            <a:ext cx="0" cy="93345"/>
          </a:xfrm>
          <a:custGeom>
            <a:avLst/>
            <a:gdLst/>
            <a:ahLst/>
            <a:cxnLst/>
            <a:rect l="l" t="t" r="r" b="b"/>
            <a:pathLst>
              <a:path h="93345">
                <a:moveTo>
                  <a:pt x="0" y="0"/>
                </a:moveTo>
                <a:lnTo>
                  <a:pt x="0" y="92964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152644" y="3919728"/>
            <a:ext cx="137160" cy="155448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329428" y="3861815"/>
            <a:ext cx="147828" cy="21336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500115" y="3858767"/>
            <a:ext cx="71755" cy="274320"/>
          </a:xfrm>
          <a:custGeom>
            <a:avLst/>
            <a:gdLst/>
            <a:ahLst/>
            <a:cxnLst/>
            <a:rect l="l" t="t" r="r" b="b"/>
            <a:pathLst>
              <a:path w="71754" h="274320">
                <a:moveTo>
                  <a:pt x="27432" y="274320"/>
                </a:moveTo>
                <a:lnTo>
                  <a:pt x="0" y="274320"/>
                </a:lnTo>
                <a:lnTo>
                  <a:pt x="5167" y="262342"/>
                </a:lnTo>
                <a:lnTo>
                  <a:pt x="9334" y="251650"/>
                </a:lnTo>
                <a:lnTo>
                  <a:pt x="22098" y="212836"/>
                </a:lnTo>
                <a:lnTo>
                  <a:pt x="25765" y="195333"/>
                </a:lnTo>
                <a:lnTo>
                  <a:pt x="27432" y="186880"/>
                </a:lnTo>
                <a:lnTo>
                  <a:pt x="29098" y="178712"/>
                </a:lnTo>
                <a:lnTo>
                  <a:pt x="30480" y="170688"/>
                </a:lnTo>
                <a:lnTo>
                  <a:pt x="30718" y="162663"/>
                </a:lnTo>
                <a:lnTo>
                  <a:pt x="31765" y="146042"/>
                </a:lnTo>
                <a:lnTo>
                  <a:pt x="29908" y="105156"/>
                </a:lnTo>
                <a:lnTo>
                  <a:pt x="20359" y="57435"/>
                </a:lnTo>
                <a:lnTo>
                  <a:pt x="8310" y="20859"/>
                </a:lnTo>
                <a:lnTo>
                  <a:pt x="0" y="0"/>
                </a:lnTo>
                <a:lnTo>
                  <a:pt x="25908" y="0"/>
                </a:lnTo>
                <a:lnTo>
                  <a:pt x="52911" y="48434"/>
                </a:lnTo>
                <a:lnTo>
                  <a:pt x="68389" y="99822"/>
                </a:lnTo>
                <a:lnTo>
                  <a:pt x="71628" y="134112"/>
                </a:lnTo>
                <a:lnTo>
                  <a:pt x="71056" y="150114"/>
                </a:lnTo>
                <a:lnTo>
                  <a:pt x="62484" y="198120"/>
                </a:lnTo>
                <a:lnTo>
                  <a:pt x="47815" y="236791"/>
                </a:lnTo>
                <a:lnTo>
                  <a:pt x="38266" y="255770"/>
                </a:lnTo>
                <a:lnTo>
                  <a:pt x="27432" y="274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91439" y="4636008"/>
            <a:ext cx="71628" cy="73152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58139" y="4565903"/>
            <a:ext cx="350520" cy="210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36091" y="4623815"/>
            <a:ext cx="137160" cy="15544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912875" y="4620767"/>
            <a:ext cx="246888" cy="158496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277111" y="4565903"/>
            <a:ext cx="499872" cy="21336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804416" y="4620767"/>
            <a:ext cx="155448" cy="1584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994916" y="4623815"/>
            <a:ext cx="137160" cy="155448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2171700" y="4620767"/>
            <a:ext cx="406908" cy="158496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695955" y="4565903"/>
            <a:ext cx="205740" cy="210312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927604" y="4620767"/>
            <a:ext cx="143256" cy="158496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104388" y="4620767"/>
            <a:ext cx="137160" cy="155448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270503" y="4620767"/>
            <a:ext cx="143256" cy="158496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436620" y="4620767"/>
            <a:ext cx="146304" cy="216408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611879" y="4620767"/>
            <a:ext cx="143256" cy="158496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787140" y="4620767"/>
            <a:ext cx="97536" cy="155448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971544" y="4562855"/>
            <a:ext cx="170688" cy="216408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171188" y="4620767"/>
            <a:ext cx="143256" cy="158496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344923" y="4565903"/>
            <a:ext cx="137160" cy="210312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511040" y="4620767"/>
            <a:ext cx="143256" cy="158496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681728" y="4620767"/>
            <a:ext cx="219456" cy="155448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934711" y="4620767"/>
            <a:ext cx="143256" cy="158496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184647" y="4562855"/>
            <a:ext cx="71755" cy="274320"/>
          </a:xfrm>
          <a:custGeom>
            <a:avLst/>
            <a:gdLst/>
            <a:ahLst/>
            <a:cxnLst/>
            <a:rect l="l" t="t" r="r" b="b"/>
            <a:pathLst>
              <a:path w="71754" h="274320">
                <a:moveTo>
                  <a:pt x="71628" y="274320"/>
                </a:moveTo>
                <a:lnTo>
                  <a:pt x="45720" y="274320"/>
                </a:lnTo>
                <a:lnTo>
                  <a:pt x="35766" y="258032"/>
                </a:lnTo>
                <a:lnTo>
                  <a:pt x="18716" y="223742"/>
                </a:lnTo>
                <a:lnTo>
                  <a:pt x="3238" y="170307"/>
                </a:lnTo>
                <a:lnTo>
                  <a:pt x="0" y="137160"/>
                </a:lnTo>
                <a:lnTo>
                  <a:pt x="1095" y="116871"/>
                </a:lnTo>
                <a:lnTo>
                  <a:pt x="9001" y="78009"/>
                </a:lnTo>
                <a:lnTo>
                  <a:pt x="28765" y="28575"/>
                </a:lnTo>
                <a:lnTo>
                  <a:pt x="45720" y="0"/>
                </a:lnTo>
                <a:lnTo>
                  <a:pt x="71628" y="0"/>
                </a:lnTo>
                <a:lnTo>
                  <a:pt x="63317" y="20859"/>
                </a:lnTo>
                <a:lnTo>
                  <a:pt x="56578" y="40005"/>
                </a:lnTo>
                <a:lnTo>
                  <a:pt x="44124" y="89154"/>
                </a:lnTo>
                <a:lnTo>
                  <a:pt x="39624" y="137160"/>
                </a:lnTo>
                <a:lnTo>
                  <a:pt x="39909" y="149494"/>
                </a:lnTo>
                <a:lnTo>
                  <a:pt x="46529" y="198239"/>
                </a:lnTo>
                <a:lnTo>
                  <a:pt x="56388" y="233172"/>
                </a:lnTo>
                <a:lnTo>
                  <a:pt x="59083" y="241173"/>
                </a:lnTo>
                <a:lnTo>
                  <a:pt x="62293" y="250317"/>
                </a:lnTo>
                <a:lnTo>
                  <a:pt x="66460" y="261461"/>
                </a:lnTo>
                <a:lnTo>
                  <a:pt x="71628" y="274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280659" y="4562855"/>
            <a:ext cx="196596" cy="216408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518403" y="4565903"/>
            <a:ext cx="40005" cy="35560"/>
          </a:xfrm>
          <a:custGeom>
            <a:avLst/>
            <a:gdLst/>
            <a:ahLst/>
            <a:cxnLst/>
            <a:rect l="l" t="t" r="r" b="b"/>
            <a:pathLst>
              <a:path w="40004" h="35560">
                <a:moveTo>
                  <a:pt x="39624" y="35052"/>
                </a:moveTo>
                <a:lnTo>
                  <a:pt x="0" y="35052"/>
                </a:lnTo>
                <a:lnTo>
                  <a:pt x="0" y="0"/>
                </a:lnTo>
                <a:lnTo>
                  <a:pt x="39624" y="0"/>
                </a:lnTo>
                <a:lnTo>
                  <a:pt x="39624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538215" y="4623815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9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582411" y="4572000"/>
            <a:ext cx="91440" cy="207264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699759" y="4565396"/>
            <a:ext cx="43180" cy="82550"/>
          </a:xfrm>
          <a:custGeom>
            <a:avLst/>
            <a:gdLst/>
            <a:ahLst/>
            <a:cxnLst/>
            <a:rect l="l" t="t" r="r" b="b"/>
            <a:pathLst>
              <a:path w="43179" h="82550">
                <a:moveTo>
                  <a:pt x="0" y="0"/>
                </a:moveTo>
                <a:lnTo>
                  <a:pt x="42672" y="0"/>
                </a:lnTo>
                <a:lnTo>
                  <a:pt x="42672" y="82549"/>
                </a:lnTo>
                <a:lnTo>
                  <a:pt x="0" y="825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699759" y="4665726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5">
                <a:moveTo>
                  <a:pt x="0" y="0"/>
                </a:moveTo>
                <a:lnTo>
                  <a:pt x="169164" y="0"/>
                </a:lnTo>
              </a:path>
            </a:pathLst>
          </a:custGeom>
          <a:ln w="35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721096" y="4683505"/>
            <a:ext cx="0" cy="92710"/>
          </a:xfrm>
          <a:custGeom>
            <a:avLst/>
            <a:gdLst/>
            <a:ahLst/>
            <a:cxnLst/>
            <a:rect l="l" t="t" r="r" b="b"/>
            <a:pathLst>
              <a:path h="92710">
                <a:moveTo>
                  <a:pt x="0" y="0"/>
                </a:moveTo>
                <a:lnTo>
                  <a:pt x="0" y="92710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826252" y="4565903"/>
            <a:ext cx="43180" cy="82550"/>
          </a:xfrm>
          <a:custGeom>
            <a:avLst/>
            <a:gdLst/>
            <a:ahLst/>
            <a:cxnLst/>
            <a:rect l="l" t="t" r="r" b="b"/>
            <a:pathLst>
              <a:path w="43179" h="82550">
                <a:moveTo>
                  <a:pt x="42672" y="82296"/>
                </a:moveTo>
                <a:lnTo>
                  <a:pt x="0" y="82296"/>
                </a:lnTo>
                <a:lnTo>
                  <a:pt x="0" y="0"/>
                </a:lnTo>
                <a:lnTo>
                  <a:pt x="42672" y="0"/>
                </a:lnTo>
                <a:lnTo>
                  <a:pt x="42672" y="82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847588" y="4683252"/>
            <a:ext cx="0" cy="93345"/>
          </a:xfrm>
          <a:custGeom>
            <a:avLst/>
            <a:gdLst/>
            <a:ahLst/>
            <a:cxnLst/>
            <a:rect l="l" t="t" r="r" b="b"/>
            <a:pathLst>
              <a:path h="93345">
                <a:moveTo>
                  <a:pt x="0" y="0"/>
                </a:moveTo>
                <a:lnTo>
                  <a:pt x="0" y="92964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910071" y="4623815"/>
            <a:ext cx="137160" cy="155448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086855" y="4565903"/>
            <a:ext cx="147828" cy="213360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257544" y="4562855"/>
            <a:ext cx="71755" cy="274320"/>
          </a:xfrm>
          <a:custGeom>
            <a:avLst/>
            <a:gdLst/>
            <a:ahLst/>
            <a:cxnLst/>
            <a:rect l="l" t="t" r="r" b="b"/>
            <a:pathLst>
              <a:path w="71754" h="274320">
                <a:moveTo>
                  <a:pt x="27432" y="274320"/>
                </a:moveTo>
                <a:lnTo>
                  <a:pt x="0" y="274320"/>
                </a:lnTo>
                <a:lnTo>
                  <a:pt x="5167" y="262342"/>
                </a:lnTo>
                <a:lnTo>
                  <a:pt x="9334" y="251650"/>
                </a:lnTo>
                <a:lnTo>
                  <a:pt x="22098" y="212836"/>
                </a:lnTo>
                <a:lnTo>
                  <a:pt x="30480" y="170688"/>
                </a:lnTo>
                <a:lnTo>
                  <a:pt x="31945" y="134112"/>
                </a:lnTo>
                <a:lnTo>
                  <a:pt x="31694" y="121158"/>
                </a:lnTo>
                <a:lnTo>
                  <a:pt x="25908" y="73152"/>
                </a:lnTo>
                <a:lnTo>
                  <a:pt x="8548" y="20859"/>
                </a:lnTo>
                <a:lnTo>
                  <a:pt x="0" y="0"/>
                </a:lnTo>
                <a:lnTo>
                  <a:pt x="25908" y="0"/>
                </a:lnTo>
                <a:lnTo>
                  <a:pt x="53125" y="48434"/>
                </a:lnTo>
                <a:lnTo>
                  <a:pt x="68389" y="99822"/>
                </a:lnTo>
                <a:lnTo>
                  <a:pt x="71628" y="134112"/>
                </a:lnTo>
                <a:lnTo>
                  <a:pt x="71056" y="150114"/>
                </a:lnTo>
                <a:lnTo>
                  <a:pt x="62484" y="198120"/>
                </a:lnTo>
                <a:lnTo>
                  <a:pt x="48387" y="236791"/>
                </a:lnTo>
                <a:lnTo>
                  <a:pt x="38909" y="255770"/>
                </a:lnTo>
                <a:lnTo>
                  <a:pt x="27432" y="274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91439" y="5340096"/>
            <a:ext cx="71628" cy="73152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67284" y="5266944"/>
            <a:ext cx="170688" cy="216408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59308" y="5276088"/>
            <a:ext cx="243840" cy="207264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27531" y="5324855"/>
            <a:ext cx="143256" cy="158496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001267" y="5269991"/>
            <a:ext cx="140208" cy="210312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235963" y="5266944"/>
            <a:ext cx="203200" cy="216535"/>
          </a:xfrm>
          <a:custGeom>
            <a:avLst/>
            <a:gdLst/>
            <a:ahLst/>
            <a:cxnLst/>
            <a:rect l="l" t="t" r="r" b="b"/>
            <a:pathLst>
              <a:path w="203200" h="216535">
                <a:moveTo>
                  <a:pt x="102108" y="216408"/>
                </a:moveTo>
                <a:lnTo>
                  <a:pt x="60198" y="209359"/>
                </a:lnTo>
                <a:lnTo>
                  <a:pt x="27432" y="187452"/>
                </a:lnTo>
                <a:lnTo>
                  <a:pt x="6858" y="154305"/>
                </a:lnTo>
                <a:lnTo>
                  <a:pt x="0" y="109728"/>
                </a:lnTo>
                <a:lnTo>
                  <a:pt x="595" y="94321"/>
                </a:lnTo>
                <a:lnTo>
                  <a:pt x="10668" y="56388"/>
                </a:lnTo>
                <a:lnTo>
                  <a:pt x="35814" y="21121"/>
                </a:lnTo>
                <a:lnTo>
                  <a:pt x="78105" y="2095"/>
                </a:lnTo>
                <a:lnTo>
                  <a:pt x="102108" y="0"/>
                </a:lnTo>
                <a:lnTo>
                  <a:pt x="123825" y="1738"/>
                </a:lnTo>
                <a:lnTo>
                  <a:pt x="143256" y="7048"/>
                </a:lnTo>
                <a:lnTo>
                  <a:pt x="160401" y="16073"/>
                </a:lnTo>
                <a:lnTo>
                  <a:pt x="175260" y="28956"/>
                </a:lnTo>
                <a:lnTo>
                  <a:pt x="181205" y="36576"/>
                </a:lnTo>
                <a:lnTo>
                  <a:pt x="102108" y="36576"/>
                </a:lnTo>
                <a:lnTo>
                  <a:pt x="89225" y="37719"/>
                </a:lnTo>
                <a:lnTo>
                  <a:pt x="52316" y="64269"/>
                </a:lnTo>
                <a:lnTo>
                  <a:pt x="42771" y="106680"/>
                </a:lnTo>
                <a:lnTo>
                  <a:pt x="42776" y="109728"/>
                </a:lnTo>
                <a:lnTo>
                  <a:pt x="52316" y="151280"/>
                </a:lnTo>
                <a:lnTo>
                  <a:pt x="90082" y="178689"/>
                </a:lnTo>
                <a:lnTo>
                  <a:pt x="102108" y="179832"/>
                </a:lnTo>
                <a:lnTo>
                  <a:pt x="181205" y="179832"/>
                </a:lnTo>
                <a:lnTo>
                  <a:pt x="175260" y="187452"/>
                </a:lnTo>
                <a:lnTo>
                  <a:pt x="160401" y="200334"/>
                </a:lnTo>
                <a:lnTo>
                  <a:pt x="143256" y="209359"/>
                </a:lnTo>
                <a:lnTo>
                  <a:pt x="123825" y="214669"/>
                </a:lnTo>
                <a:lnTo>
                  <a:pt x="102108" y="216408"/>
                </a:lnTo>
                <a:close/>
              </a:path>
              <a:path w="203200" h="216535">
                <a:moveTo>
                  <a:pt x="181205" y="179832"/>
                </a:moveTo>
                <a:lnTo>
                  <a:pt x="102108" y="179832"/>
                </a:lnTo>
                <a:lnTo>
                  <a:pt x="114133" y="178689"/>
                </a:lnTo>
                <a:lnTo>
                  <a:pt x="125158" y="175260"/>
                </a:lnTo>
                <a:lnTo>
                  <a:pt x="156400" y="138684"/>
                </a:lnTo>
                <a:lnTo>
                  <a:pt x="160020" y="106680"/>
                </a:lnTo>
                <a:lnTo>
                  <a:pt x="159138" y="90416"/>
                </a:lnTo>
                <a:lnTo>
                  <a:pt x="144780" y="53340"/>
                </a:lnTo>
                <a:lnTo>
                  <a:pt x="102108" y="36576"/>
                </a:lnTo>
                <a:lnTo>
                  <a:pt x="181205" y="36576"/>
                </a:lnTo>
                <a:lnTo>
                  <a:pt x="187261" y="44338"/>
                </a:lnTo>
                <a:lnTo>
                  <a:pt x="195834" y="62865"/>
                </a:lnTo>
                <a:lnTo>
                  <a:pt x="200977" y="84248"/>
                </a:lnTo>
                <a:lnTo>
                  <a:pt x="202582" y="106680"/>
                </a:lnTo>
                <a:lnTo>
                  <a:pt x="202582" y="109728"/>
                </a:lnTo>
                <a:lnTo>
                  <a:pt x="200977" y="132159"/>
                </a:lnTo>
                <a:lnTo>
                  <a:pt x="195834" y="153543"/>
                </a:lnTo>
                <a:lnTo>
                  <a:pt x="187261" y="172069"/>
                </a:lnTo>
                <a:lnTo>
                  <a:pt x="181205" y="179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456944" y="5327903"/>
            <a:ext cx="155575" cy="152400"/>
          </a:xfrm>
          <a:custGeom>
            <a:avLst/>
            <a:gdLst/>
            <a:ahLst/>
            <a:cxnLst/>
            <a:rect l="l" t="t" r="r" b="b"/>
            <a:pathLst>
              <a:path w="155575" h="152400">
                <a:moveTo>
                  <a:pt x="96012" y="152400"/>
                </a:moveTo>
                <a:lnTo>
                  <a:pt x="59436" y="152400"/>
                </a:lnTo>
                <a:lnTo>
                  <a:pt x="0" y="0"/>
                </a:lnTo>
                <a:lnTo>
                  <a:pt x="42672" y="0"/>
                </a:lnTo>
                <a:lnTo>
                  <a:pt x="79248" y="103632"/>
                </a:lnTo>
                <a:lnTo>
                  <a:pt x="115031" y="103632"/>
                </a:lnTo>
                <a:lnTo>
                  <a:pt x="96012" y="152400"/>
                </a:lnTo>
                <a:close/>
              </a:path>
              <a:path w="155575" h="152400">
                <a:moveTo>
                  <a:pt x="115031" y="103632"/>
                </a:moveTo>
                <a:lnTo>
                  <a:pt x="79248" y="103632"/>
                </a:lnTo>
                <a:lnTo>
                  <a:pt x="80772" y="97536"/>
                </a:lnTo>
                <a:lnTo>
                  <a:pt x="82296" y="92964"/>
                </a:lnTo>
                <a:lnTo>
                  <a:pt x="82296" y="89916"/>
                </a:lnTo>
                <a:lnTo>
                  <a:pt x="83820" y="86868"/>
                </a:lnTo>
                <a:lnTo>
                  <a:pt x="112776" y="0"/>
                </a:lnTo>
                <a:lnTo>
                  <a:pt x="155448" y="0"/>
                </a:lnTo>
                <a:lnTo>
                  <a:pt x="115031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623060" y="5324855"/>
            <a:ext cx="143510" cy="158750"/>
          </a:xfrm>
          <a:custGeom>
            <a:avLst/>
            <a:gdLst/>
            <a:ahLst/>
            <a:cxnLst/>
            <a:rect l="l" t="t" r="r" b="b"/>
            <a:pathLst>
              <a:path w="143510" h="158750">
                <a:moveTo>
                  <a:pt x="73152" y="158496"/>
                </a:moveTo>
                <a:lnTo>
                  <a:pt x="25788" y="143708"/>
                </a:lnTo>
                <a:lnTo>
                  <a:pt x="3619" y="109537"/>
                </a:lnTo>
                <a:lnTo>
                  <a:pt x="0" y="80772"/>
                </a:lnTo>
                <a:lnTo>
                  <a:pt x="1166" y="62484"/>
                </a:lnTo>
                <a:lnTo>
                  <a:pt x="19812" y="21336"/>
                </a:lnTo>
                <a:lnTo>
                  <a:pt x="55816" y="1404"/>
                </a:lnTo>
                <a:lnTo>
                  <a:pt x="70104" y="0"/>
                </a:lnTo>
                <a:lnTo>
                  <a:pt x="86367" y="1404"/>
                </a:lnTo>
                <a:lnTo>
                  <a:pt x="100774" y="5524"/>
                </a:lnTo>
                <a:lnTo>
                  <a:pt x="113180" y="12215"/>
                </a:lnTo>
                <a:lnTo>
                  <a:pt x="123444" y="21336"/>
                </a:lnTo>
                <a:lnTo>
                  <a:pt x="129760" y="30480"/>
                </a:lnTo>
                <a:lnTo>
                  <a:pt x="62484" y="30480"/>
                </a:lnTo>
                <a:lnTo>
                  <a:pt x="54864" y="33528"/>
                </a:lnTo>
                <a:lnTo>
                  <a:pt x="39624" y="65532"/>
                </a:lnTo>
                <a:lnTo>
                  <a:pt x="141517" y="65532"/>
                </a:lnTo>
                <a:lnTo>
                  <a:pt x="142089" y="68484"/>
                </a:lnTo>
                <a:lnTo>
                  <a:pt x="143256" y="89916"/>
                </a:lnTo>
                <a:lnTo>
                  <a:pt x="39624" y="89916"/>
                </a:lnTo>
                <a:lnTo>
                  <a:pt x="40195" y="98488"/>
                </a:lnTo>
                <a:lnTo>
                  <a:pt x="66555" y="127420"/>
                </a:lnTo>
                <a:lnTo>
                  <a:pt x="73152" y="128016"/>
                </a:lnTo>
                <a:lnTo>
                  <a:pt x="131851" y="128016"/>
                </a:lnTo>
                <a:lnTo>
                  <a:pt x="129730" y="131635"/>
                </a:lnTo>
                <a:lnTo>
                  <a:pt x="96202" y="155257"/>
                </a:lnTo>
                <a:lnTo>
                  <a:pt x="85177" y="157662"/>
                </a:lnTo>
                <a:lnTo>
                  <a:pt x="73152" y="158496"/>
                </a:lnTo>
                <a:close/>
              </a:path>
              <a:path w="143510" h="158750">
                <a:moveTo>
                  <a:pt x="141517" y="65532"/>
                </a:moveTo>
                <a:lnTo>
                  <a:pt x="103632" y="65532"/>
                </a:lnTo>
                <a:lnTo>
                  <a:pt x="102822" y="57197"/>
                </a:lnTo>
                <a:lnTo>
                  <a:pt x="100584" y="50292"/>
                </a:lnTo>
                <a:lnTo>
                  <a:pt x="97202" y="44529"/>
                </a:lnTo>
                <a:lnTo>
                  <a:pt x="92964" y="39624"/>
                </a:lnTo>
                <a:lnTo>
                  <a:pt x="88392" y="33528"/>
                </a:lnTo>
                <a:lnTo>
                  <a:pt x="80772" y="30480"/>
                </a:lnTo>
                <a:lnTo>
                  <a:pt x="129760" y="30480"/>
                </a:lnTo>
                <a:lnTo>
                  <a:pt x="132326" y="34194"/>
                </a:lnTo>
                <a:lnTo>
                  <a:pt x="138493" y="49911"/>
                </a:lnTo>
                <a:lnTo>
                  <a:pt x="141517" y="65532"/>
                </a:lnTo>
                <a:close/>
              </a:path>
              <a:path w="143510" h="158750">
                <a:moveTo>
                  <a:pt x="131851" y="128016"/>
                </a:moveTo>
                <a:lnTo>
                  <a:pt x="80772" y="128016"/>
                </a:lnTo>
                <a:lnTo>
                  <a:pt x="85344" y="126492"/>
                </a:lnTo>
                <a:lnTo>
                  <a:pt x="89916" y="123444"/>
                </a:lnTo>
                <a:lnTo>
                  <a:pt x="94488" y="118872"/>
                </a:lnTo>
                <a:lnTo>
                  <a:pt x="97536" y="114300"/>
                </a:lnTo>
                <a:lnTo>
                  <a:pt x="100584" y="106680"/>
                </a:lnTo>
                <a:lnTo>
                  <a:pt x="140208" y="111252"/>
                </a:lnTo>
                <a:lnTo>
                  <a:pt x="135326" y="122086"/>
                </a:lnTo>
                <a:lnTo>
                  <a:pt x="131851" y="128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796795" y="5266944"/>
            <a:ext cx="256032" cy="213360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081783" y="5324855"/>
            <a:ext cx="400812" cy="158496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560320" y="5266944"/>
            <a:ext cx="82550" cy="216535"/>
          </a:xfrm>
          <a:custGeom>
            <a:avLst/>
            <a:gdLst/>
            <a:ahLst/>
            <a:cxnLst/>
            <a:rect l="l" t="t" r="r" b="b"/>
            <a:pathLst>
              <a:path w="82550" h="216535">
                <a:moveTo>
                  <a:pt x="32004" y="216408"/>
                </a:moveTo>
                <a:lnTo>
                  <a:pt x="0" y="216408"/>
                </a:lnTo>
                <a:lnTo>
                  <a:pt x="50292" y="0"/>
                </a:lnTo>
                <a:lnTo>
                  <a:pt x="82296" y="0"/>
                </a:lnTo>
                <a:lnTo>
                  <a:pt x="32004" y="2164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741676" y="5269991"/>
            <a:ext cx="205740" cy="210312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977895" y="5266944"/>
            <a:ext cx="170688" cy="216408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3182111" y="5269991"/>
            <a:ext cx="178308" cy="210312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3393947" y="5269991"/>
            <a:ext cx="167640" cy="210312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3689603" y="5287264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>
                <a:moveTo>
                  <a:pt x="0" y="0"/>
                </a:moveTo>
                <a:lnTo>
                  <a:pt x="141732" y="0"/>
                </a:lnTo>
              </a:path>
            </a:pathLst>
          </a:custGeom>
          <a:ln w="35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3689603" y="5305044"/>
            <a:ext cx="43180" cy="50800"/>
          </a:xfrm>
          <a:custGeom>
            <a:avLst/>
            <a:gdLst/>
            <a:ahLst/>
            <a:cxnLst/>
            <a:rect l="l" t="t" r="r" b="b"/>
            <a:pathLst>
              <a:path w="43179" h="50800">
                <a:moveTo>
                  <a:pt x="0" y="0"/>
                </a:moveTo>
                <a:lnTo>
                  <a:pt x="42672" y="0"/>
                </a:lnTo>
                <a:lnTo>
                  <a:pt x="42672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3689603" y="5372989"/>
            <a:ext cx="129539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40" y="0"/>
                </a:lnTo>
              </a:path>
            </a:pathLst>
          </a:custGeom>
          <a:ln w="34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3710940" y="5390134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0"/>
                </a:moveTo>
                <a:lnTo>
                  <a:pt x="0" y="90170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3858767" y="5324855"/>
            <a:ext cx="155448" cy="158496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044696" y="5324855"/>
            <a:ext cx="252984" cy="158496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334255" y="5324855"/>
            <a:ext cx="219456" cy="155448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582667" y="5324855"/>
            <a:ext cx="144780" cy="158496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Title 245">
            <a:extLst>
              <a:ext uri="{FF2B5EF4-FFF2-40B4-BE49-F238E27FC236}">
                <a16:creationId xmlns:a16="http://schemas.microsoft.com/office/drawing/2014/main" id="{D218CDDE-D82C-4075-818A-FAF74375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ARM Template Troubleshooting Tips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876" y="1972055"/>
            <a:ext cx="71628" cy="73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611" y="1926335"/>
            <a:ext cx="281940" cy="187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2459" y="1973579"/>
            <a:ext cx="121920" cy="1417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0955" y="1972055"/>
            <a:ext cx="217932" cy="1432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7947" y="1927860"/>
            <a:ext cx="1078992" cy="1874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6000" y="1927860"/>
            <a:ext cx="1066800" cy="236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38271" y="1917192"/>
            <a:ext cx="1144397" cy="1981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3756" y="2228088"/>
            <a:ext cx="341376" cy="1432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088" y="2367533"/>
            <a:ext cx="6029325" cy="0"/>
          </a:xfrm>
          <a:custGeom>
            <a:avLst/>
            <a:gdLst/>
            <a:ahLst/>
            <a:cxnLst/>
            <a:rect l="l" t="t" r="r" b="b"/>
            <a:pathLst>
              <a:path w="6029325">
                <a:moveTo>
                  <a:pt x="0" y="0"/>
                </a:moveTo>
                <a:lnTo>
                  <a:pt x="6028944" y="0"/>
                </a:lnTo>
              </a:path>
            </a:pathLst>
          </a:custGeom>
          <a:ln w="10668">
            <a:solidFill>
              <a:srgbClr val="05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3419" y="2220467"/>
            <a:ext cx="5657088" cy="1508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0876" y="2689860"/>
            <a:ext cx="71628" cy="731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4611" y="2644139"/>
            <a:ext cx="281940" cy="1874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2459" y="2691383"/>
            <a:ext cx="121920" cy="1417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0955" y="2689860"/>
            <a:ext cx="217932" cy="14325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930" y="2631948"/>
            <a:ext cx="1234361" cy="2316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14016" y="2631948"/>
            <a:ext cx="1228344" cy="24993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3088" y="2938272"/>
            <a:ext cx="4396740" cy="15087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0876" y="3406140"/>
            <a:ext cx="71628" cy="7315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4611" y="3360420"/>
            <a:ext cx="281940" cy="18745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2459" y="3407664"/>
            <a:ext cx="121920" cy="1417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0955" y="3406140"/>
            <a:ext cx="217932" cy="14325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07947" y="3361944"/>
            <a:ext cx="1078992" cy="18745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86000" y="3361944"/>
            <a:ext cx="1066800" cy="23622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44240" y="3348228"/>
            <a:ext cx="1187196" cy="24993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35067" y="3351276"/>
            <a:ext cx="931164" cy="24688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54623" y="3360420"/>
            <a:ext cx="170688" cy="18745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48171" y="3361944"/>
            <a:ext cx="126492" cy="18592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03620" y="3360420"/>
            <a:ext cx="38100" cy="187960"/>
          </a:xfrm>
          <a:custGeom>
            <a:avLst/>
            <a:gdLst/>
            <a:ahLst/>
            <a:cxnLst/>
            <a:rect l="l" t="t" r="r" b="b"/>
            <a:pathLst>
              <a:path w="38100" h="187960">
                <a:moveTo>
                  <a:pt x="30480" y="1524"/>
                </a:moveTo>
                <a:lnTo>
                  <a:pt x="7620" y="1524"/>
                </a:lnTo>
                <a:lnTo>
                  <a:pt x="10668" y="0"/>
                </a:lnTo>
                <a:lnTo>
                  <a:pt x="28956" y="0"/>
                </a:lnTo>
                <a:lnTo>
                  <a:pt x="30480" y="1524"/>
                </a:lnTo>
                <a:close/>
              </a:path>
              <a:path w="38100" h="187960">
                <a:moveTo>
                  <a:pt x="36576" y="185928"/>
                </a:moveTo>
                <a:lnTo>
                  <a:pt x="3048" y="185928"/>
                </a:lnTo>
                <a:lnTo>
                  <a:pt x="0" y="182880"/>
                </a:lnTo>
                <a:lnTo>
                  <a:pt x="0" y="4572"/>
                </a:lnTo>
                <a:lnTo>
                  <a:pt x="3048" y="1524"/>
                </a:lnTo>
                <a:lnTo>
                  <a:pt x="36576" y="1524"/>
                </a:lnTo>
                <a:lnTo>
                  <a:pt x="36576" y="3048"/>
                </a:lnTo>
                <a:lnTo>
                  <a:pt x="38100" y="3048"/>
                </a:lnTo>
                <a:lnTo>
                  <a:pt x="38100" y="184404"/>
                </a:lnTo>
                <a:lnTo>
                  <a:pt x="36576" y="184404"/>
                </a:lnTo>
                <a:lnTo>
                  <a:pt x="36576" y="185928"/>
                </a:lnTo>
                <a:close/>
              </a:path>
              <a:path w="38100" h="187960">
                <a:moveTo>
                  <a:pt x="30480" y="187452"/>
                </a:moveTo>
                <a:lnTo>
                  <a:pt x="7620" y="187452"/>
                </a:lnTo>
                <a:lnTo>
                  <a:pt x="6096" y="185928"/>
                </a:lnTo>
                <a:lnTo>
                  <a:pt x="33528" y="185928"/>
                </a:lnTo>
                <a:lnTo>
                  <a:pt x="30480" y="1874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33159" y="3351276"/>
            <a:ext cx="990600" cy="19812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10628" y="3406140"/>
            <a:ext cx="115824" cy="14325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63028" y="3406140"/>
            <a:ext cx="121920" cy="14173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13927" y="3348228"/>
            <a:ext cx="127992" cy="20116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837931" y="3348228"/>
            <a:ext cx="1025652" cy="20116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1188" y="3654552"/>
            <a:ext cx="6914388" cy="1524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0876" y="4122420"/>
            <a:ext cx="71628" cy="7315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4611" y="4076700"/>
            <a:ext cx="281940" cy="18745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2459" y="4123944"/>
            <a:ext cx="121920" cy="14173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90955" y="4122420"/>
            <a:ext cx="217932" cy="143256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07947" y="4078223"/>
            <a:ext cx="1078992" cy="18745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86000" y="4078223"/>
            <a:ext cx="1066800" cy="23622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35096" y="4064508"/>
            <a:ext cx="920496" cy="201168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1856" y="4378452"/>
            <a:ext cx="70485" cy="114300"/>
          </a:xfrm>
          <a:custGeom>
            <a:avLst/>
            <a:gdLst/>
            <a:ahLst/>
            <a:cxnLst/>
            <a:rect l="l" t="t" r="r" b="b"/>
            <a:pathLst>
              <a:path w="70484" h="114300">
                <a:moveTo>
                  <a:pt x="13716" y="1524"/>
                </a:moveTo>
                <a:lnTo>
                  <a:pt x="6096" y="1524"/>
                </a:lnTo>
                <a:lnTo>
                  <a:pt x="9144" y="0"/>
                </a:lnTo>
                <a:lnTo>
                  <a:pt x="12192" y="0"/>
                </a:lnTo>
                <a:lnTo>
                  <a:pt x="13716" y="1524"/>
                </a:lnTo>
                <a:close/>
              </a:path>
              <a:path w="70484" h="114300">
                <a:moveTo>
                  <a:pt x="19812" y="114300"/>
                </a:moveTo>
                <a:lnTo>
                  <a:pt x="0" y="114300"/>
                </a:lnTo>
                <a:lnTo>
                  <a:pt x="0" y="3048"/>
                </a:lnTo>
                <a:lnTo>
                  <a:pt x="1524" y="1524"/>
                </a:lnTo>
                <a:lnTo>
                  <a:pt x="19812" y="1524"/>
                </a:lnTo>
                <a:lnTo>
                  <a:pt x="19812" y="3048"/>
                </a:lnTo>
                <a:lnTo>
                  <a:pt x="21336" y="3048"/>
                </a:lnTo>
                <a:lnTo>
                  <a:pt x="21336" y="44196"/>
                </a:lnTo>
                <a:lnTo>
                  <a:pt x="64770" y="44196"/>
                </a:lnTo>
                <a:lnTo>
                  <a:pt x="65532" y="45720"/>
                </a:lnTo>
                <a:lnTo>
                  <a:pt x="67056" y="50292"/>
                </a:lnTo>
                <a:lnTo>
                  <a:pt x="67818" y="51816"/>
                </a:lnTo>
                <a:lnTo>
                  <a:pt x="35052" y="51816"/>
                </a:lnTo>
                <a:lnTo>
                  <a:pt x="28956" y="54864"/>
                </a:lnTo>
                <a:lnTo>
                  <a:pt x="27432" y="57912"/>
                </a:lnTo>
                <a:lnTo>
                  <a:pt x="24384" y="59436"/>
                </a:lnTo>
                <a:lnTo>
                  <a:pt x="21336" y="64008"/>
                </a:lnTo>
                <a:lnTo>
                  <a:pt x="21336" y="112776"/>
                </a:lnTo>
                <a:lnTo>
                  <a:pt x="19812" y="114300"/>
                </a:lnTo>
                <a:close/>
              </a:path>
              <a:path w="70484" h="114300">
                <a:moveTo>
                  <a:pt x="64770" y="44196"/>
                </a:moveTo>
                <a:lnTo>
                  <a:pt x="21336" y="44196"/>
                </a:lnTo>
                <a:lnTo>
                  <a:pt x="24384" y="41148"/>
                </a:lnTo>
                <a:lnTo>
                  <a:pt x="28956" y="38100"/>
                </a:lnTo>
                <a:lnTo>
                  <a:pt x="35052" y="35052"/>
                </a:lnTo>
                <a:lnTo>
                  <a:pt x="39624" y="33528"/>
                </a:lnTo>
                <a:lnTo>
                  <a:pt x="48768" y="33528"/>
                </a:lnTo>
                <a:lnTo>
                  <a:pt x="51816" y="35052"/>
                </a:lnTo>
                <a:lnTo>
                  <a:pt x="56388" y="36576"/>
                </a:lnTo>
                <a:lnTo>
                  <a:pt x="59436" y="38100"/>
                </a:lnTo>
                <a:lnTo>
                  <a:pt x="64008" y="42672"/>
                </a:lnTo>
                <a:lnTo>
                  <a:pt x="64770" y="44196"/>
                </a:lnTo>
                <a:close/>
              </a:path>
              <a:path w="70484" h="114300">
                <a:moveTo>
                  <a:pt x="68580" y="114300"/>
                </a:moveTo>
                <a:lnTo>
                  <a:pt x="50292" y="114300"/>
                </a:lnTo>
                <a:lnTo>
                  <a:pt x="50292" y="64008"/>
                </a:lnTo>
                <a:lnTo>
                  <a:pt x="48768" y="62484"/>
                </a:lnTo>
                <a:lnTo>
                  <a:pt x="48768" y="57912"/>
                </a:lnTo>
                <a:lnTo>
                  <a:pt x="45720" y="54864"/>
                </a:lnTo>
                <a:lnTo>
                  <a:pt x="44196" y="54864"/>
                </a:lnTo>
                <a:lnTo>
                  <a:pt x="42672" y="53340"/>
                </a:lnTo>
                <a:lnTo>
                  <a:pt x="41148" y="53340"/>
                </a:lnTo>
                <a:lnTo>
                  <a:pt x="39624" y="51816"/>
                </a:lnTo>
                <a:lnTo>
                  <a:pt x="67818" y="51816"/>
                </a:lnTo>
                <a:lnTo>
                  <a:pt x="70104" y="56388"/>
                </a:lnTo>
                <a:lnTo>
                  <a:pt x="70104" y="112776"/>
                </a:lnTo>
                <a:lnTo>
                  <a:pt x="68580" y="114300"/>
                </a:lnTo>
                <a:close/>
              </a:path>
            </a:pathLst>
          </a:custGeom>
          <a:solidFill>
            <a:srgbClr val="056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1104" y="4393691"/>
            <a:ext cx="52069" cy="100965"/>
          </a:xfrm>
          <a:custGeom>
            <a:avLst/>
            <a:gdLst/>
            <a:ahLst/>
            <a:cxnLst/>
            <a:rect l="l" t="t" r="r" b="b"/>
            <a:pathLst>
              <a:path w="52070" h="100964">
                <a:moveTo>
                  <a:pt x="24384" y="1524"/>
                </a:moveTo>
                <a:lnTo>
                  <a:pt x="18288" y="1524"/>
                </a:lnTo>
                <a:lnTo>
                  <a:pt x="19812" y="0"/>
                </a:lnTo>
                <a:lnTo>
                  <a:pt x="22860" y="0"/>
                </a:lnTo>
                <a:lnTo>
                  <a:pt x="24384" y="1524"/>
                </a:lnTo>
                <a:close/>
              </a:path>
              <a:path w="52070" h="100964">
                <a:moveTo>
                  <a:pt x="32004" y="19812"/>
                </a:moveTo>
                <a:lnTo>
                  <a:pt x="12192" y="19812"/>
                </a:lnTo>
                <a:lnTo>
                  <a:pt x="12192" y="1524"/>
                </a:lnTo>
                <a:lnTo>
                  <a:pt x="30480" y="1524"/>
                </a:lnTo>
                <a:lnTo>
                  <a:pt x="30480" y="3048"/>
                </a:lnTo>
                <a:lnTo>
                  <a:pt x="32004" y="3048"/>
                </a:lnTo>
                <a:lnTo>
                  <a:pt x="32004" y="19812"/>
                </a:lnTo>
                <a:close/>
              </a:path>
              <a:path w="52070" h="100964">
                <a:moveTo>
                  <a:pt x="48768" y="21336"/>
                </a:moveTo>
                <a:lnTo>
                  <a:pt x="1524" y="21336"/>
                </a:lnTo>
                <a:lnTo>
                  <a:pt x="1524" y="19812"/>
                </a:lnTo>
                <a:lnTo>
                  <a:pt x="48768" y="19812"/>
                </a:lnTo>
                <a:lnTo>
                  <a:pt x="48768" y="21336"/>
                </a:lnTo>
                <a:close/>
              </a:path>
              <a:path w="52070" h="100964">
                <a:moveTo>
                  <a:pt x="50292" y="36576"/>
                </a:moveTo>
                <a:lnTo>
                  <a:pt x="1524" y="36576"/>
                </a:lnTo>
                <a:lnTo>
                  <a:pt x="0" y="35052"/>
                </a:lnTo>
                <a:lnTo>
                  <a:pt x="0" y="21336"/>
                </a:lnTo>
                <a:lnTo>
                  <a:pt x="50292" y="21336"/>
                </a:lnTo>
                <a:lnTo>
                  <a:pt x="50292" y="24384"/>
                </a:lnTo>
                <a:lnTo>
                  <a:pt x="51816" y="24384"/>
                </a:lnTo>
                <a:lnTo>
                  <a:pt x="51816" y="32004"/>
                </a:lnTo>
                <a:lnTo>
                  <a:pt x="50292" y="33528"/>
                </a:lnTo>
                <a:lnTo>
                  <a:pt x="50292" y="36576"/>
                </a:lnTo>
                <a:close/>
              </a:path>
              <a:path w="52070" h="100964">
                <a:moveTo>
                  <a:pt x="48768" y="99060"/>
                </a:moveTo>
                <a:lnTo>
                  <a:pt x="21336" y="99060"/>
                </a:lnTo>
                <a:lnTo>
                  <a:pt x="15240" y="92964"/>
                </a:lnTo>
                <a:lnTo>
                  <a:pt x="13716" y="89916"/>
                </a:lnTo>
                <a:lnTo>
                  <a:pt x="13716" y="86868"/>
                </a:lnTo>
                <a:lnTo>
                  <a:pt x="12192" y="83820"/>
                </a:lnTo>
                <a:lnTo>
                  <a:pt x="12192" y="36576"/>
                </a:lnTo>
                <a:lnTo>
                  <a:pt x="32004" y="36576"/>
                </a:lnTo>
                <a:lnTo>
                  <a:pt x="32004" y="79248"/>
                </a:lnTo>
                <a:lnTo>
                  <a:pt x="33528" y="80772"/>
                </a:lnTo>
                <a:lnTo>
                  <a:pt x="35052" y="83820"/>
                </a:lnTo>
                <a:lnTo>
                  <a:pt x="50292" y="83820"/>
                </a:lnTo>
                <a:lnTo>
                  <a:pt x="50292" y="85344"/>
                </a:lnTo>
                <a:lnTo>
                  <a:pt x="51816" y="86868"/>
                </a:lnTo>
                <a:lnTo>
                  <a:pt x="51816" y="94488"/>
                </a:lnTo>
                <a:lnTo>
                  <a:pt x="50292" y="96012"/>
                </a:lnTo>
                <a:lnTo>
                  <a:pt x="50292" y="97536"/>
                </a:lnTo>
                <a:lnTo>
                  <a:pt x="48768" y="99060"/>
                </a:lnTo>
                <a:close/>
              </a:path>
              <a:path w="52070" h="100964">
                <a:moveTo>
                  <a:pt x="50292" y="83820"/>
                </a:moveTo>
                <a:lnTo>
                  <a:pt x="47244" y="83820"/>
                </a:lnTo>
                <a:lnTo>
                  <a:pt x="47244" y="82296"/>
                </a:lnTo>
                <a:lnTo>
                  <a:pt x="50292" y="82296"/>
                </a:lnTo>
                <a:lnTo>
                  <a:pt x="50292" y="83820"/>
                </a:lnTo>
                <a:close/>
              </a:path>
              <a:path w="52070" h="100964">
                <a:moveTo>
                  <a:pt x="45720" y="100584"/>
                </a:moveTo>
                <a:lnTo>
                  <a:pt x="27432" y="100584"/>
                </a:lnTo>
                <a:lnTo>
                  <a:pt x="24384" y="99060"/>
                </a:lnTo>
                <a:lnTo>
                  <a:pt x="47244" y="99060"/>
                </a:lnTo>
                <a:lnTo>
                  <a:pt x="45720" y="100584"/>
                </a:lnTo>
                <a:close/>
              </a:path>
            </a:pathLst>
          </a:custGeom>
          <a:solidFill>
            <a:srgbClr val="056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5968" y="4393691"/>
            <a:ext cx="52069" cy="100965"/>
          </a:xfrm>
          <a:custGeom>
            <a:avLst/>
            <a:gdLst/>
            <a:ahLst/>
            <a:cxnLst/>
            <a:rect l="l" t="t" r="r" b="b"/>
            <a:pathLst>
              <a:path w="52070" h="100964">
                <a:moveTo>
                  <a:pt x="25908" y="1524"/>
                </a:moveTo>
                <a:lnTo>
                  <a:pt x="18288" y="1524"/>
                </a:lnTo>
                <a:lnTo>
                  <a:pt x="19812" y="0"/>
                </a:lnTo>
                <a:lnTo>
                  <a:pt x="24384" y="0"/>
                </a:lnTo>
                <a:lnTo>
                  <a:pt x="25908" y="1524"/>
                </a:lnTo>
                <a:close/>
              </a:path>
              <a:path w="52070" h="100964">
                <a:moveTo>
                  <a:pt x="32004" y="19812"/>
                </a:moveTo>
                <a:lnTo>
                  <a:pt x="12192" y="19812"/>
                </a:lnTo>
                <a:lnTo>
                  <a:pt x="12192" y="1524"/>
                </a:lnTo>
                <a:lnTo>
                  <a:pt x="30480" y="1524"/>
                </a:lnTo>
                <a:lnTo>
                  <a:pt x="32004" y="3048"/>
                </a:lnTo>
                <a:lnTo>
                  <a:pt x="32004" y="19812"/>
                </a:lnTo>
                <a:close/>
              </a:path>
              <a:path w="52070" h="100964">
                <a:moveTo>
                  <a:pt x="50292" y="22860"/>
                </a:moveTo>
                <a:lnTo>
                  <a:pt x="1524" y="22860"/>
                </a:lnTo>
                <a:lnTo>
                  <a:pt x="1524" y="21336"/>
                </a:lnTo>
                <a:lnTo>
                  <a:pt x="3048" y="19812"/>
                </a:lnTo>
                <a:lnTo>
                  <a:pt x="48768" y="19812"/>
                </a:lnTo>
                <a:lnTo>
                  <a:pt x="48768" y="21336"/>
                </a:lnTo>
                <a:lnTo>
                  <a:pt x="50292" y="21336"/>
                </a:lnTo>
                <a:lnTo>
                  <a:pt x="50292" y="22860"/>
                </a:lnTo>
                <a:close/>
              </a:path>
              <a:path w="52070" h="100964">
                <a:moveTo>
                  <a:pt x="50292" y="36576"/>
                </a:moveTo>
                <a:lnTo>
                  <a:pt x="1524" y="36576"/>
                </a:lnTo>
                <a:lnTo>
                  <a:pt x="1524" y="35052"/>
                </a:lnTo>
                <a:lnTo>
                  <a:pt x="0" y="33528"/>
                </a:lnTo>
                <a:lnTo>
                  <a:pt x="0" y="22860"/>
                </a:lnTo>
                <a:lnTo>
                  <a:pt x="51816" y="22860"/>
                </a:lnTo>
                <a:lnTo>
                  <a:pt x="51816" y="33528"/>
                </a:lnTo>
                <a:lnTo>
                  <a:pt x="50292" y="35052"/>
                </a:lnTo>
                <a:lnTo>
                  <a:pt x="50292" y="36576"/>
                </a:lnTo>
                <a:close/>
              </a:path>
              <a:path w="52070" h="100964">
                <a:moveTo>
                  <a:pt x="50292" y="99060"/>
                </a:moveTo>
                <a:lnTo>
                  <a:pt x="22860" y="99060"/>
                </a:lnTo>
                <a:lnTo>
                  <a:pt x="19812" y="97536"/>
                </a:lnTo>
                <a:lnTo>
                  <a:pt x="18288" y="94488"/>
                </a:lnTo>
                <a:lnTo>
                  <a:pt x="15240" y="92964"/>
                </a:lnTo>
                <a:lnTo>
                  <a:pt x="13716" y="89916"/>
                </a:lnTo>
                <a:lnTo>
                  <a:pt x="13716" y="86868"/>
                </a:lnTo>
                <a:lnTo>
                  <a:pt x="12192" y="83820"/>
                </a:lnTo>
                <a:lnTo>
                  <a:pt x="12192" y="36576"/>
                </a:lnTo>
                <a:lnTo>
                  <a:pt x="32004" y="36576"/>
                </a:lnTo>
                <a:lnTo>
                  <a:pt x="32004" y="79248"/>
                </a:lnTo>
                <a:lnTo>
                  <a:pt x="33528" y="80772"/>
                </a:lnTo>
                <a:lnTo>
                  <a:pt x="35052" y="83820"/>
                </a:lnTo>
                <a:lnTo>
                  <a:pt x="51816" y="83820"/>
                </a:lnTo>
                <a:lnTo>
                  <a:pt x="51816" y="96012"/>
                </a:lnTo>
                <a:lnTo>
                  <a:pt x="50292" y="96012"/>
                </a:lnTo>
                <a:lnTo>
                  <a:pt x="50292" y="99060"/>
                </a:lnTo>
                <a:close/>
              </a:path>
              <a:path w="52070" h="100964">
                <a:moveTo>
                  <a:pt x="50292" y="83820"/>
                </a:moveTo>
                <a:lnTo>
                  <a:pt x="47244" y="83820"/>
                </a:lnTo>
                <a:lnTo>
                  <a:pt x="48768" y="82296"/>
                </a:lnTo>
                <a:lnTo>
                  <a:pt x="50292" y="82296"/>
                </a:lnTo>
                <a:lnTo>
                  <a:pt x="50292" y="83820"/>
                </a:lnTo>
                <a:close/>
              </a:path>
              <a:path w="52070" h="100964">
                <a:moveTo>
                  <a:pt x="45720" y="100584"/>
                </a:moveTo>
                <a:lnTo>
                  <a:pt x="28956" y="100584"/>
                </a:lnTo>
                <a:lnTo>
                  <a:pt x="25908" y="99060"/>
                </a:lnTo>
                <a:lnTo>
                  <a:pt x="47244" y="99060"/>
                </a:lnTo>
                <a:lnTo>
                  <a:pt x="45720" y="100584"/>
                </a:lnTo>
                <a:close/>
              </a:path>
            </a:pathLst>
          </a:custGeom>
          <a:solidFill>
            <a:srgbClr val="056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3023" y="4411979"/>
            <a:ext cx="73660" cy="109855"/>
          </a:xfrm>
          <a:custGeom>
            <a:avLst/>
            <a:gdLst/>
            <a:ahLst/>
            <a:cxnLst/>
            <a:rect l="l" t="t" r="r" b="b"/>
            <a:pathLst>
              <a:path w="73659" h="109854">
                <a:moveTo>
                  <a:pt x="67564" y="13716"/>
                </a:moveTo>
                <a:lnTo>
                  <a:pt x="18288" y="13716"/>
                </a:lnTo>
                <a:lnTo>
                  <a:pt x="25908" y="6096"/>
                </a:lnTo>
                <a:lnTo>
                  <a:pt x="28956" y="4572"/>
                </a:lnTo>
                <a:lnTo>
                  <a:pt x="30480" y="4572"/>
                </a:lnTo>
                <a:lnTo>
                  <a:pt x="32004" y="3048"/>
                </a:lnTo>
                <a:lnTo>
                  <a:pt x="35052" y="1524"/>
                </a:lnTo>
                <a:lnTo>
                  <a:pt x="39624" y="1524"/>
                </a:lnTo>
                <a:lnTo>
                  <a:pt x="41148" y="0"/>
                </a:lnTo>
                <a:lnTo>
                  <a:pt x="48768" y="0"/>
                </a:lnTo>
                <a:lnTo>
                  <a:pt x="53340" y="1524"/>
                </a:lnTo>
                <a:lnTo>
                  <a:pt x="57912" y="4572"/>
                </a:lnTo>
                <a:lnTo>
                  <a:pt x="60960" y="6096"/>
                </a:lnTo>
                <a:lnTo>
                  <a:pt x="67056" y="12192"/>
                </a:lnTo>
                <a:lnTo>
                  <a:pt x="67564" y="13716"/>
                </a:lnTo>
                <a:close/>
              </a:path>
              <a:path w="73659" h="109854">
                <a:moveTo>
                  <a:pt x="12192" y="3048"/>
                </a:moveTo>
                <a:lnTo>
                  <a:pt x="6096" y="3048"/>
                </a:lnTo>
                <a:lnTo>
                  <a:pt x="7620" y="1524"/>
                </a:lnTo>
                <a:lnTo>
                  <a:pt x="10668" y="1524"/>
                </a:lnTo>
                <a:lnTo>
                  <a:pt x="12192" y="3048"/>
                </a:lnTo>
                <a:close/>
              </a:path>
              <a:path w="73659" h="109854">
                <a:moveTo>
                  <a:pt x="21336" y="108204"/>
                </a:moveTo>
                <a:lnTo>
                  <a:pt x="0" y="108204"/>
                </a:lnTo>
                <a:lnTo>
                  <a:pt x="0" y="4572"/>
                </a:lnTo>
                <a:lnTo>
                  <a:pt x="1524" y="3048"/>
                </a:lnTo>
                <a:lnTo>
                  <a:pt x="16764" y="3048"/>
                </a:lnTo>
                <a:lnTo>
                  <a:pt x="18288" y="4572"/>
                </a:lnTo>
                <a:lnTo>
                  <a:pt x="18288" y="13716"/>
                </a:lnTo>
                <a:lnTo>
                  <a:pt x="67564" y="13716"/>
                </a:lnTo>
                <a:lnTo>
                  <a:pt x="68580" y="16764"/>
                </a:lnTo>
                <a:lnTo>
                  <a:pt x="69342" y="18288"/>
                </a:lnTo>
                <a:lnTo>
                  <a:pt x="36576" y="18288"/>
                </a:lnTo>
                <a:lnTo>
                  <a:pt x="35052" y="19812"/>
                </a:lnTo>
                <a:lnTo>
                  <a:pt x="33528" y="19812"/>
                </a:lnTo>
                <a:lnTo>
                  <a:pt x="32004" y="21336"/>
                </a:lnTo>
                <a:lnTo>
                  <a:pt x="30480" y="21336"/>
                </a:lnTo>
                <a:lnTo>
                  <a:pt x="28956" y="22860"/>
                </a:lnTo>
                <a:lnTo>
                  <a:pt x="27432" y="22860"/>
                </a:lnTo>
                <a:lnTo>
                  <a:pt x="22860" y="27432"/>
                </a:lnTo>
                <a:lnTo>
                  <a:pt x="21336" y="30480"/>
                </a:lnTo>
                <a:lnTo>
                  <a:pt x="21336" y="53340"/>
                </a:lnTo>
                <a:lnTo>
                  <a:pt x="24384" y="57912"/>
                </a:lnTo>
                <a:lnTo>
                  <a:pt x="27432" y="59436"/>
                </a:lnTo>
                <a:lnTo>
                  <a:pt x="28956" y="62484"/>
                </a:lnTo>
                <a:lnTo>
                  <a:pt x="32004" y="64008"/>
                </a:lnTo>
                <a:lnTo>
                  <a:pt x="70104" y="64008"/>
                </a:lnTo>
                <a:lnTo>
                  <a:pt x="68580" y="68580"/>
                </a:lnTo>
                <a:lnTo>
                  <a:pt x="64008" y="73152"/>
                </a:lnTo>
                <a:lnTo>
                  <a:pt x="21336" y="73152"/>
                </a:lnTo>
                <a:lnTo>
                  <a:pt x="21336" y="108204"/>
                </a:lnTo>
                <a:close/>
              </a:path>
              <a:path w="73659" h="109854">
                <a:moveTo>
                  <a:pt x="70104" y="64008"/>
                </a:moveTo>
                <a:lnTo>
                  <a:pt x="42672" y="64008"/>
                </a:lnTo>
                <a:lnTo>
                  <a:pt x="48768" y="57912"/>
                </a:lnTo>
                <a:lnTo>
                  <a:pt x="50292" y="54864"/>
                </a:lnTo>
                <a:lnTo>
                  <a:pt x="50292" y="53340"/>
                </a:lnTo>
                <a:lnTo>
                  <a:pt x="51816" y="50292"/>
                </a:lnTo>
                <a:lnTo>
                  <a:pt x="51816" y="33528"/>
                </a:lnTo>
                <a:lnTo>
                  <a:pt x="50292" y="30480"/>
                </a:lnTo>
                <a:lnTo>
                  <a:pt x="50292" y="28956"/>
                </a:lnTo>
                <a:lnTo>
                  <a:pt x="48768" y="25908"/>
                </a:lnTo>
                <a:lnTo>
                  <a:pt x="41148" y="18288"/>
                </a:lnTo>
                <a:lnTo>
                  <a:pt x="69342" y="18288"/>
                </a:lnTo>
                <a:lnTo>
                  <a:pt x="70104" y="19812"/>
                </a:lnTo>
                <a:lnTo>
                  <a:pt x="71628" y="25908"/>
                </a:lnTo>
                <a:lnTo>
                  <a:pt x="73152" y="30480"/>
                </a:lnTo>
                <a:lnTo>
                  <a:pt x="73152" y="53340"/>
                </a:lnTo>
                <a:lnTo>
                  <a:pt x="71628" y="57912"/>
                </a:lnTo>
                <a:lnTo>
                  <a:pt x="70104" y="64008"/>
                </a:lnTo>
                <a:close/>
              </a:path>
              <a:path w="73659" h="109854">
                <a:moveTo>
                  <a:pt x="51816" y="82296"/>
                </a:moveTo>
                <a:lnTo>
                  <a:pt x="35052" y="82296"/>
                </a:lnTo>
                <a:lnTo>
                  <a:pt x="33528" y="80772"/>
                </a:lnTo>
                <a:lnTo>
                  <a:pt x="30480" y="80772"/>
                </a:lnTo>
                <a:lnTo>
                  <a:pt x="28956" y="79248"/>
                </a:lnTo>
                <a:lnTo>
                  <a:pt x="27432" y="79248"/>
                </a:lnTo>
                <a:lnTo>
                  <a:pt x="21336" y="73152"/>
                </a:lnTo>
                <a:lnTo>
                  <a:pt x="64008" y="73152"/>
                </a:lnTo>
                <a:lnTo>
                  <a:pt x="59436" y="77724"/>
                </a:lnTo>
                <a:lnTo>
                  <a:pt x="54864" y="80772"/>
                </a:lnTo>
                <a:lnTo>
                  <a:pt x="51816" y="82296"/>
                </a:lnTo>
                <a:close/>
              </a:path>
              <a:path w="73659" h="109854">
                <a:moveTo>
                  <a:pt x="19812" y="109728"/>
                </a:moveTo>
                <a:lnTo>
                  <a:pt x="1524" y="109728"/>
                </a:lnTo>
                <a:lnTo>
                  <a:pt x="1524" y="108204"/>
                </a:lnTo>
                <a:lnTo>
                  <a:pt x="19812" y="108204"/>
                </a:lnTo>
                <a:lnTo>
                  <a:pt x="19812" y="109728"/>
                </a:lnTo>
                <a:close/>
              </a:path>
            </a:pathLst>
          </a:custGeom>
          <a:solidFill>
            <a:srgbClr val="056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56844" y="4411979"/>
            <a:ext cx="56515" cy="82550"/>
          </a:xfrm>
          <a:custGeom>
            <a:avLst/>
            <a:gdLst/>
            <a:ahLst/>
            <a:cxnLst/>
            <a:rect l="l" t="t" r="r" b="b"/>
            <a:pathLst>
              <a:path w="56515" h="82550">
                <a:moveTo>
                  <a:pt x="44196" y="3048"/>
                </a:moveTo>
                <a:lnTo>
                  <a:pt x="16764" y="3048"/>
                </a:lnTo>
                <a:lnTo>
                  <a:pt x="21336" y="1524"/>
                </a:lnTo>
                <a:lnTo>
                  <a:pt x="24384" y="0"/>
                </a:lnTo>
                <a:lnTo>
                  <a:pt x="32004" y="0"/>
                </a:lnTo>
                <a:lnTo>
                  <a:pt x="33528" y="1524"/>
                </a:lnTo>
                <a:lnTo>
                  <a:pt x="42672" y="1524"/>
                </a:lnTo>
                <a:lnTo>
                  <a:pt x="44196" y="3048"/>
                </a:lnTo>
                <a:close/>
              </a:path>
              <a:path w="56515" h="82550">
                <a:moveTo>
                  <a:pt x="54102" y="67056"/>
                </a:moveTo>
                <a:lnTo>
                  <a:pt x="32004" y="67056"/>
                </a:lnTo>
                <a:lnTo>
                  <a:pt x="32004" y="65532"/>
                </a:lnTo>
                <a:lnTo>
                  <a:pt x="33528" y="65532"/>
                </a:lnTo>
                <a:lnTo>
                  <a:pt x="35052" y="64008"/>
                </a:lnTo>
                <a:lnTo>
                  <a:pt x="35052" y="62484"/>
                </a:lnTo>
                <a:lnTo>
                  <a:pt x="36576" y="60960"/>
                </a:lnTo>
                <a:lnTo>
                  <a:pt x="36576" y="57912"/>
                </a:lnTo>
                <a:lnTo>
                  <a:pt x="35052" y="56388"/>
                </a:lnTo>
                <a:lnTo>
                  <a:pt x="35052" y="54864"/>
                </a:lnTo>
                <a:lnTo>
                  <a:pt x="33528" y="53340"/>
                </a:lnTo>
                <a:lnTo>
                  <a:pt x="32004" y="53340"/>
                </a:lnTo>
                <a:lnTo>
                  <a:pt x="30480" y="51816"/>
                </a:lnTo>
                <a:lnTo>
                  <a:pt x="28956" y="51816"/>
                </a:lnTo>
                <a:lnTo>
                  <a:pt x="25908" y="50292"/>
                </a:lnTo>
                <a:lnTo>
                  <a:pt x="24384" y="50292"/>
                </a:lnTo>
                <a:lnTo>
                  <a:pt x="22860" y="48768"/>
                </a:lnTo>
                <a:lnTo>
                  <a:pt x="19812" y="48768"/>
                </a:lnTo>
                <a:lnTo>
                  <a:pt x="18288" y="47244"/>
                </a:lnTo>
                <a:lnTo>
                  <a:pt x="15240" y="45720"/>
                </a:lnTo>
                <a:lnTo>
                  <a:pt x="13716" y="45720"/>
                </a:lnTo>
                <a:lnTo>
                  <a:pt x="10668" y="44196"/>
                </a:lnTo>
                <a:lnTo>
                  <a:pt x="7620" y="41148"/>
                </a:lnTo>
                <a:lnTo>
                  <a:pt x="4572" y="39624"/>
                </a:lnTo>
                <a:lnTo>
                  <a:pt x="3048" y="38100"/>
                </a:lnTo>
                <a:lnTo>
                  <a:pt x="1524" y="35052"/>
                </a:lnTo>
                <a:lnTo>
                  <a:pt x="1524" y="33528"/>
                </a:lnTo>
                <a:lnTo>
                  <a:pt x="0" y="30480"/>
                </a:lnTo>
                <a:lnTo>
                  <a:pt x="0" y="18288"/>
                </a:lnTo>
                <a:lnTo>
                  <a:pt x="4572" y="9144"/>
                </a:lnTo>
                <a:lnTo>
                  <a:pt x="7620" y="7620"/>
                </a:lnTo>
                <a:lnTo>
                  <a:pt x="10668" y="4572"/>
                </a:lnTo>
                <a:lnTo>
                  <a:pt x="13716" y="3048"/>
                </a:lnTo>
                <a:lnTo>
                  <a:pt x="47244" y="3048"/>
                </a:lnTo>
                <a:lnTo>
                  <a:pt x="47244" y="4572"/>
                </a:lnTo>
                <a:lnTo>
                  <a:pt x="50292" y="4572"/>
                </a:lnTo>
                <a:lnTo>
                  <a:pt x="50292" y="7620"/>
                </a:lnTo>
                <a:lnTo>
                  <a:pt x="51816" y="9144"/>
                </a:lnTo>
                <a:lnTo>
                  <a:pt x="51816" y="15240"/>
                </a:lnTo>
                <a:lnTo>
                  <a:pt x="28956" y="15240"/>
                </a:lnTo>
                <a:lnTo>
                  <a:pt x="25908" y="16764"/>
                </a:lnTo>
                <a:lnTo>
                  <a:pt x="22860" y="16764"/>
                </a:lnTo>
                <a:lnTo>
                  <a:pt x="19812" y="19812"/>
                </a:lnTo>
                <a:lnTo>
                  <a:pt x="19812" y="25908"/>
                </a:lnTo>
                <a:lnTo>
                  <a:pt x="21336" y="27432"/>
                </a:lnTo>
                <a:lnTo>
                  <a:pt x="21336" y="28956"/>
                </a:lnTo>
                <a:lnTo>
                  <a:pt x="22860" y="28956"/>
                </a:lnTo>
                <a:lnTo>
                  <a:pt x="24384" y="30480"/>
                </a:lnTo>
                <a:lnTo>
                  <a:pt x="27432" y="30480"/>
                </a:lnTo>
                <a:lnTo>
                  <a:pt x="30480" y="33528"/>
                </a:lnTo>
                <a:lnTo>
                  <a:pt x="33528" y="33528"/>
                </a:lnTo>
                <a:lnTo>
                  <a:pt x="35052" y="35052"/>
                </a:lnTo>
                <a:lnTo>
                  <a:pt x="38100" y="35052"/>
                </a:lnTo>
                <a:lnTo>
                  <a:pt x="39624" y="36576"/>
                </a:lnTo>
                <a:lnTo>
                  <a:pt x="42672" y="36576"/>
                </a:lnTo>
                <a:lnTo>
                  <a:pt x="45720" y="39624"/>
                </a:lnTo>
                <a:lnTo>
                  <a:pt x="48768" y="41148"/>
                </a:lnTo>
                <a:lnTo>
                  <a:pt x="51816" y="44196"/>
                </a:lnTo>
                <a:lnTo>
                  <a:pt x="53340" y="47244"/>
                </a:lnTo>
                <a:lnTo>
                  <a:pt x="54864" y="48768"/>
                </a:lnTo>
                <a:lnTo>
                  <a:pt x="54864" y="51816"/>
                </a:lnTo>
                <a:lnTo>
                  <a:pt x="56388" y="54864"/>
                </a:lnTo>
                <a:lnTo>
                  <a:pt x="56388" y="62484"/>
                </a:lnTo>
                <a:lnTo>
                  <a:pt x="54102" y="67056"/>
                </a:lnTo>
                <a:close/>
              </a:path>
              <a:path w="56515" h="82550">
                <a:moveTo>
                  <a:pt x="51816" y="18288"/>
                </a:moveTo>
                <a:lnTo>
                  <a:pt x="41148" y="18288"/>
                </a:lnTo>
                <a:lnTo>
                  <a:pt x="39624" y="16764"/>
                </a:lnTo>
                <a:lnTo>
                  <a:pt x="35052" y="16764"/>
                </a:lnTo>
                <a:lnTo>
                  <a:pt x="32004" y="15240"/>
                </a:lnTo>
                <a:lnTo>
                  <a:pt x="51816" y="15240"/>
                </a:lnTo>
                <a:lnTo>
                  <a:pt x="51816" y="18288"/>
                </a:lnTo>
                <a:close/>
              </a:path>
              <a:path w="56515" h="82550">
                <a:moveTo>
                  <a:pt x="50292" y="19812"/>
                </a:moveTo>
                <a:lnTo>
                  <a:pt x="45720" y="19812"/>
                </a:lnTo>
                <a:lnTo>
                  <a:pt x="44196" y="18288"/>
                </a:lnTo>
                <a:lnTo>
                  <a:pt x="50292" y="18288"/>
                </a:lnTo>
                <a:lnTo>
                  <a:pt x="50292" y="19812"/>
                </a:lnTo>
                <a:close/>
              </a:path>
              <a:path w="56515" h="82550">
                <a:moveTo>
                  <a:pt x="3048" y="62484"/>
                </a:moveTo>
                <a:lnTo>
                  <a:pt x="1524" y="62484"/>
                </a:lnTo>
                <a:lnTo>
                  <a:pt x="1524" y="60960"/>
                </a:lnTo>
                <a:lnTo>
                  <a:pt x="3048" y="60960"/>
                </a:lnTo>
                <a:lnTo>
                  <a:pt x="3048" y="62484"/>
                </a:lnTo>
                <a:close/>
              </a:path>
              <a:path w="56515" h="82550">
                <a:moveTo>
                  <a:pt x="41148" y="80772"/>
                </a:moveTo>
                <a:lnTo>
                  <a:pt x="7620" y="80772"/>
                </a:lnTo>
                <a:lnTo>
                  <a:pt x="6096" y="79248"/>
                </a:lnTo>
                <a:lnTo>
                  <a:pt x="3048" y="79248"/>
                </a:lnTo>
                <a:lnTo>
                  <a:pt x="1524" y="77724"/>
                </a:lnTo>
                <a:lnTo>
                  <a:pt x="0" y="77724"/>
                </a:lnTo>
                <a:lnTo>
                  <a:pt x="0" y="62484"/>
                </a:lnTo>
                <a:lnTo>
                  <a:pt x="4572" y="62484"/>
                </a:lnTo>
                <a:lnTo>
                  <a:pt x="6096" y="64008"/>
                </a:lnTo>
                <a:lnTo>
                  <a:pt x="9144" y="64008"/>
                </a:lnTo>
                <a:lnTo>
                  <a:pt x="10668" y="65532"/>
                </a:lnTo>
                <a:lnTo>
                  <a:pt x="13716" y="65532"/>
                </a:lnTo>
                <a:lnTo>
                  <a:pt x="15240" y="67056"/>
                </a:lnTo>
                <a:lnTo>
                  <a:pt x="54102" y="67056"/>
                </a:lnTo>
                <a:lnTo>
                  <a:pt x="50292" y="74676"/>
                </a:lnTo>
                <a:lnTo>
                  <a:pt x="47244" y="76200"/>
                </a:lnTo>
                <a:lnTo>
                  <a:pt x="44196" y="79248"/>
                </a:lnTo>
                <a:lnTo>
                  <a:pt x="41148" y="80772"/>
                </a:lnTo>
                <a:close/>
              </a:path>
              <a:path w="56515" h="82550">
                <a:moveTo>
                  <a:pt x="32004" y="82296"/>
                </a:moveTo>
                <a:lnTo>
                  <a:pt x="10668" y="82296"/>
                </a:lnTo>
                <a:lnTo>
                  <a:pt x="9144" y="80772"/>
                </a:lnTo>
                <a:lnTo>
                  <a:pt x="36576" y="80772"/>
                </a:lnTo>
                <a:lnTo>
                  <a:pt x="32004" y="82296"/>
                </a:lnTo>
                <a:close/>
              </a:path>
            </a:pathLst>
          </a:custGeom>
          <a:solidFill>
            <a:srgbClr val="056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9995" y="4413503"/>
            <a:ext cx="22860" cy="79375"/>
          </a:xfrm>
          <a:custGeom>
            <a:avLst/>
            <a:gdLst/>
            <a:ahLst/>
            <a:cxnLst/>
            <a:rect l="l" t="t" r="r" b="b"/>
            <a:pathLst>
              <a:path w="22859" h="79375">
                <a:moveTo>
                  <a:pt x="16764" y="1524"/>
                </a:moveTo>
                <a:lnTo>
                  <a:pt x="7620" y="1524"/>
                </a:lnTo>
                <a:lnTo>
                  <a:pt x="9144" y="0"/>
                </a:lnTo>
                <a:lnTo>
                  <a:pt x="13716" y="0"/>
                </a:lnTo>
                <a:lnTo>
                  <a:pt x="16764" y="1524"/>
                </a:lnTo>
                <a:close/>
              </a:path>
              <a:path w="22859" h="79375">
                <a:moveTo>
                  <a:pt x="19812" y="3048"/>
                </a:moveTo>
                <a:lnTo>
                  <a:pt x="4572" y="3048"/>
                </a:lnTo>
                <a:lnTo>
                  <a:pt x="4572" y="1524"/>
                </a:lnTo>
                <a:lnTo>
                  <a:pt x="18288" y="1524"/>
                </a:lnTo>
                <a:lnTo>
                  <a:pt x="19812" y="3048"/>
                </a:lnTo>
                <a:close/>
              </a:path>
              <a:path w="22859" h="79375">
                <a:moveTo>
                  <a:pt x="21336" y="22860"/>
                </a:moveTo>
                <a:lnTo>
                  <a:pt x="3048" y="22860"/>
                </a:lnTo>
                <a:lnTo>
                  <a:pt x="1524" y="21336"/>
                </a:lnTo>
                <a:lnTo>
                  <a:pt x="1524" y="16764"/>
                </a:lnTo>
                <a:lnTo>
                  <a:pt x="0" y="15240"/>
                </a:lnTo>
                <a:lnTo>
                  <a:pt x="0" y="10668"/>
                </a:lnTo>
                <a:lnTo>
                  <a:pt x="1524" y="9144"/>
                </a:lnTo>
                <a:lnTo>
                  <a:pt x="1524" y="4572"/>
                </a:lnTo>
                <a:lnTo>
                  <a:pt x="3048" y="3048"/>
                </a:lnTo>
                <a:lnTo>
                  <a:pt x="21336" y="3048"/>
                </a:lnTo>
                <a:lnTo>
                  <a:pt x="21336" y="4572"/>
                </a:lnTo>
                <a:lnTo>
                  <a:pt x="22860" y="6096"/>
                </a:lnTo>
                <a:lnTo>
                  <a:pt x="22860" y="19812"/>
                </a:lnTo>
                <a:lnTo>
                  <a:pt x="21336" y="21336"/>
                </a:lnTo>
                <a:lnTo>
                  <a:pt x="21336" y="22860"/>
                </a:lnTo>
                <a:close/>
              </a:path>
              <a:path w="22859" h="79375">
                <a:moveTo>
                  <a:pt x="18288" y="24384"/>
                </a:moveTo>
                <a:lnTo>
                  <a:pt x="4572" y="24384"/>
                </a:lnTo>
                <a:lnTo>
                  <a:pt x="4572" y="22860"/>
                </a:lnTo>
                <a:lnTo>
                  <a:pt x="19812" y="22860"/>
                </a:lnTo>
                <a:lnTo>
                  <a:pt x="18288" y="24384"/>
                </a:lnTo>
                <a:close/>
              </a:path>
              <a:path w="22859" h="79375">
                <a:moveTo>
                  <a:pt x="16764" y="56388"/>
                </a:moveTo>
                <a:lnTo>
                  <a:pt x="7620" y="56388"/>
                </a:lnTo>
                <a:lnTo>
                  <a:pt x="9144" y="54864"/>
                </a:lnTo>
                <a:lnTo>
                  <a:pt x="13716" y="54864"/>
                </a:lnTo>
                <a:lnTo>
                  <a:pt x="16764" y="56388"/>
                </a:lnTo>
                <a:close/>
              </a:path>
              <a:path w="22859" h="79375">
                <a:moveTo>
                  <a:pt x="19812" y="57912"/>
                </a:moveTo>
                <a:lnTo>
                  <a:pt x="4572" y="57912"/>
                </a:lnTo>
                <a:lnTo>
                  <a:pt x="4572" y="56388"/>
                </a:lnTo>
                <a:lnTo>
                  <a:pt x="18288" y="56388"/>
                </a:lnTo>
                <a:lnTo>
                  <a:pt x="19812" y="57912"/>
                </a:lnTo>
                <a:close/>
              </a:path>
              <a:path w="22859" h="79375">
                <a:moveTo>
                  <a:pt x="21336" y="77724"/>
                </a:moveTo>
                <a:lnTo>
                  <a:pt x="3048" y="77724"/>
                </a:lnTo>
                <a:lnTo>
                  <a:pt x="1524" y="76200"/>
                </a:lnTo>
                <a:lnTo>
                  <a:pt x="1524" y="71628"/>
                </a:lnTo>
                <a:lnTo>
                  <a:pt x="0" y="70104"/>
                </a:lnTo>
                <a:lnTo>
                  <a:pt x="0" y="65532"/>
                </a:lnTo>
                <a:lnTo>
                  <a:pt x="1524" y="64008"/>
                </a:lnTo>
                <a:lnTo>
                  <a:pt x="1524" y="59436"/>
                </a:lnTo>
                <a:lnTo>
                  <a:pt x="3048" y="57912"/>
                </a:lnTo>
                <a:lnTo>
                  <a:pt x="21336" y="57912"/>
                </a:lnTo>
                <a:lnTo>
                  <a:pt x="21336" y="59436"/>
                </a:lnTo>
                <a:lnTo>
                  <a:pt x="22860" y="60960"/>
                </a:lnTo>
                <a:lnTo>
                  <a:pt x="22860" y="74676"/>
                </a:lnTo>
                <a:lnTo>
                  <a:pt x="21336" y="76200"/>
                </a:lnTo>
                <a:lnTo>
                  <a:pt x="21336" y="77724"/>
                </a:lnTo>
                <a:close/>
              </a:path>
              <a:path w="22859" h="79375">
                <a:moveTo>
                  <a:pt x="18288" y="79248"/>
                </a:moveTo>
                <a:lnTo>
                  <a:pt x="4572" y="79248"/>
                </a:lnTo>
                <a:lnTo>
                  <a:pt x="4572" y="77724"/>
                </a:lnTo>
                <a:lnTo>
                  <a:pt x="19812" y="77724"/>
                </a:lnTo>
                <a:lnTo>
                  <a:pt x="18288" y="79248"/>
                </a:lnTo>
                <a:close/>
              </a:path>
            </a:pathLst>
          </a:custGeom>
          <a:solidFill>
            <a:srgbClr val="056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2000" y="4370832"/>
            <a:ext cx="70485" cy="146685"/>
          </a:xfrm>
          <a:custGeom>
            <a:avLst/>
            <a:gdLst/>
            <a:ahLst/>
            <a:cxnLst/>
            <a:rect l="l" t="t" r="r" b="b"/>
            <a:pathLst>
              <a:path w="70484" h="146685">
                <a:moveTo>
                  <a:pt x="64008" y="1524"/>
                </a:moveTo>
                <a:lnTo>
                  <a:pt x="56388" y="1524"/>
                </a:lnTo>
                <a:lnTo>
                  <a:pt x="57912" y="0"/>
                </a:lnTo>
                <a:lnTo>
                  <a:pt x="62484" y="0"/>
                </a:lnTo>
                <a:lnTo>
                  <a:pt x="64008" y="1524"/>
                </a:lnTo>
                <a:close/>
              </a:path>
              <a:path w="70484" h="146685">
                <a:moveTo>
                  <a:pt x="19812" y="146304"/>
                </a:moveTo>
                <a:lnTo>
                  <a:pt x="1524" y="146304"/>
                </a:lnTo>
                <a:lnTo>
                  <a:pt x="1524" y="144780"/>
                </a:lnTo>
                <a:lnTo>
                  <a:pt x="0" y="143256"/>
                </a:lnTo>
                <a:lnTo>
                  <a:pt x="1524" y="143256"/>
                </a:lnTo>
                <a:lnTo>
                  <a:pt x="1524" y="141732"/>
                </a:lnTo>
                <a:lnTo>
                  <a:pt x="50292" y="4572"/>
                </a:lnTo>
                <a:lnTo>
                  <a:pt x="50292" y="3048"/>
                </a:lnTo>
                <a:lnTo>
                  <a:pt x="51816" y="1524"/>
                </a:lnTo>
                <a:lnTo>
                  <a:pt x="68580" y="1524"/>
                </a:lnTo>
                <a:lnTo>
                  <a:pt x="70104" y="3048"/>
                </a:lnTo>
                <a:lnTo>
                  <a:pt x="70104" y="6096"/>
                </a:lnTo>
                <a:lnTo>
                  <a:pt x="21336" y="143256"/>
                </a:lnTo>
                <a:lnTo>
                  <a:pt x="21336" y="144780"/>
                </a:lnTo>
                <a:lnTo>
                  <a:pt x="19812" y="144780"/>
                </a:lnTo>
                <a:lnTo>
                  <a:pt x="19812" y="146304"/>
                </a:lnTo>
                <a:close/>
              </a:path>
            </a:pathLst>
          </a:custGeom>
          <a:solidFill>
            <a:srgbClr val="056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35152" y="4370832"/>
            <a:ext cx="68580" cy="146685"/>
          </a:xfrm>
          <a:custGeom>
            <a:avLst/>
            <a:gdLst/>
            <a:ahLst/>
            <a:cxnLst/>
            <a:rect l="l" t="t" r="r" b="b"/>
            <a:pathLst>
              <a:path w="68580" h="146685">
                <a:moveTo>
                  <a:pt x="62484" y="1524"/>
                </a:moveTo>
                <a:lnTo>
                  <a:pt x="54864" y="1524"/>
                </a:lnTo>
                <a:lnTo>
                  <a:pt x="56388" y="0"/>
                </a:lnTo>
                <a:lnTo>
                  <a:pt x="60960" y="0"/>
                </a:lnTo>
                <a:lnTo>
                  <a:pt x="62484" y="1524"/>
                </a:lnTo>
                <a:close/>
              </a:path>
              <a:path w="68580" h="146685">
                <a:moveTo>
                  <a:pt x="18288" y="146304"/>
                </a:moveTo>
                <a:lnTo>
                  <a:pt x="1524" y="146304"/>
                </a:lnTo>
                <a:lnTo>
                  <a:pt x="0" y="144780"/>
                </a:lnTo>
                <a:lnTo>
                  <a:pt x="0" y="141732"/>
                </a:lnTo>
                <a:lnTo>
                  <a:pt x="48768" y="4572"/>
                </a:lnTo>
                <a:lnTo>
                  <a:pt x="48768" y="3048"/>
                </a:lnTo>
                <a:lnTo>
                  <a:pt x="50292" y="3048"/>
                </a:lnTo>
                <a:lnTo>
                  <a:pt x="50292" y="1524"/>
                </a:lnTo>
                <a:lnTo>
                  <a:pt x="67056" y="1524"/>
                </a:lnTo>
                <a:lnTo>
                  <a:pt x="68580" y="3048"/>
                </a:lnTo>
                <a:lnTo>
                  <a:pt x="68580" y="6096"/>
                </a:lnTo>
                <a:lnTo>
                  <a:pt x="19812" y="143256"/>
                </a:lnTo>
                <a:lnTo>
                  <a:pt x="19812" y="144780"/>
                </a:lnTo>
                <a:lnTo>
                  <a:pt x="18288" y="144780"/>
                </a:lnTo>
                <a:lnTo>
                  <a:pt x="18288" y="146304"/>
                </a:lnTo>
                <a:close/>
              </a:path>
            </a:pathLst>
          </a:custGeom>
          <a:solidFill>
            <a:srgbClr val="056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1188" y="4517136"/>
            <a:ext cx="4209415" cy="0"/>
          </a:xfrm>
          <a:custGeom>
            <a:avLst/>
            <a:gdLst/>
            <a:ahLst/>
            <a:cxnLst/>
            <a:rect l="l" t="t" r="r" b="b"/>
            <a:pathLst>
              <a:path w="4209415">
                <a:moveTo>
                  <a:pt x="0" y="0"/>
                </a:moveTo>
                <a:lnTo>
                  <a:pt x="4209288" y="0"/>
                </a:lnTo>
              </a:path>
            </a:pathLst>
          </a:custGeom>
          <a:ln w="12192">
            <a:solidFill>
              <a:srgbClr val="05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05255" y="4370832"/>
            <a:ext cx="3660648" cy="150876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0876" y="4920996"/>
            <a:ext cx="71628" cy="7315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4611" y="4875276"/>
            <a:ext cx="281940" cy="18745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32459" y="4922520"/>
            <a:ext cx="121920" cy="14173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90955" y="4920996"/>
            <a:ext cx="217932" cy="14325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07947" y="4876800"/>
            <a:ext cx="1078992" cy="18745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86000" y="4876800"/>
            <a:ext cx="1066800" cy="23622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45764" y="4876800"/>
            <a:ext cx="137160" cy="185928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10355" y="4876800"/>
            <a:ext cx="109728" cy="184404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739896" y="4873752"/>
            <a:ext cx="269748" cy="190500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082796" y="4875276"/>
            <a:ext cx="170688" cy="187452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76344" y="4876800"/>
            <a:ext cx="126492" cy="185928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433315" y="4875276"/>
            <a:ext cx="38100" cy="187960"/>
          </a:xfrm>
          <a:custGeom>
            <a:avLst/>
            <a:gdLst/>
            <a:ahLst/>
            <a:cxnLst/>
            <a:rect l="l" t="t" r="r" b="b"/>
            <a:pathLst>
              <a:path w="38100" h="187960">
                <a:moveTo>
                  <a:pt x="27432" y="1524"/>
                </a:moveTo>
                <a:lnTo>
                  <a:pt x="9144" y="1524"/>
                </a:lnTo>
                <a:lnTo>
                  <a:pt x="12192" y="0"/>
                </a:lnTo>
                <a:lnTo>
                  <a:pt x="25908" y="0"/>
                </a:lnTo>
                <a:lnTo>
                  <a:pt x="27432" y="1524"/>
                </a:lnTo>
                <a:close/>
              </a:path>
              <a:path w="38100" h="187960">
                <a:moveTo>
                  <a:pt x="36576" y="185928"/>
                </a:moveTo>
                <a:lnTo>
                  <a:pt x="1524" y="185928"/>
                </a:lnTo>
                <a:lnTo>
                  <a:pt x="0" y="184404"/>
                </a:lnTo>
                <a:lnTo>
                  <a:pt x="0" y="4572"/>
                </a:lnTo>
                <a:lnTo>
                  <a:pt x="3048" y="1524"/>
                </a:lnTo>
                <a:lnTo>
                  <a:pt x="33528" y="1524"/>
                </a:lnTo>
                <a:lnTo>
                  <a:pt x="35052" y="3048"/>
                </a:lnTo>
                <a:lnTo>
                  <a:pt x="36576" y="3048"/>
                </a:lnTo>
                <a:lnTo>
                  <a:pt x="36576" y="4572"/>
                </a:lnTo>
                <a:lnTo>
                  <a:pt x="38100" y="6096"/>
                </a:lnTo>
                <a:lnTo>
                  <a:pt x="38100" y="182880"/>
                </a:lnTo>
                <a:lnTo>
                  <a:pt x="36576" y="184404"/>
                </a:lnTo>
                <a:lnTo>
                  <a:pt x="36576" y="185928"/>
                </a:lnTo>
                <a:close/>
              </a:path>
              <a:path w="38100" h="187960">
                <a:moveTo>
                  <a:pt x="32004" y="187452"/>
                </a:moveTo>
                <a:lnTo>
                  <a:pt x="4572" y="187452"/>
                </a:lnTo>
                <a:lnTo>
                  <a:pt x="3048" y="185928"/>
                </a:lnTo>
                <a:lnTo>
                  <a:pt x="33528" y="185928"/>
                </a:lnTo>
                <a:lnTo>
                  <a:pt x="32004" y="1874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76571" y="4861559"/>
            <a:ext cx="1185672" cy="202692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44423" y="5256276"/>
            <a:ext cx="70485" cy="114300"/>
          </a:xfrm>
          <a:custGeom>
            <a:avLst/>
            <a:gdLst/>
            <a:ahLst/>
            <a:cxnLst/>
            <a:rect l="l" t="t" r="r" b="b"/>
            <a:pathLst>
              <a:path w="70484" h="114300">
                <a:moveTo>
                  <a:pt x="13716" y="1524"/>
                </a:moveTo>
                <a:lnTo>
                  <a:pt x="6096" y="1524"/>
                </a:lnTo>
                <a:lnTo>
                  <a:pt x="7620" y="0"/>
                </a:lnTo>
                <a:lnTo>
                  <a:pt x="12192" y="0"/>
                </a:lnTo>
                <a:lnTo>
                  <a:pt x="13716" y="1524"/>
                </a:lnTo>
                <a:close/>
              </a:path>
              <a:path w="70484" h="114300">
                <a:moveTo>
                  <a:pt x="19812" y="114300"/>
                </a:moveTo>
                <a:lnTo>
                  <a:pt x="0" y="114300"/>
                </a:lnTo>
                <a:lnTo>
                  <a:pt x="0" y="3048"/>
                </a:lnTo>
                <a:lnTo>
                  <a:pt x="1524" y="1524"/>
                </a:lnTo>
                <a:lnTo>
                  <a:pt x="19812" y="1524"/>
                </a:lnTo>
                <a:lnTo>
                  <a:pt x="19812" y="3048"/>
                </a:lnTo>
                <a:lnTo>
                  <a:pt x="21336" y="3048"/>
                </a:lnTo>
                <a:lnTo>
                  <a:pt x="21336" y="44196"/>
                </a:lnTo>
                <a:lnTo>
                  <a:pt x="64770" y="44196"/>
                </a:lnTo>
                <a:lnTo>
                  <a:pt x="67056" y="48768"/>
                </a:lnTo>
                <a:lnTo>
                  <a:pt x="68072" y="51816"/>
                </a:lnTo>
                <a:lnTo>
                  <a:pt x="35052" y="51816"/>
                </a:lnTo>
                <a:lnTo>
                  <a:pt x="28956" y="54864"/>
                </a:lnTo>
                <a:lnTo>
                  <a:pt x="27432" y="57912"/>
                </a:lnTo>
                <a:lnTo>
                  <a:pt x="24384" y="59436"/>
                </a:lnTo>
                <a:lnTo>
                  <a:pt x="21336" y="64008"/>
                </a:lnTo>
                <a:lnTo>
                  <a:pt x="21336" y="112776"/>
                </a:lnTo>
                <a:lnTo>
                  <a:pt x="19812" y="112776"/>
                </a:lnTo>
                <a:lnTo>
                  <a:pt x="19812" y="114300"/>
                </a:lnTo>
                <a:close/>
              </a:path>
              <a:path w="70484" h="114300">
                <a:moveTo>
                  <a:pt x="64770" y="44196"/>
                </a:moveTo>
                <a:lnTo>
                  <a:pt x="21336" y="44196"/>
                </a:lnTo>
                <a:lnTo>
                  <a:pt x="27432" y="38100"/>
                </a:lnTo>
                <a:lnTo>
                  <a:pt x="32004" y="36576"/>
                </a:lnTo>
                <a:lnTo>
                  <a:pt x="35052" y="35052"/>
                </a:lnTo>
                <a:lnTo>
                  <a:pt x="39624" y="33528"/>
                </a:lnTo>
                <a:lnTo>
                  <a:pt x="48768" y="33528"/>
                </a:lnTo>
                <a:lnTo>
                  <a:pt x="51816" y="35052"/>
                </a:lnTo>
                <a:lnTo>
                  <a:pt x="56388" y="36576"/>
                </a:lnTo>
                <a:lnTo>
                  <a:pt x="59436" y="38100"/>
                </a:lnTo>
                <a:lnTo>
                  <a:pt x="64008" y="42672"/>
                </a:lnTo>
                <a:lnTo>
                  <a:pt x="64770" y="44196"/>
                </a:lnTo>
                <a:close/>
              </a:path>
              <a:path w="70484" h="114300">
                <a:moveTo>
                  <a:pt x="68580" y="114300"/>
                </a:moveTo>
                <a:lnTo>
                  <a:pt x="50292" y="114300"/>
                </a:lnTo>
                <a:lnTo>
                  <a:pt x="50292" y="64008"/>
                </a:lnTo>
                <a:lnTo>
                  <a:pt x="48768" y="62484"/>
                </a:lnTo>
                <a:lnTo>
                  <a:pt x="48768" y="59436"/>
                </a:lnTo>
                <a:lnTo>
                  <a:pt x="47244" y="57912"/>
                </a:lnTo>
                <a:lnTo>
                  <a:pt x="47244" y="56388"/>
                </a:lnTo>
                <a:lnTo>
                  <a:pt x="45720" y="54864"/>
                </a:lnTo>
                <a:lnTo>
                  <a:pt x="44196" y="54864"/>
                </a:lnTo>
                <a:lnTo>
                  <a:pt x="42672" y="53340"/>
                </a:lnTo>
                <a:lnTo>
                  <a:pt x="41148" y="53340"/>
                </a:lnTo>
                <a:lnTo>
                  <a:pt x="39624" y="51816"/>
                </a:lnTo>
                <a:lnTo>
                  <a:pt x="68072" y="51816"/>
                </a:lnTo>
                <a:lnTo>
                  <a:pt x="68580" y="53340"/>
                </a:lnTo>
                <a:lnTo>
                  <a:pt x="68580" y="56388"/>
                </a:lnTo>
                <a:lnTo>
                  <a:pt x="70104" y="60960"/>
                </a:lnTo>
                <a:lnTo>
                  <a:pt x="70104" y="112776"/>
                </a:lnTo>
                <a:lnTo>
                  <a:pt x="68580" y="112776"/>
                </a:lnTo>
                <a:lnTo>
                  <a:pt x="68580" y="114300"/>
                </a:lnTo>
                <a:close/>
              </a:path>
            </a:pathLst>
          </a:custGeom>
          <a:solidFill>
            <a:srgbClr val="056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23672" y="5271515"/>
            <a:ext cx="52069" cy="100965"/>
          </a:xfrm>
          <a:custGeom>
            <a:avLst/>
            <a:gdLst/>
            <a:ahLst/>
            <a:cxnLst/>
            <a:rect l="l" t="t" r="r" b="b"/>
            <a:pathLst>
              <a:path w="52070" h="100964">
                <a:moveTo>
                  <a:pt x="24384" y="1524"/>
                </a:moveTo>
                <a:lnTo>
                  <a:pt x="18288" y="1524"/>
                </a:lnTo>
                <a:lnTo>
                  <a:pt x="19812" y="0"/>
                </a:lnTo>
                <a:lnTo>
                  <a:pt x="22860" y="0"/>
                </a:lnTo>
                <a:lnTo>
                  <a:pt x="24384" y="1524"/>
                </a:lnTo>
                <a:close/>
              </a:path>
              <a:path w="52070" h="100964">
                <a:moveTo>
                  <a:pt x="32004" y="19812"/>
                </a:moveTo>
                <a:lnTo>
                  <a:pt x="12192" y="19812"/>
                </a:lnTo>
                <a:lnTo>
                  <a:pt x="12192" y="1524"/>
                </a:lnTo>
                <a:lnTo>
                  <a:pt x="30480" y="1524"/>
                </a:lnTo>
                <a:lnTo>
                  <a:pt x="30480" y="3048"/>
                </a:lnTo>
                <a:lnTo>
                  <a:pt x="32004" y="3048"/>
                </a:lnTo>
                <a:lnTo>
                  <a:pt x="32004" y="19812"/>
                </a:lnTo>
                <a:close/>
              </a:path>
              <a:path w="52070" h="100964">
                <a:moveTo>
                  <a:pt x="48768" y="21336"/>
                </a:moveTo>
                <a:lnTo>
                  <a:pt x="1524" y="21336"/>
                </a:lnTo>
                <a:lnTo>
                  <a:pt x="1524" y="19812"/>
                </a:lnTo>
                <a:lnTo>
                  <a:pt x="48768" y="19812"/>
                </a:lnTo>
                <a:lnTo>
                  <a:pt x="48768" y="21336"/>
                </a:lnTo>
                <a:close/>
              </a:path>
              <a:path w="52070" h="100964">
                <a:moveTo>
                  <a:pt x="50292" y="36576"/>
                </a:moveTo>
                <a:lnTo>
                  <a:pt x="0" y="36576"/>
                </a:lnTo>
                <a:lnTo>
                  <a:pt x="0" y="21336"/>
                </a:lnTo>
                <a:lnTo>
                  <a:pt x="50292" y="21336"/>
                </a:lnTo>
                <a:lnTo>
                  <a:pt x="50292" y="25908"/>
                </a:lnTo>
                <a:lnTo>
                  <a:pt x="51816" y="27432"/>
                </a:lnTo>
                <a:lnTo>
                  <a:pt x="51816" y="32004"/>
                </a:lnTo>
                <a:lnTo>
                  <a:pt x="50292" y="33528"/>
                </a:lnTo>
                <a:lnTo>
                  <a:pt x="50292" y="36576"/>
                </a:lnTo>
                <a:close/>
              </a:path>
              <a:path w="52070" h="100964">
                <a:moveTo>
                  <a:pt x="48768" y="99060"/>
                </a:moveTo>
                <a:lnTo>
                  <a:pt x="21336" y="99060"/>
                </a:lnTo>
                <a:lnTo>
                  <a:pt x="15240" y="92964"/>
                </a:lnTo>
                <a:lnTo>
                  <a:pt x="12192" y="86868"/>
                </a:lnTo>
                <a:lnTo>
                  <a:pt x="12192" y="36576"/>
                </a:lnTo>
                <a:lnTo>
                  <a:pt x="32004" y="36576"/>
                </a:lnTo>
                <a:lnTo>
                  <a:pt x="32004" y="79248"/>
                </a:lnTo>
                <a:lnTo>
                  <a:pt x="33528" y="80772"/>
                </a:lnTo>
                <a:lnTo>
                  <a:pt x="35052" y="83820"/>
                </a:lnTo>
                <a:lnTo>
                  <a:pt x="50292" y="83820"/>
                </a:lnTo>
                <a:lnTo>
                  <a:pt x="50292" y="86868"/>
                </a:lnTo>
                <a:lnTo>
                  <a:pt x="51816" y="88392"/>
                </a:lnTo>
                <a:lnTo>
                  <a:pt x="51816" y="92964"/>
                </a:lnTo>
                <a:lnTo>
                  <a:pt x="50292" y="94488"/>
                </a:lnTo>
                <a:lnTo>
                  <a:pt x="50292" y="97536"/>
                </a:lnTo>
                <a:lnTo>
                  <a:pt x="48768" y="97536"/>
                </a:lnTo>
                <a:lnTo>
                  <a:pt x="48768" y="99060"/>
                </a:lnTo>
                <a:close/>
              </a:path>
              <a:path w="52070" h="100964">
                <a:moveTo>
                  <a:pt x="50292" y="83820"/>
                </a:moveTo>
                <a:lnTo>
                  <a:pt x="47244" y="83820"/>
                </a:lnTo>
                <a:lnTo>
                  <a:pt x="47244" y="82296"/>
                </a:lnTo>
                <a:lnTo>
                  <a:pt x="50292" y="82296"/>
                </a:lnTo>
                <a:lnTo>
                  <a:pt x="50292" y="83820"/>
                </a:lnTo>
                <a:close/>
              </a:path>
              <a:path w="52070" h="100964">
                <a:moveTo>
                  <a:pt x="45720" y="100584"/>
                </a:moveTo>
                <a:lnTo>
                  <a:pt x="27432" y="100584"/>
                </a:lnTo>
                <a:lnTo>
                  <a:pt x="24384" y="99060"/>
                </a:lnTo>
                <a:lnTo>
                  <a:pt x="45720" y="99060"/>
                </a:lnTo>
                <a:lnTo>
                  <a:pt x="45720" y="100584"/>
                </a:lnTo>
                <a:close/>
              </a:path>
            </a:pathLst>
          </a:custGeom>
          <a:solidFill>
            <a:srgbClr val="056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78536" y="5271515"/>
            <a:ext cx="52069" cy="100965"/>
          </a:xfrm>
          <a:custGeom>
            <a:avLst/>
            <a:gdLst/>
            <a:ahLst/>
            <a:cxnLst/>
            <a:rect l="l" t="t" r="r" b="b"/>
            <a:pathLst>
              <a:path w="52070" h="100964">
                <a:moveTo>
                  <a:pt x="25908" y="1524"/>
                </a:moveTo>
                <a:lnTo>
                  <a:pt x="18288" y="1524"/>
                </a:lnTo>
                <a:lnTo>
                  <a:pt x="19812" y="0"/>
                </a:lnTo>
                <a:lnTo>
                  <a:pt x="24384" y="0"/>
                </a:lnTo>
                <a:lnTo>
                  <a:pt x="25908" y="1524"/>
                </a:lnTo>
                <a:close/>
              </a:path>
              <a:path w="52070" h="100964">
                <a:moveTo>
                  <a:pt x="32004" y="19812"/>
                </a:moveTo>
                <a:lnTo>
                  <a:pt x="12192" y="19812"/>
                </a:lnTo>
                <a:lnTo>
                  <a:pt x="12192" y="1524"/>
                </a:lnTo>
                <a:lnTo>
                  <a:pt x="30480" y="1524"/>
                </a:lnTo>
                <a:lnTo>
                  <a:pt x="32004" y="3048"/>
                </a:lnTo>
                <a:lnTo>
                  <a:pt x="32004" y="19812"/>
                </a:lnTo>
                <a:close/>
              </a:path>
              <a:path w="52070" h="100964">
                <a:moveTo>
                  <a:pt x="50292" y="36576"/>
                </a:moveTo>
                <a:lnTo>
                  <a:pt x="1524" y="36576"/>
                </a:lnTo>
                <a:lnTo>
                  <a:pt x="0" y="35052"/>
                </a:lnTo>
                <a:lnTo>
                  <a:pt x="0" y="22860"/>
                </a:lnTo>
                <a:lnTo>
                  <a:pt x="3048" y="19812"/>
                </a:lnTo>
                <a:lnTo>
                  <a:pt x="48768" y="19812"/>
                </a:lnTo>
                <a:lnTo>
                  <a:pt x="48768" y="21336"/>
                </a:lnTo>
                <a:lnTo>
                  <a:pt x="50292" y="21336"/>
                </a:lnTo>
                <a:lnTo>
                  <a:pt x="50292" y="22860"/>
                </a:lnTo>
                <a:lnTo>
                  <a:pt x="51816" y="24384"/>
                </a:lnTo>
                <a:lnTo>
                  <a:pt x="51816" y="33528"/>
                </a:lnTo>
                <a:lnTo>
                  <a:pt x="50292" y="35052"/>
                </a:lnTo>
                <a:lnTo>
                  <a:pt x="50292" y="36576"/>
                </a:lnTo>
                <a:close/>
              </a:path>
              <a:path w="52070" h="100964">
                <a:moveTo>
                  <a:pt x="48768" y="99060"/>
                </a:moveTo>
                <a:lnTo>
                  <a:pt x="21336" y="99060"/>
                </a:lnTo>
                <a:lnTo>
                  <a:pt x="19812" y="97536"/>
                </a:lnTo>
                <a:lnTo>
                  <a:pt x="18288" y="94488"/>
                </a:lnTo>
                <a:lnTo>
                  <a:pt x="15240" y="92964"/>
                </a:lnTo>
                <a:lnTo>
                  <a:pt x="13716" y="89916"/>
                </a:lnTo>
                <a:lnTo>
                  <a:pt x="13716" y="86868"/>
                </a:lnTo>
                <a:lnTo>
                  <a:pt x="12192" y="83820"/>
                </a:lnTo>
                <a:lnTo>
                  <a:pt x="12192" y="36576"/>
                </a:lnTo>
                <a:lnTo>
                  <a:pt x="32004" y="36576"/>
                </a:lnTo>
                <a:lnTo>
                  <a:pt x="32004" y="79248"/>
                </a:lnTo>
                <a:lnTo>
                  <a:pt x="33528" y="80772"/>
                </a:lnTo>
                <a:lnTo>
                  <a:pt x="35052" y="83820"/>
                </a:lnTo>
                <a:lnTo>
                  <a:pt x="50292" y="83820"/>
                </a:lnTo>
                <a:lnTo>
                  <a:pt x="50292" y="85344"/>
                </a:lnTo>
                <a:lnTo>
                  <a:pt x="51816" y="85344"/>
                </a:lnTo>
                <a:lnTo>
                  <a:pt x="51816" y="96012"/>
                </a:lnTo>
                <a:lnTo>
                  <a:pt x="50292" y="96012"/>
                </a:lnTo>
                <a:lnTo>
                  <a:pt x="50292" y="97536"/>
                </a:lnTo>
                <a:lnTo>
                  <a:pt x="48768" y="99060"/>
                </a:lnTo>
                <a:close/>
              </a:path>
              <a:path w="52070" h="100964">
                <a:moveTo>
                  <a:pt x="50292" y="83820"/>
                </a:moveTo>
                <a:lnTo>
                  <a:pt x="47244" y="83820"/>
                </a:lnTo>
                <a:lnTo>
                  <a:pt x="47244" y="82296"/>
                </a:lnTo>
                <a:lnTo>
                  <a:pt x="50292" y="82296"/>
                </a:lnTo>
                <a:lnTo>
                  <a:pt x="50292" y="83820"/>
                </a:lnTo>
                <a:close/>
              </a:path>
              <a:path w="52070" h="100964">
                <a:moveTo>
                  <a:pt x="45720" y="100584"/>
                </a:moveTo>
                <a:lnTo>
                  <a:pt x="27432" y="100584"/>
                </a:lnTo>
                <a:lnTo>
                  <a:pt x="24384" y="99060"/>
                </a:lnTo>
                <a:lnTo>
                  <a:pt x="47244" y="99060"/>
                </a:lnTo>
                <a:lnTo>
                  <a:pt x="45720" y="100584"/>
                </a:lnTo>
                <a:close/>
              </a:path>
            </a:pathLst>
          </a:custGeom>
          <a:solidFill>
            <a:srgbClr val="056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45591" y="5289803"/>
            <a:ext cx="73660" cy="109855"/>
          </a:xfrm>
          <a:custGeom>
            <a:avLst/>
            <a:gdLst/>
            <a:ahLst/>
            <a:cxnLst/>
            <a:rect l="l" t="t" r="r" b="b"/>
            <a:pathLst>
              <a:path w="73659" h="109854">
                <a:moveTo>
                  <a:pt x="66548" y="13716"/>
                </a:moveTo>
                <a:lnTo>
                  <a:pt x="18288" y="13716"/>
                </a:lnTo>
                <a:lnTo>
                  <a:pt x="19812" y="12192"/>
                </a:lnTo>
                <a:lnTo>
                  <a:pt x="21336" y="9144"/>
                </a:lnTo>
                <a:lnTo>
                  <a:pt x="24384" y="7620"/>
                </a:lnTo>
                <a:lnTo>
                  <a:pt x="27432" y="4572"/>
                </a:lnTo>
                <a:lnTo>
                  <a:pt x="30480" y="4572"/>
                </a:lnTo>
                <a:lnTo>
                  <a:pt x="32004" y="3048"/>
                </a:lnTo>
                <a:lnTo>
                  <a:pt x="35052" y="1524"/>
                </a:lnTo>
                <a:lnTo>
                  <a:pt x="39624" y="1524"/>
                </a:lnTo>
                <a:lnTo>
                  <a:pt x="41148" y="0"/>
                </a:lnTo>
                <a:lnTo>
                  <a:pt x="48768" y="0"/>
                </a:lnTo>
                <a:lnTo>
                  <a:pt x="53340" y="1524"/>
                </a:lnTo>
                <a:lnTo>
                  <a:pt x="57912" y="4572"/>
                </a:lnTo>
                <a:lnTo>
                  <a:pt x="60960" y="6096"/>
                </a:lnTo>
                <a:lnTo>
                  <a:pt x="64008" y="9144"/>
                </a:lnTo>
                <a:lnTo>
                  <a:pt x="65532" y="12192"/>
                </a:lnTo>
                <a:lnTo>
                  <a:pt x="66548" y="13716"/>
                </a:lnTo>
                <a:close/>
              </a:path>
              <a:path w="73659" h="109854">
                <a:moveTo>
                  <a:pt x="12192" y="3048"/>
                </a:moveTo>
                <a:lnTo>
                  <a:pt x="6096" y="3048"/>
                </a:lnTo>
                <a:lnTo>
                  <a:pt x="7620" y="1524"/>
                </a:lnTo>
                <a:lnTo>
                  <a:pt x="10668" y="1524"/>
                </a:lnTo>
                <a:lnTo>
                  <a:pt x="12192" y="3048"/>
                </a:lnTo>
                <a:close/>
              </a:path>
              <a:path w="73659" h="109854">
                <a:moveTo>
                  <a:pt x="19812" y="109728"/>
                </a:moveTo>
                <a:lnTo>
                  <a:pt x="1524" y="109728"/>
                </a:lnTo>
                <a:lnTo>
                  <a:pt x="0" y="108204"/>
                </a:lnTo>
                <a:lnTo>
                  <a:pt x="0" y="3048"/>
                </a:lnTo>
                <a:lnTo>
                  <a:pt x="16764" y="3048"/>
                </a:lnTo>
                <a:lnTo>
                  <a:pt x="16764" y="4572"/>
                </a:lnTo>
                <a:lnTo>
                  <a:pt x="18288" y="4572"/>
                </a:lnTo>
                <a:lnTo>
                  <a:pt x="18288" y="13716"/>
                </a:lnTo>
                <a:lnTo>
                  <a:pt x="66548" y="13716"/>
                </a:lnTo>
                <a:lnTo>
                  <a:pt x="68580" y="16764"/>
                </a:lnTo>
                <a:lnTo>
                  <a:pt x="69342" y="18288"/>
                </a:lnTo>
                <a:lnTo>
                  <a:pt x="36576" y="18288"/>
                </a:lnTo>
                <a:lnTo>
                  <a:pt x="35052" y="19812"/>
                </a:lnTo>
                <a:lnTo>
                  <a:pt x="32004" y="19812"/>
                </a:lnTo>
                <a:lnTo>
                  <a:pt x="28956" y="22860"/>
                </a:lnTo>
                <a:lnTo>
                  <a:pt x="27432" y="22860"/>
                </a:lnTo>
                <a:lnTo>
                  <a:pt x="22860" y="27432"/>
                </a:lnTo>
                <a:lnTo>
                  <a:pt x="21336" y="30480"/>
                </a:lnTo>
                <a:lnTo>
                  <a:pt x="21336" y="53340"/>
                </a:lnTo>
                <a:lnTo>
                  <a:pt x="24384" y="57912"/>
                </a:lnTo>
                <a:lnTo>
                  <a:pt x="28956" y="62484"/>
                </a:lnTo>
                <a:lnTo>
                  <a:pt x="32004" y="64008"/>
                </a:lnTo>
                <a:lnTo>
                  <a:pt x="70104" y="64008"/>
                </a:lnTo>
                <a:lnTo>
                  <a:pt x="67056" y="68580"/>
                </a:lnTo>
                <a:lnTo>
                  <a:pt x="65532" y="71628"/>
                </a:lnTo>
                <a:lnTo>
                  <a:pt x="64008" y="73152"/>
                </a:lnTo>
                <a:lnTo>
                  <a:pt x="21336" y="73152"/>
                </a:lnTo>
                <a:lnTo>
                  <a:pt x="21336" y="108204"/>
                </a:lnTo>
                <a:lnTo>
                  <a:pt x="19812" y="108204"/>
                </a:lnTo>
                <a:lnTo>
                  <a:pt x="19812" y="109728"/>
                </a:lnTo>
                <a:close/>
              </a:path>
              <a:path w="73659" h="109854">
                <a:moveTo>
                  <a:pt x="70104" y="64008"/>
                </a:moveTo>
                <a:lnTo>
                  <a:pt x="42672" y="64008"/>
                </a:lnTo>
                <a:lnTo>
                  <a:pt x="48768" y="57912"/>
                </a:lnTo>
                <a:lnTo>
                  <a:pt x="48768" y="54864"/>
                </a:lnTo>
                <a:lnTo>
                  <a:pt x="50292" y="53340"/>
                </a:lnTo>
                <a:lnTo>
                  <a:pt x="50292" y="50292"/>
                </a:lnTo>
                <a:lnTo>
                  <a:pt x="51816" y="47244"/>
                </a:lnTo>
                <a:lnTo>
                  <a:pt x="51816" y="36576"/>
                </a:lnTo>
                <a:lnTo>
                  <a:pt x="50292" y="33528"/>
                </a:lnTo>
                <a:lnTo>
                  <a:pt x="50292" y="28956"/>
                </a:lnTo>
                <a:lnTo>
                  <a:pt x="48768" y="25908"/>
                </a:lnTo>
                <a:lnTo>
                  <a:pt x="41148" y="18288"/>
                </a:lnTo>
                <a:lnTo>
                  <a:pt x="69342" y="18288"/>
                </a:lnTo>
                <a:lnTo>
                  <a:pt x="70104" y="19812"/>
                </a:lnTo>
                <a:lnTo>
                  <a:pt x="71628" y="25908"/>
                </a:lnTo>
                <a:lnTo>
                  <a:pt x="73152" y="30480"/>
                </a:lnTo>
                <a:lnTo>
                  <a:pt x="73152" y="47244"/>
                </a:lnTo>
                <a:lnTo>
                  <a:pt x="71628" y="53340"/>
                </a:lnTo>
                <a:lnTo>
                  <a:pt x="71628" y="57912"/>
                </a:lnTo>
                <a:lnTo>
                  <a:pt x="70104" y="64008"/>
                </a:lnTo>
                <a:close/>
              </a:path>
              <a:path w="73659" h="109854">
                <a:moveTo>
                  <a:pt x="51816" y="82296"/>
                </a:moveTo>
                <a:lnTo>
                  <a:pt x="35052" y="82296"/>
                </a:lnTo>
                <a:lnTo>
                  <a:pt x="32004" y="80772"/>
                </a:lnTo>
                <a:lnTo>
                  <a:pt x="30480" y="80772"/>
                </a:lnTo>
                <a:lnTo>
                  <a:pt x="28956" y="79248"/>
                </a:lnTo>
                <a:lnTo>
                  <a:pt x="27432" y="79248"/>
                </a:lnTo>
                <a:lnTo>
                  <a:pt x="21336" y="73152"/>
                </a:lnTo>
                <a:lnTo>
                  <a:pt x="64008" y="73152"/>
                </a:lnTo>
                <a:lnTo>
                  <a:pt x="59436" y="77724"/>
                </a:lnTo>
                <a:lnTo>
                  <a:pt x="54864" y="80772"/>
                </a:lnTo>
                <a:lnTo>
                  <a:pt x="51816" y="82296"/>
                </a:lnTo>
                <a:close/>
              </a:path>
            </a:pathLst>
          </a:custGeom>
          <a:solidFill>
            <a:srgbClr val="056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29412" y="5289803"/>
            <a:ext cx="56515" cy="82550"/>
          </a:xfrm>
          <a:custGeom>
            <a:avLst/>
            <a:gdLst/>
            <a:ahLst/>
            <a:cxnLst/>
            <a:rect l="l" t="t" r="r" b="b"/>
            <a:pathLst>
              <a:path w="56515" h="82550">
                <a:moveTo>
                  <a:pt x="44196" y="3048"/>
                </a:moveTo>
                <a:lnTo>
                  <a:pt x="16764" y="3048"/>
                </a:lnTo>
                <a:lnTo>
                  <a:pt x="19812" y="1524"/>
                </a:lnTo>
                <a:lnTo>
                  <a:pt x="24384" y="0"/>
                </a:lnTo>
                <a:lnTo>
                  <a:pt x="32004" y="0"/>
                </a:lnTo>
                <a:lnTo>
                  <a:pt x="33528" y="1524"/>
                </a:lnTo>
                <a:lnTo>
                  <a:pt x="42672" y="1524"/>
                </a:lnTo>
                <a:lnTo>
                  <a:pt x="44196" y="3048"/>
                </a:lnTo>
                <a:close/>
              </a:path>
              <a:path w="56515" h="82550">
                <a:moveTo>
                  <a:pt x="54102" y="67056"/>
                </a:moveTo>
                <a:lnTo>
                  <a:pt x="32004" y="67056"/>
                </a:lnTo>
                <a:lnTo>
                  <a:pt x="32004" y="65532"/>
                </a:lnTo>
                <a:lnTo>
                  <a:pt x="33528" y="65532"/>
                </a:lnTo>
                <a:lnTo>
                  <a:pt x="35052" y="64008"/>
                </a:lnTo>
                <a:lnTo>
                  <a:pt x="35052" y="62484"/>
                </a:lnTo>
                <a:lnTo>
                  <a:pt x="36576" y="60960"/>
                </a:lnTo>
                <a:lnTo>
                  <a:pt x="36576" y="57912"/>
                </a:lnTo>
                <a:lnTo>
                  <a:pt x="33528" y="54864"/>
                </a:lnTo>
                <a:lnTo>
                  <a:pt x="33528" y="53340"/>
                </a:lnTo>
                <a:lnTo>
                  <a:pt x="32004" y="53340"/>
                </a:lnTo>
                <a:lnTo>
                  <a:pt x="30480" y="51816"/>
                </a:lnTo>
                <a:lnTo>
                  <a:pt x="28956" y="51816"/>
                </a:lnTo>
                <a:lnTo>
                  <a:pt x="25908" y="50292"/>
                </a:lnTo>
                <a:lnTo>
                  <a:pt x="24384" y="50292"/>
                </a:lnTo>
                <a:lnTo>
                  <a:pt x="21336" y="48768"/>
                </a:lnTo>
                <a:lnTo>
                  <a:pt x="19812" y="48768"/>
                </a:lnTo>
                <a:lnTo>
                  <a:pt x="18288" y="47244"/>
                </a:lnTo>
                <a:lnTo>
                  <a:pt x="15240" y="45720"/>
                </a:lnTo>
                <a:lnTo>
                  <a:pt x="13716" y="45720"/>
                </a:lnTo>
                <a:lnTo>
                  <a:pt x="10668" y="44196"/>
                </a:lnTo>
                <a:lnTo>
                  <a:pt x="9144" y="42672"/>
                </a:lnTo>
                <a:lnTo>
                  <a:pt x="6096" y="41148"/>
                </a:lnTo>
                <a:lnTo>
                  <a:pt x="3048" y="38100"/>
                </a:lnTo>
                <a:lnTo>
                  <a:pt x="1524" y="35052"/>
                </a:lnTo>
                <a:lnTo>
                  <a:pt x="1524" y="33528"/>
                </a:lnTo>
                <a:lnTo>
                  <a:pt x="0" y="30480"/>
                </a:lnTo>
                <a:lnTo>
                  <a:pt x="0" y="18288"/>
                </a:lnTo>
                <a:lnTo>
                  <a:pt x="4572" y="9144"/>
                </a:lnTo>
                <a:lnTo>
                  <a:pt x="7620" y="7620"/>
                </a:lnTo>
                <a:lnTo>
                  <a:pt x="9144" y="4572"/>
                </a:lnTo>
                <a:lnTo>
                  <a:pt x="13716" y="3048"/>
                </a:lnTo>
                <a:lnTo>
                  <a:pt x="45720" y="3048"/>
                </a:lnTo>
                <a:lnTo>
                  <a:pt x="47244" y="4572"/>
                </a:lnTo>
                <a:lnTo>
                  <a:pt x="50292" y="4572"/>
                </a:lnTo>
                <a:lnTo>
                  <a:pt x="50292" y="10668"/>
                </a:lnTo>
                <a:lnTo>
                  <a:pt x="51816" y="12192"/>
                </a:lnTo>
                <a:lnTo>
                  <a:pt x="51816" y="15240"/>
                </a:lnTo>
                <a:lnTo>
                  <a:pt x="27432" y="15240"/>
                </a:lnTo>
                <a:lnTo>
                  <a:pt x="25908" y="16764"/>
                </a:lnTo>
                <a:lnTo>
                  <a:pt x="22860" y="16764"/>
                </a:lnTo>
                <a:lnTo>
                  <a:pt x="19812" y="19812"/>
                </a:lnTo>
                <a:lnTo>
                  <a:pt x="19812" y="25908"/>
                </a:lnTo>
                <a:lnTo>
                  <a:pt x="21336" y="27432"/>
                </a:lnTo>
                <a:lnTo>
                  <a:pt x="21336" y="28956"/>
                </a:lnTo>
                <a:lnTo>
                  <a:pt x="22860" y="28956"/>
                </a:lnTo>
                <a:lnTo>
                  <a:pt x="24384" y="30480"/>
                </a:lnTo>
                <a:lnTo>
                  <a:pt x="25908" y="30480"/>
                </a:lnTo>
                <a:lnTo>
                  <a:pt x="28956" y="32004"/>
                </a:lnTo>
                <a:lnTo>
                  <a:pt x="30480" y="33528"/>
                </a:lnTo>
                <a:lnTo>
                  <a:pt x="33528" y="33528"/>
                </a:lnTo>
                <a:lnTo>
                  <a:pt x="35052" y="35052"/>
                </a:lnTo>
                <a:lnTo>
                  <a:pt x="38100" y="35052"/>
                </a:lnTo>
                <a:lnTo>
                  <a:pt x="39624" y="36576"/>
                </a:lnTo>
                <a:lnTo>
                  <a:pt x="41148" y="36576"/>
                </a:lnTo>
                <a:lnTo>
                  <a:pt x="44196" y="38100"/>
                </a:lnTo>
                <a:lnTo>
                  <a:pt x="45720" y="39624"/>
                </a:lnTo>
                <a:lnTo>
                  <a:pt x="48768" y="41148"/>
                </a:lnTo>
                <a:lnTo>
                  <a:pt x="51816" y="44196"/>
                </a:lnTo>
                <a:lnTo>
                  <a:pt x="53340" y="47244"/>
                </a:lnTo>
                <a:lnTo>
                  <a:pt x="53340" y="48768"/>
                </a:lnTo>
                <a:lnTo>
                  <a:pt x="56388" y="54864"/>
                </a:lnTo>
                <a:lnTo>
                  <a:pt x="56388" y="62484"/>
                </a:lnTo>
                <a:lnTo>
                  <a:pt x="54102" y="67056"/>
                </a:lnTo>
                <a:close/>
              </a:path>
              <a:path w="56515" h="82550">
                <a:moveTo>
                  <a:pt x="50292" y="19812"/>
                </a:moveTo>
                <a:lnTo>
                  <a:pt x="45720" y="19812"/>
                </a:lnTo>
                <a:lnTo>
                  <a:pt x="44196" y="18288"/>
                </a:lnTo>
                <a:lnTo>
                  <a:pt x="41148" y="18288"/>
                </a:lnTo>
                <a:lnTo>
                  <a:pt x="39624" y="16764"/>
                </a:lnTo>
                <a:lnTo>
                  <a:pt x="35052" y="16764"/>
                </a:lnTo>
                <a:lnTo>
                  <a:pt x="32004" y="15240"/>
                </a:lnTo>
                <a:lnTo>
                  <a:pt x="50292" y="15240"/>
                </a:lnTo>
                <a:lnTo>
                  <a:pt x="50292" y="19812"/>
                </a:lnTo>
                <a:close/>
              </a:path>
              <a:path w="56515" h="82550">
                <a:moveTo>
                  <a:pt x="3048" y="62484"/>
                </a:moveTo>
                <a:lnTo>
                  <a:pt x="1524" y="62484"/>
                </a:lnTo>
                <a:lnTo>
                  <a:pt x="1524" y="60960"/>
                </a:lnTo>
                <a:lnTo>
                  <a:pt x="3048" y="60960"/>
                </a:lnTo>
                <a:lnTo>
                  <a:pt x="3048" y="62484"/>
                </a:lnTo>
                <a:close/>
              </a:path>
              <a:path w="56515" h="82550">
                <a:moveTo>
                  <a:pt x="39624" y="80772"/>
                </a:moveTo>
                <a:lnTo>
                  <a:pt x="7620" y="80772"/>
                </a:lnTo>
                <a:lnTo>
                  <a:pt x="6096" y="79248"/>
                </a:lnTo>
                <a:lnTo>
                  <a:pt x="3048" y="79248"/>
                </a:lnTo>
                <a:lnTo>
                  <a:pt x="1524" y="77724"/>
                </a:lnTo>
                <a:lnTo>
                  <a:pt x="0" y="77724"/>
                </a:lnTo>
                <a:lnTo>
                  <a:pt x="0" y="62484"/>
                </a:lnTo>
                <a:lnTo>
                  <a:pt x="6096" y="62484"/>
                </a:lnTo>
                <a:lnTo>
                  <a:pt x="7620" y="64008"/>
                </a:lnTo>
                <a:lnTo>
                  <a:pt x="9144" y="64008"/>
                </a:lnTo>
                <a:lnTo>
                  <a:pt x="10668" y="65532"/>
                </a:lnTo>
                <a:lnTo>
                  <a:pt x="13716" y="65532"/>
                </a:lnTo>
                <a:lnTo>
                  <a:pt x="15240" y="67056"/>
                </a:lnTo>
                <a:lnTo>
                  <a:pt x="54102" y="67056"/>
                </a:lnTo>
                <a:lnTo>
                  <a:pt x="51816" y="71628"/>
                </a:lnTo>
                <a:lnTo>
                  <a:pt x="44196" y="79248"/>
                </a:lnTo>
                <a:lnTo>
                  <a:pt x="39624" y="80772"/>
                </a:lnTo>
                <a:close/>
              </a:path>
              <a:path w="56515" h="82550">
                <a:moveTo>
                  <a:pt x="32004" y="82296"/>
                </a:moveTo>
                <a:lnTo>
                  <a:pt x="10668" y="82296"/>
                </a:lnTo>
                <a:lnTo>
                  <a:pt x="9144" y="80772"/>
                </a:lnTo>
                <a:lnTo>
                  <a:pt x="36576" y="80772"/>
                </a:lnTo>
                <a:lnTo>
                  <a:pt x="32004" y="82296"/>
                </a:lnTo>
                <a:close/>
              </a:path>
            </a:pathLst>
          </a:custGeom>
          <a:solidFill>
            <a:srgbClr val="056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02563" y="5291328"/>
            <a:ext cx="22860" cy="79375"/>
          </a:xfrm>
          <a:custGeom>
            <a:avLst/>
            <a:gdLst/>
            <a:ahLst/>
            <a:cxnLst/>
            <a:rect l="l" t="t" r="r" b="b"/>
            <a:pathLst>
              <a:path w="22859" h="79375">
                <a:moveTo>
                  <a:pt x="15240" y="1524"/>
                </a:moveTo>
                <a:lnTo>
                  <a:pt x="7620" y="1524"/>
                </a:lnTo>
                <a:lnTo>
                  <a:pt x="9144" y="0"/>
                </a:lnTo>
                <a:lnTo>
                  <a:pt x="13716" y="0"/>
                </a:lnTo>
                <a:lnTo>
                  <a:pt x="15240" y="1524"/>
                </a:lnTo>
                <a:close/>
              </a:path>
              <a:path w="22859" h="79375">
                <a:moveTo>
                  <a:pt x="18288" y="24384"/>
                </a:moveTo>
                <a:lnTo>
                  <a:pt x="4572" y="24384"/>
                </a:lnTo>
                <a:lnTo>
                  <a:pt x="1524" y="21336"/>
                </a:lnTo>
                <a:lnTo>
                  <a:pt x="1524" y="18288"/>
                </a:lnTo>
                <a:lnTo>
                  <a:pt x="0" y="16764"/>
                </a:lnTo>
                <a:lnTo>
                  <a:pt x="0" y="9144"/>
                </a:lnTo>
                <a:lnTo>
                  <a:pt x="1524" y="7620"/>
                </a:lnTo>
                <a:lnTo>
                  <a:pt x="1524" y="4572"/>
                </a:lnTo>
                <a:lnTo>
                  <a:pt x="4572" y="1524"/>
                </a:lnTo>
                <a:lnTo>
                  <a:pt x="18288" y="1524"/>
                </a:lnTo>
                <a:lnTo>
                  <a:pt x="19812" y="3048"/>
                </a:lnTo>
                <a:lnTo>
                  <a:pt x="21336" y="3048"/>
                </a:lnTo>
                <a:lnTo>
                  <a:pt x="21336" y="4572"/>
                </a:lnTo>
                <a:lnTo>
                  <a:pt x="22860" y="6096"/>
                </a:lnTo>
                <a:lnTo>
                  <a:pt x="22860" y="19812"/>
                </a:lnTo>
                <a:lnTo>
                  <a:pt x="21336" y="21336"/>
                </a:lnTo>
                <a:lnTo>
                  <a:pt x="21336" y="22860"/>
                </a:lnTo>
                <a:lnTo>
                  <a:pt x="19812" y="22860"/>
                </a:lnTo>
                <a:lnTo>
                  <a:pt x="18288" y="24384"/>
                </a:lnTo>
                <a:close/>
              </a:path>
              <a:path w="22859" h="79375">
                <a:moveTo>
                  <a:pt x="15240" y="56388"/>
                </a:moveTo>
                <a:lnTo>
                  <a:pt x="7620" y="56388"/>
                </a:lnTo>
                <a:lnTo>
                  <a:pt x="9144" y="54864"/>
                </a:lnTo>
                <a:lnTo>
                  <a:pt x="13716" y="54864"/>
                </a:lnTo>
                <a:lnTo>
                  <a:pt x="15240" y="56388"/>
                </a:lnTo>
                <a:close/>
              </a:path>
              <a:path w="22859" h="79375">
                <a:moveTo>
                  <a:pt x="18288" y="79248"/>
                </a:moveTo>
                <a:lnTo>
                  <a:pt x="4572" y="79248"/>
                </a:lnTo>
                <a:lnTo>
                  <a:pt x="1524" y="76200"/>
                </a:lnTo>
                <a:lnTo>
                  <a:pt x="1524" y="73152"/>
                </a:lnTo>
                <a:lnTo>
                  <a:pt x="0" y="71628"/>
                </a:lnTo>
                <a:lnTo>
                  <a:pt x="0" y="64008"/>
                </a:lnTo>
                <a:lnTo>
                  <a:pt x="1524" y="62484"/>
                </a:lnTo>
                <a:lnTo>
                  <a:pt x="1524" y="59436"/>
                </a:lnTo>
                <a:lnTo>
                  <a:pt x="4572" y="56388"/>
                </a:lnTo>
                <a:lnTo>
                  <a:pt x="18288" y="56388"/>
                </a:lnTo>
                <a:lnTo>
                  <a:pt x="19812" y="57912"/>
                </a:lnTo>
                <a:lnTo>
                  <a:pt x="21336" y="57912"/>
                </a:lnTo>
                <a:lnTo>
                  <a:pt x="21336" y="59436"/>
                </a:lnTo>
                <a:lnTo>
                  <a:pt x="22860" y="60960"/>
                </a:lnTo>
                <a:lnTo>
                  <a:pt x="22860" y="74676"/>
                </a:lnTo>
                <a:lnTo>
                  <a:pt x="21336" y="76200"/>
                </a:lnTo>
                <a:lnTo>
                  <a:pt x="21336" y="77724"/>
                </a:lnTo>
                <a:lnTo>
                  <a:pt x="19812" y="77724"/>
                </a:lnTo>
                <a:lnTo>
                  <a:pt x="18288" y="79248"/>
                </a:lnTo>
                <a:close/>
              </a:path>
            </a:pathLst>
          </a:custGeom>
          <a:solidFill>
            <a:srgbClr val="056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34568" y="5248655"/>
            <a:ext cx="70485" cy="146685"/>
          </a:xfrm>
          <a:custGeom>
            <a:avLst/>
            <a:gdLst/>
            <a:ahLst/>
            <a:cxnLst/>
            <a:rect l="l" t="t" r="r" b="b"/>
            <a:pathLst>
              <a:path w="70484" h="146685">
                <a:moveTo>
                  <a:pt x="64008" y="1524"/>
                </a:moveTo>
                <a:lnTo>
                  <a:pt x="56388" y="1524"/>
                </a:lnTo>
                <a:lnTo>
                  <a:pt x="57912" y="0"/>
                </a:lnTo>
                <a:lnTo>
                  <a:pt x="62484" y="0"/>
                </a:lnTo>
                <a:lnTo>
                  <a:pt x="64008" y="1524"/>
                </a:lnTo>
                <a:close/>
              </a:path>
              <a:path w="70484" h="146685">
                <a:moveTo>
                  <a:pt x="19812" y="146304"/>
                </a:moveTo>
                <a:lnTo>
                  <a:pt x="1524" y="146304"/>
                </a:lnTo>
                <a:lnTo>
                  <a:pt x="1524" y="144780"/>
                </a:lnTo>
                <a:lnTo>
                  <a:pt x="0" y="144780"/>
                </a:lnTo>
                <a:lnTo>
                  <a:pt x="0" y="143256"/>
                </a:lnTo>
                <a:lnTo>
                  <a:pt x="1524" y="141732"/>
                </a:lnTo>
                <a:lnTo>
                  <a:pt x="50292" y="4572"/>
                </a:lnTo>
                <a:lnTo>
                  <a:pt x="50292" y="1524"/>
                </a:lnTo>
                <a:lnTo>
                  <a:pt x="68580" y="1524"/>
                </a:lnTo>
                <a:lnTo>
                  <a:pt x="68580" y="3048"/>
                </a:lnTo>
                <a:lnTo>
                  <a:pt x="70104" y="3048"/>
                </a:lnTo>
                <a:lnTo>
                  <a:pt x="70104" y="6096"/>
                </a:lnTo>
                <a:lnTo>
                  <a:pt x="21336" y="143256"/>
                </a:lnTo>
                <a:lnTo>
                  <a:pt x="19812" y="144780"/>
                </a:lnTo>
                <a:lnTo>
                  <a:pt x="19812" y="146304"/>
                </a:lnTo>
                <a:close/>
              </a:path>
            </a:pathLst>
          </a:custGeom>
          <a:solidFill>
            <a:srgbClr val="056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06195" y="5248655"/>
            <a:ext cx="70485" cy="146685"/>
          </a:xfrm>
          <a:custGeom>
            <a:avLst/>
            <a:gdLst/>
            <a:ahLst/>
            <a:cxnLst/>
            <a:rect l="l" t="t" r="r" b="b"/>
            <a:pathLst>
              <a:path w="70484" h="146685">
                <a:moveTo>
                  <a:pt x="64008" y="1524"/>
                </a:moveTo>
                <a:lnTo>
                  <a:pt x="56388" y="1524"/>
                </a:lnTo>
                <a:lnTo>
                  <a:pt x="57912" y="0"/>
                </a:lnTo>
                <a:lnTo>
                  <a:pt x="62484" y="0"/>
                </a:lnTo>
                <a:lnTo>
                  <a:pt x="64008" y="1524"/>
                </a:lnTo>
                <a:close/>
              </a:path>
              <a:path w="70484" h="146685">
                <a:moveTo>
                  <a:pt x="19812" y="146304"/>
                </a:moveTo>
                <a:lnTo>
                  <a:pt x="1524" y="146304"/>
                </a:lnTo>
                <a:lnTo>
                  <a:pt x="1524" y="144780"/>
                </a:lnTo>
                <a:lnTo>
                  <a:pt x="0" y="143256"/>
                </a:lnTo>
                <a:lnTo>
                  <a:pt x="1524" y="143256"/>
                </a:lnTo>
                <a:lnTo>
                  <a:pt x="1524" y="141732"/>
                </a:lnTo>
                <a:lnTo>
                  <a:pt x="50292" y="4572"/>
                </a:lnTo>
                <a:lnTo>
                  <a:pt x="50292" y="3048"/>
                </a:lnTo>
                <a:lnTo>
                  <a:pt x="51816" y="1524"/>
                </a:lnTo>
                <a:lnTo>
                  <a:pt x="68580" y="1524"/>
                </a:lnTo>
                <a:lnTo>
                  <a:pt x="70104" y="3048"/>
                </a:lnTo>
                <a:lnTo>
                  <a:pt x="70104" y="6096"/>
                </a:lnTo>
                <a:lnTo>
                  <a:pt x="21336" y="143256"/>
                </a:lnTo>
                <a:lnTo>
                  <a:pt x="21336" y="144780"/>
                </a:lnTo>
                <a:lnTo>
                  <a:pt x="19812" y="144780"/>
                </a:lnTo>
                <a:lnTo>
                  <a:pt x="19812" y="146304"/>
                </a:lnTo>
                <a:close/>
              </a:path>
            </a:pathLst>
          </a:custGeom>
          <a:solidFill>
            <a:srgbClr val="056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33756" y="5394960"/>
            <a:ext cx="4520565" cy="0"/>
          </a:xfrm>
          <a:custGeom>
            <a:avLst/>
            <a:gdLst/>
            <a:ahLst/>
            <a:cxnLst/>
            <a:rect l="l" t="t" r="r" b="b"/>
            <a:pathLst>
              <a:path w="4520565">
                <a:moveTo>
                  <a:pt x="0" y="0"/>
                </a:moveTo>
                <a:lnTo>
                  <a:pt x="4520184" y="0"/>
                </a:lnTo>
              </a:path>
            </a:pathLst>
          </a:custGeom>
          <a:ln w="12192">
            <a:solidFill>
              <a:srgbClr val="05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90016" y="5248655"/>
            <a:ext cx="3960876" cy="150876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50876" y="5753100"/>
            <a:ext cx="71628" cy="73152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24611" y="5695188"/>
            <a:ext cx="1214628" cy="249936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616963" y="5707379"/>
            <a:ext cx="280416" cy="187452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923288" y="5754623"/>
            <a:ext cx="121920" cy="141732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81783" y="5753100"/>
            <a:ext cx="217932" cy="143256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00300" y="5708903"/>
            <a:ext cx="1078992" cy="187452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578352" y="5708903"/>
            <a:ext cx="1066800" cy="236220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721352" y="5695188"/>
            <a:ext cx="1205484" cy="249936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06324" y="6015228"/>
            <a:ext cx="6815328" cy="150876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Title 98">
            <a:extLst>
              <a:ext uri="{FF2B5EF4-FFF2-40B4-BE49-F238E27FC236}">
                <a16:creationId xmlns:a16="http://schemas.microsoft.com/office/drawing/2014/main" id="{A0117D1F-8BDC-49DE-A2EC-C973F9CD9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Useful Resources &amp; References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88392" y="215188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41148" y="62484"/>
                </a:moveTo>
                <a:lnTo>
                  <a:pt x="22860" y="62484"/>
                </a:lnTo>
                <a:lnTo>
                  <a:pt x="16764" y="59436"/>
                </a:lnTo>
                <a:lnTo>
                  <a:pt x="10668" y="53340"/>
                </a:lnTo>
                <a:lnTo>
                  <a:pt x="3048" y="47244"/>
                </a:lnTo>
                <a:lnTo>
                  <a:pt x="0" y="39624"/>
                </a:lnTo>
                <a:lnTo>
                  <a:pt x="0" y="22860"/>
                </a:lnTo>
                <a:lnTo>
                  <a:pt x="3048" y="15240"/>
                </a:lnTo>
                <a:lnTo>
                  <a:pt x="10668" y="9144"/>
                </a:lnTo>
                <a:lnTo>
                  <a:pt x="16764" y="3048"/>
                </a:lnTo>
                <a:lnTo>
                  <a:pt x="22860" y="0"/>
                </a:lnTo>
                <a:lnTo>
                  <a:pt x="41148" y="0"/>
                </a:lnTo>
                <a:lnTo>
                  <a:pt x="47244" y="3048"/>
                </a:lnTo>
                <a:lnTo>
                  <a:pt x="59436" y="15240"/>
                </a:lnTo>
                <a:lnTo>
                  <a:pt x="62484" y="22860"/>
                </a:lnTo>
                <a:lnTo>
                  <a:pt x="62484" y="39624"/>
                </a:lnTo>
                <a:lnTo>
                  <a:pt x="59436" y="47244"/>
                </a:lnTo>
                <a:lnTo>
                  <a:pt x="47244" y="59436"/>
                </a:lnTo>
                <a:lnTo>
                  <a:pt x="41148" y="624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6427" y="2090927"/>
            <a:ext cx="429768" cy="182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7532" y="2136648"/>
            <a:ext cx="135636" cy="137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90600" y="2139695"/>
            <a:ext cx="117348" cy="134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43000" y="2136648"/>
            <a:ext cx="348996" cy="1371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86483" y="2087879"/>
            <a:ext cx="167640" cy="1859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89176" y="2136648"/>
            <a:ext cx="225552" cy="137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40635" y="2139695"/>
            <a:ext cx="117348" cy="1341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94560" y="2136648"/>
            <a:ext cx="126492" cy="1844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7284" y="2389632"/>
            <a:ext cx="158496" cy="1859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7116" y="2438400"/>
            <a:ext cx="118872" cy="1371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1895" y="2438400"/>
            <a:ext cx="106680" cy="1341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8388" y="2395727"/>
            <a:ext cx="196596" cy="1798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43939" y="2392679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22860" y="24384"/>
                </a:moveTo>
                <a:lnTo>
                  <a:pt x="0" y="24384"/>
                </a:lnTo>
                <a:lnTo>
                  <a:pt x="0" y="0"/>
                </a:lnTo>
                <a:lnTo>
                  <a:pt x="22860" y="0"/>
                </a:lnTo>
                <a:lnTo>
                  <a:pt x="2286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55369" y="2441448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4">
                <a:moveTo>
                  <a:pt x="0" y="0"/>
                </a:moveTo>
                <a:lnTo>
                  <a:pt x="0" y="131064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95755" y="2438400"/>
            <a:ext cx="106680" cy="1341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29867" y="2438400"/>
            <a:ext cx="121920" cy="1371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4647" y="2438400"/>
            <a:ext cx="70104" cy="13411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517903" y="2389632"/>
            <a:ext cx="196596" cy="18592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41932" y="2438400"/>
            <a:ext cx="70104" cy="1341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86711" y="2438400"/>
            <a:ext cx="118872" cy="13716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93976" y="2438400"/>
            <a:ext cx="108204" cy="13716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21992" y="2395727"/>
            <a:ext cx="196596" cy="17983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502407" y="2389632"/>
            <a:ext cx="207264" cy="18592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88920" y="2438400"/>
            <a:ext cx="1077468" cy="13716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47159" y="2389632"/>
            <a:ext cx="198120" cy="18592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71188" y="2438400"/>
            <a:ext cx="70104" cy="13411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319015" y="2438400"/>
            <a:ext cx="118872" cy="13716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63796" y="2438400"/>
            <a:ext cx="106680" cy="13411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668011" y="2438400"/>
            <a:ext cx="118872" cy="13716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815840" y="2438400"/>
            <a:ext cx="114300" cy="1844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953000" y="2438400"/>
            <a:ext cx="114300" cy="1844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104638" y="2391155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146547" y="2392679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60" h="24764">
                <a:moveTo>
                  <a:pt x="22860" y="24384"/>
                </a:moveTo>
                <a:lnTo>
                  <a:pt x="0" y="24384"/>
                </a:lnTo>
                <a:lnTo>
                  <a:pt x="0" y="0"/>
                </a:lnTo>
                <a:lnTo>
                  <a:pt x="22860" y="0"/>
                </a:lnTo>
                <a:lnTo>
                  <a:pt x="2286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157978" y="2441448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4">
                <a:moveTo>
                  <a:pt x="0" y="0"/>
                </a:moveTo>
                <a:lnTo>
                  <a:pt x="0" y="131064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98364" y="2395727"/>
            <a:ext cx="321564" cy="17983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539740" y="2392679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60" h="24764">
                <a:moveTo>
                  <a:pt x="22860" y="24384"/>
                </a:moveTo>
                <a:lnTo>
                  <a:pt x="0" y="24384"/>
                </a:lnTo>
                <a:lnTo>
                  <a:pt x="0" y="0"/>
                </a:lnTo>
                <a:lnTo>
                  <a:pt x="22860" y="0"/>
                </a:lnTo>
                <a:lnTo>
                  <a:pt x="2286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551170" y="2441448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4">
                <a:moveTo>
                  <a:pt x="0" y="0"/>
                </a:moveTo>
                <a:lnTo>
                  <a:pt x="0" y="131064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88508" y="2438400"/>
            <a:ext cx="118872" cy="13716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734811" y="2438400"/>
            <a:ext cx="106680" cy="13411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8392" y="3057144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41148" y="62484"/>
                </a:moveTo>
                <a:lnTo>
                  <a:pt x="22860" y="62484"/>
                </a:lnTo>
                <a:lnTo>
                  <a:pt x="16764" y="59436"/>
                </a:lnTo>
                <a:lnTo>
                  <a:pt x="10668" y="53340"/>
                </a:lnTo>
                <a:lnTo>
                  <a:pt x="3048" y="47244"/>
                </a:lnTo>
                <a:lnTo>
                  <a:pt x="0" y="39624"/>
                </a:lnTo>
                <a:lnTo>
                  <a:pt x="0" y="22860"/>
                </a:lnTo>
                <a:lnTo>
                  <a:pt x="3048" y="15240"/>
                </a:lnTo>
                <a:lnTo>
                  <a:pt x="10668" y="9144"/>
                </a:lnTo>
                <a:lnTo>
                  <a:pt x="16764" y="3048"/>
                </a:lnTo>
                <a:lnTo>
                  <a:pt x="22860" y="0"/>
                </a:lnTo>
                <a:lnTo>
                  <a:pt x="41148" y="0"/>
                </a:lnTo>
                <a:lnTo>
                  <a:pt x="47244" y="3048"/>
                </a:lnTo>
                <a:lnTo>
                  <a:pt x="59436" y="15240"/>
                </a:lnTo>
                <a:lnTo>
                  <a:pt x="62484" y="22860"/>
                </a:lnTo>
                <a:lnTo>
                  <a:pt x="62484" y="39624"/>
                </a:lnTo>
                <a:lnTo>
                  <a:pt x="59436" y="47244"/>
                </a:lnTo>
                <a:lnTo>
                  <a:pt x="47244" y="59436"/>
                </a:lnTo>
                <a:lnTo>
                  <a:pt x="41148" y="624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76427" y="2996183"/>
            <a:ext cx="429768" cy="18288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27532" y="3041904"/>
            <a:ext cx="135636" cy="13716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0600" y="3044951"/>
            <a:ext cx="117348" cy="13411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143000" y="3041904"/>
            <a:ext cx="348996" cy="13716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594103" y="2996183"/>
            <a:ext cx="138684" cy="17983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760220" y="3041904"/>
            <a:ext cx="365760" cy="13716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151888" y="2996183"/>
            <a:ext cx="35560" cy="30480"/>
          </a:xfrm>
          <a:custGeom>
            <a:avLst/>
            <a:gdLst/>
            <a:ahLst/>
            <a:cxnLst/>
            <a:rect l="l" t="t" r="r" b="b"/>
            <a:pathLst>
              <a:path w="35560" h="30480">
                <a:moveTo>
                  <a:pt x="35052" y="30480"/>
                </a:moveTo>
                <a:lnTo>
                  <a:pt x="0" y="30480"/>
                </a:lnTo>
                <a:lnTo>
                  <a:pt x="0" y="0"/>
                </a:lnTo>
                <a:lnTo>
                  <a:pt x="35052" y="0"/>
                </a:lnTo>
                <a:lnTo>
                  <a:pt x="35052" y="304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169414" y="3044951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4">
                <a:moveTo>
                  <a:pt x="0" y="0"/>
                </a:moveTo>
                <a:lnTo>
                  <a:pt x="0" y="131064"/>
                </a:lnTo>
              </a:path>
            </a:pathLst>
          </a:custGeom>
          <a:ln w="3505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212848" y="2996183"/>
            <a:ext cx="129540" cy="18288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365248" y="3041904"/>
            <a:ext cx="123444" cy="13716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514600" y="3041904"/>
            <a:ext cx="82296" cy="13411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67284" y="3294888"/>
            <a:ext cx="141732" cy="185928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33486" y="3343655"/>
            <a:ext cx="121833" cy="13716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78180" y="3343655"/>
            <a:ext cx="70485" cy="134620"/>
          </a:xfrm>
          <a:custGeom>
            <a:avLst/>
            <a:gdLst/>
            <a:ahLst/>
            <a:cxnLst/>
            <a:rect l="l" t="t" r="r" b="b"/>
            <a:pathLst>
              <a:path w="70484" h="134620">
                <a:moveTo>
                  <a:pt x="62484" y="27432"/>
                </a:moveTo>
                <a:lnTo>
                  <a:pt x="57912" y="22860"/>
                </a:lnTo>
                <a:lnTo>
                  <a:pt x="51816" y="21336"/>
                </a:lnTo>
                <a:lnTo>
                  <a:pt x="19812" y="21336"/>
                </a:lnTo>
                <a:lnTo>
                  <a:pt x="25908" y="12192"/>
                </a:lnTo>
                <a:lnTo>
                  <a:pt x="30480" y="6096"/>
                </a:lnTo>
                <a:lnTo>
                  <a:pt x="33528" y="4572"/>
                </a:lnTo>
                <a:lnTo>
                  <a:pt x="38100" y="1524"/>
                </a:lnTo>
                <a:lnTo>
                  <a:pt x="42672" y="0"/>
                </a:lnTo>
                <a:lnTo>
                  <a:pt x="54864" y="0"/>
                </a:lnTo>
                <a:lnTo>
                  <a:pt x="62484" y="1524"/>
                </a:lnTo>
                <a:lnTo>
                  <a:pt x="70104" y="6096"/>
                </a:lnTo>
                <a:lnTo>
                  <a:pt x="62484" y="27432"/>
                </a:lnTo>
                <a:close/>
              </a:path>
              <a:path w="70484" h="134620">
                <a:moveTo>
                  <a:pt x="22860" y="134112"/>
                </a:moveTo>
                <a:lnTo>
                  <a:pt x="0" y="134112"/>
                </a:lnTo>
                <a:lnTo>
                  <a:pt x="0" y="3048"/>
                </a:lnTo>
                <a:lnTo>
                  <a:pt x="19812" y="3048"/>
                </a:lnTo>
                <a:lnTo>
                  <a:pt x="19812" y="21336"/>
                </a:lnTo>
                <a:lnTo>
                  <a:pt x="42672" y="21336"/>
                </a:lnTo>
                <a:lnTo>
                  <a:pt x="38100" y="22860"/>
                </a:lnTo>
                <a:lnTo>
                  <a:pt x="35052" y="25908"/>
                </a:lnTo>
                <a:lnTo>
                  <a:pt x="30480" y="28956"/>
                </a:lnTo>
                <a:lnTo>
                  <a:pt x="25431" y="44076"/>
                </a:lnTo>
                <a:lnTo>
                  <a:pt x="24003" y="50482"/>
                </a:lnTo>
                <a:lnTo>
                  <a:pt x="23145" y="57173"/>
                </a:lnTo>
                <a:lnTo>
                  <a:pt x="22860" y="64008"/>
                </a:lnTo>
                <a:lnTo>
                  <a:pt x="22860" y="134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48283" y="3346703"/>
            <a:ext cx="120650" cy="131445"/>
          </a:xfrm>
          <a:custGeom>
            <a:avLst/>
            <a:gdLst/>
            <a:ahLst/>
            <a:cxnLst/>
            <a:rect l="l" t="t" r="r" b="b"/>
            <a:pathLst>
              <a:path w="120650" h="131445">
                <a:moveTo>
                  <a:pt x="73152" y="131064"/>
                </a:moveTo>
                <a:lnTo>
                  <a:pt x="47244" y="131064"/>
                </a:lnTo>
                <a:lnTo>
                  <a:pt x="0" y="0"/>
                </a:lnTo>
                <a:lnTo>
                  <a:pt x="24384" y="0"/>
                </a:lnTo>
                <a:lnTo>
                  <a:pt x="51816" y="77724"/>
                </a:lnTo>
                <a:lnTo>
                  <a:pt x="54078" y="84582"/>
                </a:lnTo>
                <a:lnTo>
                  <a:pt x="56197" y="91440"/>
                </a:lnTo>
                <a:lnTo>
                  <a:pt x="58031" y="98298"/>
                </a:lnTo>
                <a:lnTo>
                  <a:pt x="59436" y="105156"/>
                </a:lnTo>
                <a:lnTo>
                  <a:pt x="82490" y="105156"/>
                </a:lnTo>
                <a:lnTo>
                  <a:pt x="73152" y="131064"/>
                </a:lnTo>
                <a:close/>
              </a:path>
              <a:path w="120650" h="131445">
                <a:moveTo>
                  <a:pt x="82490" y="105156"/>
                </a:moveTo>
                <a:lnTo>
                  <a:pt x="59436" y="105156"/>
                </a:lnTo>
                <a:lnTo>
                  <a:pt x="61507" y="99393"/>
                </a:lnTo>
                <a:lnTo>
                  <a:pt x="63436" y="93345"/>
                </a:lnTo>
                <a:lnTo>
                  <a:pt x="65651" y="86725"/>
                </a:lnTo>
                <a:lnTo>
                  <a:pt x="68580" y="79248"/>
                </a:lnTo>
                <a:lnTo>
                  <a:pt x="96012" y="0"/>
                </a:lnTo>
                <a:lnTo>
                  <a:pt x="120396" y="0"/>
                </a:lnTo>
                <a:lnTo>
                  <a:pt x="82490" y="105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86967" y="3297935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22860" y="24384"/>
                </a:moveTo>
                <a:lnTo>
                  <a:pt x="0" y="24384"/>
                </a:lnTo>
                <a:lnTo>
                  <a:pt x="0" y="0"/>
                </a:lnTo>
                <a:lnTo>
                  <a:pt x="22860" y="0"/>
                </a:lnTo>
                <a:lnTo>
                  <a:pt x="2286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98397" y="3346703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5">
                <a:moveTo>
                  <a:pt x="0" y="0"/>
                </a:moveTo>
                <a:lnTo>
                  <a:pt x="0" y="131064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37260" y="3343655"/>
            <a:ext cx="248412" cy="13716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283208" y="3297935"/>
            <a:ext cx="135636" cy="17983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47800" y="3343655"/>
            <a:ext cx="327660" cy="13716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798320" y="3297935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60" h="24764">
                <a:moveTo>
                  <a:pt x="22860" y="24384"/>
                </a:moveTo>
                <a:lnTo>
                  <a:pt x="0" y="24384"/>
                </a:lnTo>
                <a:lnTo>
                  <a:pt x="0" y="0"/>
                </a:lnTo>
                <a:lnTo>
                  <a:pt x="22860" y="0"/>
                </a:lnTo>
                <a:lnTo>
                  <a:pt x="2286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809750" y="3346703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5">
                <a:moveTo>
                  <a:pt x="0" y="0"/>
                </a:moveTo>
                <a:lnTo>
                  <a:pt x="0" y="131064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842516" y="3297935"/>
            <a:ext cx="114300" cy="18288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984248" y="3343655"/>
            <a:ext cx="121920" cy="13716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129027" y="3343655"/>
            <a:ext cx="70104" cy="134112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272283" y="3300984"/>
            <a:ext cx="64008" cy="179832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356104" y="3297935"/>
            <a:ext cx="106680" cy="179832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490216" y="3300984"/>
            <a:ext cx="198120" cy="179832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766060" y="3343655"/>
            <a:ext cx="108204" cy="137160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898648" y="3346703"/>
            <a:ext cx="106680" cy="134112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40379" y="3343655"/>
            <a:ext cx="114300" cy="184404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177539" y="3343655"/>
            <a:ext cx="114300" cy="184404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329178" y="3294888"/>
            <a:ext cx="0" cy="182880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374135" y="3297935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60" h="24764">
                <a:moveTo>
                  <a:pt x="22860" y="24384"/>
                </a:moveTo>
                <a:lnTo>
                  <a:pt x="0" y="24384"/>
                </a:lnTo>
                <a:lnTo>
                  <a:pt x="0" y="0"/>
                </a:lnTo>
                <a:lnTo>
                  <a:pt x="22860" y="0"/>
                </a:lnTo>
                <a:lnTo>
                  <a:pt x="2286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385565" y="3346703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5">
                <a:moveTo>
                  <a:pt x="0" y="0"/>
                </a:moveTo>
                <a:lnTo>
                  <a:pt x="0" y="131064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421379" y="3343655"/>
            <a:ext cx="121920" cy="137160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563111" y="3343655"/>
            <a:ext cx="108204" cy="137160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755135" y="3300984"/>
            <a:ext cx="64008" cy="179832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838955" y="3297935"/>
            <a:ext cx="106680" cy="179832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970020" y="3343655"/>
            <a:ext cx="121920" cy="137160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189476" y="3343655"/>
            <a:ext cx="1075944" cy="137160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349240" y="3300984"/>
            <a:ext cx="64008" cy="179832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433059" y="3297935"/>
            <a:ext cx="106680" cy="179832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565647" y="3300984"/>
            <a:ext cx="198120" cy="179832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844540" y="3343655"/>
            <a:ext cx="242316" cy="137160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115811" y="3343655"/>
            <a:ext cx="106680" cy="1341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326123" y="3297935"/>
            <a:ext cx="252984" cy="182880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669023" y="3297935"/>
            <a:ext cx="114300" cy="182880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806183" y="3343655"/>
            <a:ext cx="121920" cy="137160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955535" y="3343655"/>
            <a:ext cx="114300" cy="184404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104126" y="3294888"/>
            <a:ext cx="0" cy="182880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142988" y="3343655"/>
            <a:ext cx="119380" cy="137160"/>
          </a:xfrm>
          <a:custGeom>
            <a:avLst/>
            <a:gdLst/>
            <a:ahLst/>
            <a:cxnLst/>
            <a:rect l="l" t="t" r="r" b="b"/>
            <a:pathLst>
              <a:path w="119379" h="137160">
                <a:moveTo>
                  <a:pt x="59436" y="137160"/>
                </a:moveTo>
                <a:lnTo>
                  <a:pt x="15240" y="118872"/>
                </a:lnTo>
                <a:lnTo>
                  <a:pt x="0" y="68580"/>
                </a:lnTo>
                <a:lnTo>
                  <a:pt x="1166" y="51458"/>
                </a:lnTo>
                <a:lnTo>
                  <a:pt x="19812" y="15240"/>
                </a:lnTo>
                <a:lnTo>
                  <a:pt x="59436" y="0"/>
                </a:lnTo>
                <a:lnTo>
                  <a:pt x="71675" y="1143"/>
                </a:lnTo>
                <a:lnTo>
                  <a:pt x="83058" y="4572"/>
                </a:lnTo>
                <a:lnTo>
                  <a:pt x="93297" y="10287"/>
                </a:lnTo>
                <a:lnTo>
                  <a:pt x="102108" y="18288"/>
                </a:lnTo>
                <a:lnTo>
                  <a:pt x="59436" y="18288"/>
                </a:lnTo>
                <a:lnTo>
                  <a:pt x="51744" y="19121"/>
                </a:lnTo>
                <a:lnTo>
                  <a:pt x="25336" y="46672"/>
                </a:lnTo>
                <a:lnTo>
                  <a:pt x="22860" y="68580"/>
                </a:lnTo>
                <a:lnTo>
                  <a:pt x="23455" y="80319"/>
                </a:lnTo>
                <a:lnTo>
                  <a:pt x="44767" y="115633"/>
                </a:lnTo>
                <a:lnTo>
                  <a:pt x="59436" y="118872"/>
                </a:lnTo>
                <a:lnTo>
                  <a:pt x="102614" y="118872"/>
                </a:lnTo>
                <a:lnTo>
                  <a:pt x="102298" y="119253"/>
                </a:lnTo>
                <a:lnTo>
                  <a:pt x="67413" y="136612"/>
                </a:lnTo>
                <a:lnTo>
                  <a:pt x="59436" y="137160"/>
                </a:lnTo>
                <a:close/>
              </a:path>
              <a:path w="119379" h="137160">
                <a:moveTo>
                  <a:pt x="102614" y="118872"/>
                </a:moveTo>
                <a:lnTo>
                  <a:pt x="59436" y="118872"/>
                </a:lnTo>
                <a:lnTo>
                  <a:pt x="66913" y="118038"/>
                </a:lnTo>
                <a:lnTo>
                  <a:pt x="73533" y="115633"/>
                </a:lnTo>
                <a:lnTo>
                  <a:pt x="95202" y="79676"/>
                </a:lnTo>
                <a:lnTo>
                  <a:pt x="96012" y="67056"/>
                </a:lnTo>
                <a:lnTo>
                  <a:pt x="95202" y="56197"/>
                </a:lnTo>
                <a:lnTo>
                  <a:pt x="73533" y="21526"/>
                </a:lnTo>
                <a:lnTo>
                  <a:pt x="59436" y="18288"/>
                </a:lnTo>
                <a:lnTo>
                  <a:pt x="102108" y="18288"/>
                </a:lnTo>
                <a:lnTo>
                  <a:pt x="109227" y="27408"/>
                </a:lnTo>
                <a:lnTo>
                  <a:pt x="114490" y="38671"/>
                </a:lnTo>
                <a:lnTo>
                  <a:pt x="117752" y="51935"/>
                </a:lnTo>
                <a:lnTo>
                  <a:pt x="118872" y="67056"/>
                </a:lnTo>
                <a:lnTo>
                  <a:pt x="118324" y="79033"/>
                </a:lnTo>
                <a:lnTo>
                  <a:pt x="116776" y="89725"/>
                </a:lnTo>
                <a:lnTo>
                  <a:pt x="114371" y="98988"/>
                </a:lnTo>
                <a:lnTo>
                  <a:pt x="111252" y="106680"/>
                </a:lnTo>
                <a:lnTo>
                  <a:pt x="107275" y="113252"/>
                </a:lnTo>
                <a:lnTo>
                  <a:pt x="102614" y="118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278623" y="3346703"/>
            <a:ext cx="119380" cy="184785"/>
          </a:xfrm>
          <a:custGeom>
            <a:avLst/>
            <a:gdLst/>
            <a:ahLst/>
            <a:cxnLst/>
            <a:rect l="l" t="t" r="r" b="b"/>
            <a:pathLst>
              <a:path w="119379" h="184785">
                <a:moveTo>
                  <a:pt x="59436" y="163068"/>
                </a:moveTo>
                <a:lnTo>
                  <a:pt x="25908" y="163068"/>
                </a:lnTo>
                <a:lnTo>
                  <a:pt x="38100" y="156972"/>
                </a:lnTo>
                <a:lnTo>
                  <a:pt x="41148" y="150876"/>
                </a:lnTo>
                <a:lnTo>
                  <a:pt x="44196" y="146304"/>
                </a:lnTo>
                <a:lnTo>
                  <a:pt x="47244" y="137160"/>
                </a:lnTo>
                <a:lnTo>
                  <a:pt x="47244" y="134112"/>
                </a:lnTo>
                <a:lnTo>
                  <a:pt x="48768" y="131064"/>
                </a:lnTo>
                <a:lnTo>
                  <a:pt x="0" y="0"/>
                </a:lnTo>
                <a:lnTo>
                  <a:pt x="24384" y="0"/>
                </a:lnTo>
                <a:lnTo>
                  <a:pt x="50292" y="74676"/>
                </a:lnTo>
                <a:lnTo>
                  <a:pt x="53435" y="81772"/>
                </a:lnTo>
                <a:lnTo>
                  <a:pt x="56007" y="89154"/>
                </a:lnTo>
                <a:lnTo>
                  <a:pt x="58007" y="96535"/>
                </a:lnTo>
                <a:lnTo>
                  <a:pt x="59436" y="103632"/>
                </a:lnTo>
                <a:lnTo>
                  <a:pt x="82365" y="103632"/>
                </a:lnTo>
                <a:lnTo>
                  <a:pt x="68222" y="143779"/>
                </a:lnTo>
                <a:lnTo>
                  <a:pt x="64960" y="152019"/>
                </a:lnTo>
                <a:lnTo>
                  <a:pt x="61983" y="158543"/>
                </a:lnTo>
                <a:lnTo>
                  <a:pt x="59436" y="163068"/>
                </a:lnTo>
                <a:close/>
              </a:path>
              <a:path w="119379" h="184785">
                <a:moveTo>
                  <a:pt x="82365" y="103632"/>
                </a:moveTo>
                <a:lnTo>
                  <a:pt x="59436" y="103632"/>
                </a:lnTo>
                <a:lnTo>
                  <a:pt x="61507" y="97631"/>
                </a:lnTo>
                <a:lnTo>
                  <a:pt x="63436" y="91059"/>
                </a:lnTo>
                <a:lnTo>
                  <a:pt x="65651" y="83915"/>
                </a:lnTo>
                <a:lnTo>
                  <a:pt x="68580" y="76200"/>
                </a:lnTo>
                <a:lnTo>
                  <a:pt x="94488" y="0"/>
                </a:lnTo>
                <a:lnTo>
                  <a:pt x="118872" y="0"/>
                </a:lnTo>
                <a:lnTo>
                  <a:pt x="82365" y="103632"/>
                </a:lnTo>
                <a:close/>
              </a:path>
              <a:path w="119379" h="184785">
                <a:moveTo>
                  <a:pt x="33528" y="184404"/>
                </a:moveTo>
                <a:lnTo>
                  <a:pt x="21336" y="184404"/>
                </a:lnTo>
                <a:lnTo>
                  <a:pt x="16764" y="182880"/>
                </a:lnTo>
                <a:lnTo>
                  <a:pt x="10668" y="181356"/>
                </a:lnTo>
                <a:lnTo>
                  <a:pt x="7620" y="161544"/>
                </a:lnTo>
                <a:lnTo>
                  <a:pt x="12192" y="163068"/>
                </a:lnTo>
                <a:lnTo>
                  <a:pt x="59436" y="163068"/>
                </a:lnTo>
                <a:lnTo>
                  <a:pt x="54864" y="170688"/>
                </a:lnTo>
                <a:lnTo>
                  <a:pt x="50292" y="175260"/>
                </a:lnTo>
                <a:lnTo>
                  <a:pt x="44196" y="179832"/>
                </a:lnTo>
                <a:lnTo>
                  <a:pt x="39624" y="182880"/>
                </a:lnTo>
                <a:lnTo>
                  <a:pt x="33528" y="184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408164" y="3343655"/>
            <a:ext cx="121920" cy="137160"/>
          </a:xfrm>
          <a:custGeom>
            <a:avLst/>
            <a:gdLst/>
            <a:ahLst/>
            <a:cxnLst/>
            <a:rect l="l" t="t" r="r" b="b"/>
            <a:pathLst>
              <a:path w="121920" h="137160">
                <a:moveTo>
                  <a:pt x="62484" y="137160"/>
                </a:moveTo>
                <a:lnTo>
                  <a:pt x="25622" y="126873"/>
                </a:lnTo>
                <a:lnTo>
                  <a:pt x="904" y="85224"/>
                </a:lnTo>
                <a:lnTo>
                  <a:pt x="0" y="70104"/>
                </a:lnTo>
                <a:lnTo>
                  <a:pt x="904" y="54078"/>
                </a:lnTo>
                <a:lnTo>
                  <a:pt x="16764" y="18288"/>
                </a:lnTo>
                <a:lnTo>
                  <a:pt x="60960" y="0"/>
                </a:lnTo>
                <a:lnTo>
                  <a:pt x="73866" y="1143"/>
                </a:lnTo>
                <a:lnTo>
                  <a:pt x="85344" y="4572"/>
                </a:lnTo>
                <a:lnTo>
                  <a:pt x="95678" y="10287"/>
                </a:lnTo>
                <a:lnTo>
                  <a:pt x="105156" y="18288"/>
                </a:lnTo>
                <a:lnTo>
                  <a:pt x="60960" y="18288"/>
                </a:lnTo>
                <a:lnTo>
                  <a:pt x="53244" y="18883"/>
                </a:lnTo>
                <a:lnTo>
                  <a:pt x="23669" y="47815"/>
                </a:lnTo>
                <a:lnTo>
                  <a:pt x="22860" y="56388"/>
                </a:lnTo>
                <a:lnTo>
                  <a:pt x="121019" y="56388"/>
                </a:lnTo>
                <a:lnTo>
                  <a:pt x="121920" y="68580"/>
                </a:lnTo>
                <a:lnTo>
                  <a:pt x="121920" y="74676"/>
                </a:lnTo>
                <a:lnTo>
                  <a:pt x="22860" y="74676"/>
                </a:lnTo>
                <a:lnTo>
                  <a:pt x="23693" y="84605"/>
                </a:lnTo>
                <a:lnTo>
                  <a:pt x="47625" y="115633"/>
                </a:lnTo>
                <a:lnTo>
                  <a:pt x="62484" y="118872"/>
                </a:lnTo>
                <a:lnTo>
                  <a:pt x="108971" y="118872"/>
                </a:lnTo>
                <a:lnTo>
                  <a:pt x="107108" y="121110"/>
                </a:lnTo>
                <a:lnTo>
                  <a:pt x="100584" y="126492"/>
                </a:lnTo>
                <a:lnTo>
                  <a:pt x="92273" y="131373"/>
                </a:lnTo>
                <a:lnTo>
                  <a:pt x="83248" y="134683"/>
                </a:lnTo>
                <a:lnTo>
                  <a:pt x="73366" y="136564"/>
                </a:lnTo>
                <a:lnTo>
                  <a:pt x="62484" y="137160"/>
                </a:lnTo>
                <a:close/>
              </a:path>
              <a:path w="121920" h="137160">
                <a:moveTo>
                  <a:pt x="121019" y="56388"/>
                </a:moveTo>
                <a:lnTo>
                  <a:pt x="99060" y="56388"/>
                </a:lnTo>
                <a:lnTo>
                  <a:pt x="97631" y="48696"/>
                </a:lnTo>
                <a:lnTo>
                  <a:pt x="95631" y="41719"/>
                </a:lnTo>
                <a:lnTo>
                  <a:pt x="60960" y="18288"/>
                </a:lnTo>
                <a:lnTo>
                  <a:pt x="105156" y="18288"/>
                </a:lnTo>
                <a:lnTo>
                  <a:pt x="112286" y="28313"/>
                </a:lnTo>
                <a:lnTo>
                  <a:pt x="117538" y="40005"/>
                </a:lnTo>
                <a:lnTo>
                  <a:pt x="120800" y="53435"/>
                </a:lnTo>
                <a:lnTo>
                  <a:pt x="121019" y="56388"/>
                </a:lnTo>
                <a:close/>
              </a:path>
              <a:path w="121920" h="137160">
                <a:moveTo>
                  <a:pt x="108971" y="118872"/>
                </a:moveTo>
                <a:lnTo>
                  <a:pt x="71628" y="118872"/>
                </a:lnTo>
                <a:lnTo>
                  <a:pt x="77724" y="117348"/>
                </a:lnTo>
                <a:lnTo>
                  <a:pt x="83820" y="112776"/>
                </a:lnTo>
                <a:lnTo>
                  <a:pt x="89916" y="109728"/>
                </a:lnTo>
                <a:lnTo>
                  <a:pt x="94488" y="103632"/>
                </a:lnTo>
                <a:lnTo>
                  <a:pt x="97536" y="94488"/>
                </a:lnTo>
                <a:lnTo>
                  <a:pt x="120396" y="97536"/>
                </a:lnTo>
                <a:lnTo>
                  <a:pt x="117300" y="106346"/>
                </a:lnTo>
                <a:lnTo>
                  <a:pt x="112776" y="114300"/>
                </a:lnTo>
                <a:lnTo>
                  <a:pt x="108971" y="118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545323" y="3297935"/>
            <a:ext cx="114300" cy="182880"/>
          </a:xfrm>
          <a:custGeom>
            <a:avLst/>
            <a:gdLst/>
            <a:ahLst/>
            <a:cxnLst/>
            <a:rect l="l" t="t" r="r" b="b"/>
            <a:pathLst>
              <a:path w="114300" h="182879">
                <a:moveTo>
                  <a:pt x="90316" y="164592"/>
                </a:moveTo>
                <a:lnTo>
                  <a:pt x="57912" y="164592"/>
                </a:lnTo>
                <a:lnTo>
                  <a:pt x="64722" y="163758"/>
                </a:lnTo>
                <a:lnTo>
                  <a:pt x="71247" y="161353"/>
                </a:lnTo>
                <a:lnTo>
                  <a:pt x="90868" y="127539"/>
                </a:lnTo>
                <a:lnTo>
                  <a:pt x="91440" y="115824"/>
                </a:lnTo>
                <a:lnTo>
                  <a:pt x="90868" y="103203"/>
                </a:lnTo>
                <a:lnTo>
                  <a:pt x="70485" y="67246"/>
                </a:lnTo>
                <a:lnTo>
                  <a:pt x="56388" y="64008"/>
                </a:lnTo>
                <a:lnTo>
                  <a:pt x="91440" y="64008"/>
                </a:lnTo>
                <a:lnTo>
                  <a:pt x="91440" y="0"/>
                </a:lnTo>
                <a:lnTo>
                  <a:pt x="114300" y="0"/>
                </a:lnTo>
                <a:lnTo>
                  <a:pt x="114300" y="163068"/>
                </a:lnTo>
                <a:lnTo>
                  <a:pt x="91440" y="163068"/>
                </a:lnTo>
                <a:lnTo>
                  <a:pt x="90316" y="164592"/>
                </a:lnTo>
                <a:close/>
              </a:path>
              <a:path w="114300" h="182879">
                <a:moveTo>
                  <a:pt x="56388" y="182880"/>
                </a:moveTo>
                <a:lnTo>
                  <a:pt x="15811" y="163258"/>
                </a:lnTo>
                <a:lnTo>
                  <a:pt x="547" y="124277"/>
                </a:lnTo>
                <a:lnTo>
                  <a:pt x="0" y="114300"/>
                </a:lnTo>
                <a:lnTo>
                  <a:pt x="547" y="104536"/>
                </a:lnTo>
                <a:lnTo>
                  <a:pt x="15049" y="64770"/>
                </a:lnTo>
                <a:lnTo>
                  <a:pt x="48410" y="46291"/>
                </a:lnTo>
                <a:lnTo>
                  <a:pt x="56388" y="45720"/>
                </a:lnTo>
                <a:lnTo>
                  <a:pt x="64008" y="45720"/>
                </a:lnTo>
                <a:lnTo>
                  <a:pt x="70104" y="47244"/>
                </a:lnTo>
                <a:lnTo>
                  <a:pt x="76200" y="50292"/>
                </a:lnTo>
                <a:lnTo>
                  <a:pt x="83820" y="53340"/>
                </a:lnTo>
                <a:lnTo>
                  <a:pt x="88392" y="57912"/>
                </a:lnTo>
                <a:lnTo>
                  <a:pt x="91440" y="64008"/>
                </a:lnTo>
                <a:lnTo>
                  <a:pt x="56388" y="64008"/>
                </a:lnTo>
                <a:lnTo>
                  <a:pt x="49815" y="64841"/>
                </a:lnTo>
                <a:lnTo>
                  <a:pt x="23455" y="102346"/>
                </a:lnTo>
                <a:lnTo>
                  <a:pt x="22860" y="114300"/>
                </a:lnTo>
                <a:lnTo>
                  <a:pt x="23669" y="126039"/>
                </a:lnTo>
                <a:lnTo>
                  <a:pt x="45148" y="161353"/>
                </a:lnTo>
                <a:lnTo>
                  <a:pt x="57912" y="164592"/>
                </a:lnTo>
                <a:lnTo>
                  <a:pt x="90316" y="164592"/>
                </a:lnTo>
                <a:lnTo>
                  <a:pt x="84891" y="171950"/>
                </a:lnTo>
                <a:lnTo>
                  <a:pt x="76771" y="178117"/>
                </a:lnTo>
                <a:lnTo>
                  <a:pt x="67222" y="181713"/>
                </a:lnTo>
                <a:lnTo>
                  <a:pt x="56388" y="182880"/>
                </a:lnTo>
                <a:close/>
              </a:path>
              <a:path w="114300" h="182879">
                <a:moveTo>
                  <a:pt x="114300" y="179832"/>
                </a:moveTo>
                <a:lnTo>
                  <a:pt x="91440" y="179832"/>
                </a:lnTo>
                <a:lnTo>
                  <a:pt x="91440" y="163068"/>
                </a:lnTo>
                <a:lnTo>
                  <a:pt x="114300" y="163068"/>
                </a:lnTo>
                <a:lnTo>
                  <a:pt x="114300" y="179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761731" y="3343655"/>
            <a:ext cx="118872" cy="137160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908035" y="3343655"/>
            <a:ext cx="106680" cy="134112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039100" y="3297935"/>
            <a:ext cx="114300" cy="182880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257031" y="3297935"/>
            <a:ext cx="1018032" cy="233172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58140" y="3602735"/>
            <a:ext cx="64008" cy="179832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41959" y="3599688"/>
            <a:ext cx="106680" cy="179832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83691" y="3645408"/>
            <a:ext cx="195072" cy="137160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06195" y="3648455"/>
            <a:ext cx="106680" cy="134112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35736" y="3645408"/>
            <a:ext cx="114300" cy="187452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086611" y="3599688"/>
            <a:ext cx="106680" cy="179832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261872" y="3599688"/>
            <a:ext cx="166116" cy="179832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450847" y="3599688"/>
            <a:ext cx="348996" cy="179832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74904" y="3911727"/>
            <a:ext cx="129539" cy="0"/>
          </a:xfrm>
          <a:custGeom>
            <a:avLst/>
            <a:gdLst/>
            <a:ahLst/>
            <a:cxnLst/>
            <a:rect l="l" t="t" r="r" b="b"/>
            <a:pathLst>
              <a:path w="129540">
                <a:moveTo>
                  <a:pt x="0" y="0"/>
                </a:moveTo>
                <a:lnTo>
                  <a:pt x="129540" y="0"/>
                </a:lnTo>
              </a:path>
            </a:pathLst>
          </a:custGeom>
          <a:ln w="21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74904" y="3922521"/>
            <a:ext cx="24765" cy="54610"/>
          </a:xfrm>
          <a:custGeom>
            <a:avLst/>
            <a:gdLst/>
            <a:ahLst/>
            <a:cxnLst/>
            <a:rect l="l" t="t" r="r" b="b"/>
            <a:pathLst>
              <a:path w="24764" h="54610">
                <a:moveTo>
                  <a:pt x="0" y="0"/>
                </a:moveTo>
                <a:lnTo>
                  <a:pt x="24384" y="0"/>
                </a:lnTo>
                <a:lnTo>
                  <a:pt x="24384" y="54610"/>
                </a:lnTo>
                <a:lnTo>
                  <a:pt x="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74904" y="3987927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444" y="0"/>
                </a:lnTo>
              </a:path>
            </a:pathLst>
          </a:custGeom>
          <a:ln w="21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74904" y="3998721"/>
            <a:ext cx="24765" cy="60960"/>
          </a:xfrm>
          <a:custGeom>
            <a:avLst/>
            <a:gdLst/>
            <a:ahLst/>
            <a:cxnLst/>
            <a:rect l="l" t="t" r="r" b="b"/>
            <a:pathLst>
              <a:path w="24764" h="60960">
                <a:moveTo>
                  <a:pt x="0" y="0"/>
                </a:moveTo>
                <a:lnTo>
                  <a:pt x="24384" y="0"/>
                </a:lnTo>
                <a:lnTo>
                  <a:pt x="24384" y="60960"/>
                </a:lnTo>
                <a:lnTo>
                  <a:pt x="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74904" y="4070477"/>
            <a:ext cx="134620" cy="0"/>
          </a:xfrm>
          <a:custGeom>
            <a:avLst/>
            <a:gdLst/>
            <a:ahLst/>
            <a:cxnLst/>
            <a:rect l="l" t="t" r="r" b="b"/>
            <a:pathLst>
              <a:path w="134620">
                <a:moveTo>
                  <a:pt x="0" y="0"/>
                </a:moveTo>
                <a:lnTo>
                  <a:pt x="134112" y="0"/>
                </a:lnTo>
              </a:path>
            </a:pathLst>
          </a:custGeom>
          <a:ln w="21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45592" y="4055364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4" h="27939">
                <a:moveTo>
                  <a:pt x="0" y="0"/>
                </a:moveTo>
                <a:lnTo>
                  <a:pt x="25908" y="0"/>
                </a:lnTo>
                <a:lnTo>
                  <a:pt x="25908" y="27432"/>
                </a:lnTo>
                <a:lnTo>
                  <a:pt x="0" y="274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01980" y="3947159"/>
            <a:ext cx="114300" cy="187452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52856" y="4055364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0" y="0"/>
                </a:move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83919" y="3901440"/>
            <a:ext cx="178308" cy="179832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098803" y="3901440"/>
            <a:ext cx="35560" cy="30480"/>
          </a:xfrm>
          <a:custGeom>
            <a:avLst/>
            <a:gdLst/>
            <a:ahLst/>
            <a:cxnLst/>
            <a:rect l="l" t="t" r="r" b="b"/>
            <a:pathLst>
              <a:path w="35559" h="30479">
                <a:moveTo>
                  <a:pt x="35052" y="30480"/>
                </a:moveTo>
                <a:lnTo>
                  <a:pt x="0" y="30480"/>
                </a:lnTo>
                <a:lnTo>
                  <a:pt x="0" y="0"/>
                </a:lnTo>
                <a:lnTo>
                  <a:pt x="35052" y="0"/>
                </a:lnTo>
                <a:lnTo>
                  <a:pt x="35052" y="30480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116330" y="3950208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5">
                <a:moveTo>
                  <a:pt x="0" y="0"/>
                </a:moveTo>
                <a:lnTo>
                  <a:pt x="0" y="131064"/>
                </a:lnTo>
              </a:path>
            </a:pathLst>
          </a:custGeom>
          <a:ln w="35052">
            <a:solidFill>
              <a:srgbClr val="4472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159763" y="3947159"/>
            <a:ext cx="124968" cy="137160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307591" y="3947159"/>
            <a:ext cx="361188" cy="137160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690116" y="3947159"/>
            <a:ext cx="135890" cy="137160"/>
          </a:xfrm>
          <a:custGeom>
            <a:avLst/>
            <a:gdLst/>
            <a:ahLst/>
            <a:cxnLst/>
            <a:rect l="l" t="t" r="r" b="b"/>
            <a:pathLst>
              <a:path w="135889" h="137160">
                <a:moveTo>
                  <a:pt x="68580" y="137160"/>
                </a:moveTo>
                <a:lnTo>
                  <a:pt x="25860" y="124658"/>
                </a:lnTo>
                <a:lnTo>
                  <a:pt x="2286" y="87820"/>
                </a:lnTo>
                <a:lnTo>
                  <a:pt x="0" y="67056"/>
                </a:lnTo>
                <a:lnTo>
                  <a:pt x="571" y="58173"/>
                </a:lnTo>
                <a:lnTo>
                  <a:pt x="18859" y="19050"/>
                </a:lnTo>
                <a:lnTo>
                  <a:pt x="57935" y="571"/>
                </a:lnTo>
                <a:lnTo>
                  <a:pt x="67056" y="0"/>
                </a:lnTo>
                <a:lnTo>
                  <a:pt x="81319" y="1166"/>
                </a:lnTo>
                <a:lnTo>
                  <a:pt x="94297" y="4762"/>
                </a:lnTo>
                <a:lnTo>
                  <a:pt x="105846" y="10929"/>
                </a:lnTo>
                <a:lnTo>
                  <a:pt x="115824" y="19812"/>
                </a:lnTo>
                <a:lnTo>
                  <a:pt x="121250" y="25908"/>
                </a:lnTo>
                <a:lnTo>
                  <a:pt x="57912" y="25908"/>
                </a:lnTo>
                <a:lnTo>
                  <a:pt x="50292" y="28956"/>
                </a:lnTo>
                <a:lnTo>
                  <a:pt x="35052" y="68580"/>
                </a:lnTo>
                <a:lnTo>
                  <a:pt x="35623" y="78295"/>
                </a:lnTo>
                <a:lnTo>
                  <a:pt x="57912" y="111252"/>
                </a:lnTo>
                <a:lnTo>
                  <a:pt x="121250" y="111252"/>
                </a:lnTo>
                <a:lnTo>
                  <a:pt x="115824" y="117348"/>
                </a:lnTo>
                <a:lnTo>
                  <a:pt x="105870" y="126230"/>
                </a:lnTo>
                <a:lnTo>
                  <a:pt x="94488" y="132397"/>
                </a:lnTo>
                <a:lnTo>
                  <a:pt x="81962" y="135993"/>
                </a:lnTo>
                <a:lnTo>
                  <a:pt x="68580" y="137160"/>
                </a:lnTo>
                <a:close/>
              </a:path>
              <a:path w="135889" h="137160">
                <a:moveTo>
                  <a:pt x="121250" y="111252"/>
                </a:moveTo>
                <a:lnTo>
                  <a:pt x="76200" y="111252"/>
                </a:lnTo>
                <a:lnTo>
                  <a:pt x="83820" y="108204"/>
                </a:lnTo>
                <a:lnTo>
                  <a:pt x="89916" y="100584"/>
                </a:lnTo>
                <a:lnTo>
                  <a:pt x="93916" y="94297"/>
                </a:lnTo>
                <a:lnTo>
                  <a:pt x="96774" y="86868"/>
                </a:lnTo>
                <a:lnTo>
                  <a:pt x="98488" y="78295"/>
                </a:lnTo>
                <a:lnTo>
                  <a:pt x="99060" y="68580"/>
                </a:lnTo>
                <a:lnTo>
                  <a:pt x="98488" y="58864"/>
                </a:lnTo>
                <a:lnTo>
                  <a:pt x="76200" y="25908"/>
                </a:lnTo>
                <a:lnTo>
                  <a:pt x="121250" y="25908"/>
                </a:lnTo>
                <a:lnTo>
                  <a:pt x="124706" y="29789"/>
                </a:lnTo>
                <a:lnTo>
                  <a:pt x="130873" y="41338"/>
                </a:lnTo>
                <a:lnTo>
                  <a:pt x="134469" y="54316"/>
                </a:lnTo>
                <a:lnTo>
                  <a:pt x="135636" y="68580"/>
                </a:lnTo>
                <a:lnTo>
                  <a:pt x="134469" y="82843"/>
                </a:lnTo>
                <a:lnTo>
                  <a:pt x="130873" y="95821"/>
                </a:lnTo>
                <a:lnTo>
                  <a:pt x="124706" y="107370"/>
                </a:lnTo>
                <a:lnTo>
                  <a:pt x="121250" y="111252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839467" y="3898391"/>
            <a:ext cx="88900" cy="182880"/>
          </a:xfrm>
          <a:custGeom>
            <a:avLst/>
            <a:gdLst/>
            <a:ahLst/>
            <a:cxnLst/>
            <a:rect l="l" t="t" r="r" b="b"/>
            <a:pathLst>
              <a:path w="88900" h="182879">
                <a:moveTo>
                  <a:pt x="53340" y="51816"/>
                </a:moveTo>
                <a:lnTo>
                  <a:pt x="18288" y="51816"/>
                </a:lnTo>
                <a:lnTo>
                  <a:pt x="18288" y="22860"/>
                </a:lnTo>
                <a:lnTo>
                  <a:pt x="21336" y="18288"/>
                </a:lnTo>
                <a:lnTo>
                  <a:pt x="22860" y="12192"/>
                </a:lnTo>
                <a:lnTo>
                  <a:pt x="27432" y="7620"/>
                </a:lnTo>
                <a:lnTo>
                  <a:pt x="35052" y="4572"/>
                </a:lnTo>
                <a:lnTo>
                  <a:pt x="41148" y="1524"/>
                </a:lnTo>
                <a:lnTo>
                  <a:pt x="48768" y="0"/>
                </a:lnTo>
                <a:lnTo>
                  <a:pt x="57912" y="0"/>
                </a:lnTo>
                <a:lnTo>
                  <a:pt x="65674" y="285"/>
                </a:lnTo>
                <a:lnTo>
                  <a:pt x="73152" y="1143"/>
                </a:lnTo>
                <a:lnTo>
                  <a:pt x="80629" y="2571"/>
                </a:lnTo>
                <a:lnTo>
                  <a:pt x="88392" y="4572"/>
                </a:lnTo>
                <a:lnTo>
                  <a:pt x="84124" y="25908"/>
                </a:lnTo>
                <a:lnTo>
                  <a:pt x="62484" y="25908"/>
                </a:lnTo>
                <a:lnTo>
                  <a:pt x="57912" y="27432"/>
                </a:lnTo>
                <a:lnTo>
                  <a:pt x="53340" y="32004"/>
                </a:lnTo>
                <a:lnTo>
                  <a:pt x="53340" y="51816"/>
                </a:lnTo>
                <a:close/>
              </a:path>
              <a:path w="88900" h="182879">
                <a:moveTo>
                  <a:pt x="83820" y="27432"/>
                </a:moveTo>
                <a:lnTo>
                  <a:pt x="77724" y="25908"/>
                </a:lnTo>
                <a:lnTo>
                  <a:pt x="84124" y="25908"/>
                </a:lnTo>
                <a:lnTo>
                  <a:pt x="83820" y="27432"/>
                </a:lnTo>
                <a:close/>
              </a:path>
              <a:path w="88900" h="182879">
                <a:moveTo>
                  <a:pt x="79248" y="77724"/>
                </a:moveTo>
                <a:lnTo>
                  <a:pt x="0" y="77724"/>
                </a:lnTo>
                <a:lnTo>
                  <a:pt x="0" y="51816"/>
                </a:lnTo>
                <a:lnTo>
                  <a:pt x="79248" y="51816"/>
                </a:lnTo>
                <a:lnTo>
                  <a:pt x="79248" y="77724"/>
                </a:lnTo>
                <a:close/>
              </a:path>
              <a:path w="88900" h="182879">
                <a:moveTo>
                  <a:pt x="53340" y="182880"/>
                </a:moveTo>
                <a:lnTo>
                  <a:pt x="18288" y="182880"/>
                </a:lnTo>
                <a:lnTo>
                  <a:pt x="18288" y="77724"/>
                </a:lnTo>
                <a:lnTo>
                  <a:pt x="53340" y="77724"/>
                </a:lnTo>
                <a:lnTo>
                  <a:pt x="53340" y="182880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924811" y="3904488"/>
            <a:ext cx="81280" cy="180340"/>
          </a:xfrm>
          <a:custGeom>
            <a:avLst/>
            <a:gdLst/>
            <a:ahLst/>
            <a:cxnLst/>
            <a:rect l="l" t="t" r="r" b="b"/>
            <a:pathLst>
              <a:path w="81280" h="180339">
                <a:moveTo>
                  <a:pt x="51816" y="45720"/>
                </a:moveTo>
                <a:lnTo>
                  <a:pt x="16764" y="45720"/>
                </a:lnTo>
                <a:lnTo>
                  <a:pt x="16764" y="19812"/>
                </a:lnTo>
                <a:lnTo>
                  <a:pt x="51816" y="0"/>
                </a:lnTo>
                <a:lnTo>
                  <a:pt x="51816" y="45720"/>
                </a:lnTo>
                <a:close/>
              </a:path>
              <a:path w="81280" h="180339">
                <a:moveTo>
                  <a:pt x="77724" y="71628"/>
                </a:moveTo>
                <a:lnTo>
                  <a:pt x="0" y="71628"/>
                </a:lnTo>
                <a:lnTo>
                  <a:pt x="0" y="45720"/>
                </a:lnTo>
                <a:lnTo>
                  <a:pt x="77724" y="45720"/>
                </a:lnTo>
                <a:lnTo>
                  <a:pt x="77724" y="71628"/>
                </a:lnTo>
                <a:close/>
              </a:path>
              <a:path w="81280" h="180339">
                <a:moveTo>
                  <a:pt x="51816" y="179832"/>
                </a:moveTo>
                <a:lnTo>
                  <a:pt x="45720" y="179832"/>
                </a:lnTo>
                <a:lnTo>
                  <a:pt x="33528" y="176784"/>
                </a:lnTo>
                <a:lnTo>
                  <a:pt x="28956" y="175260"/>
                </a:lnTo>
                <a:lnTo>
                  <a:pt x="24384" y="172212"/>
                </a:lnTo>
                <a:lnTo>
                  <a:pt x="22860" y="167640"/>
                </a:lnTo>
                <a:lnTo>
                  <a:pt x="19812" y="164592"/>
                </a:lnTo>
                <a:lnTo>
                  <a:pt x="18288" y="160020"/>
                </a:lnTo>
                <a:lnTo>
                  <a:pt x="16764" y="153924"/>
                </a:lnTo>
                <a:lnTo>
                  <a:pt x="16764" y="71628"/>
                </a:lnTo>
                <a:lnTo>
                  <a:pt x="51816" y="71628"/>
                </a:lnTo>
                <a:lnTo>
                  <a:pt x="51816" y="144780"/>
                </a:lnTo>
                <a:lnTo>
                  <a:pt x="53340" y="146304"/>
                </a:lnTo>
                <a:lnTo>
                  <a:pt x="53340" y="147828"/>
                </a:lnTo>
                <a:lnTo>
                  <a:pt x="54864" y="149352"/>
                </a:lnTo>
                <a:lnTo>
                  <a:pt x="57912" y="150876"/>
                </a:lnTo>
                <a:lnTo>
                  <a:pt x="78062" y="150876"/>
                </a:lnTo>
                <a:lnTo>
                  <a:pt x="80772" y="175260"/>
                </a:lnTo>
                <a:lnTo>
                  <a:pt x="73890" y="177260"/>
                </a:lnTo>
                <a:lnTo>
                  <a:pt x="66865" y="178689"/>
                </a:lnTo>
                <a:lnTo>
                  <a:pt x="59555" y="179546"/>
                </a:lnTo>
                <a:lnTo>
                  <a:pt x="51816" y="179832"/>
                </a:lnTo>
                <a:close/>
              </a:path>
              <a:path w="81280" h="180339">
                <a:moveTo>
                  <a:pt x="78062" y="150876"/>
                </a:moveTo>
                <a:lnTo>
                  <a:pt x="65532" y="150876"/>
                </a:lnTo>
                <a:lnTo>
                  <a:pt x="77724" y="147828"/>
                </a:lnTo>
                <a:lnTo>
                  <a:pt x="78062" y="150876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020824" y="404469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072639" y="3901440"/>
            <a:ext cx="236220" cy="180340"/>
          </a:xfrm>
          <a:custGeom>
            <a:avLst/>
            <a:gdLst/>
            <a:ahLst/>
            <a:cxnLst/>
            <a:rect l="l" t="t" r="r" b="b"/>
            <a:pathLst>
              <a:path w="236219" h="180339">
                <a:moveTo>
                  <a:pt x="82296" y="179832"/>
                </a:moveTo>
                <a:lnTo>
                  <a:pt x="41148" y="179832"/>
                </a:lnTo>
                <a:lnTo>
                  <a:pt x="0" y="0"/>
                </a:lnTo>
                <a:lnTo>
                  <a:pt x="38100" y="0"/>
                </a:lnTo>
                <a:lnTo>
                  <a:pt x="64008" y="123444"/>
                </a:lnTo>
                <a:lnTo>
                  <a:pt x="97674" y="123444"/>
                </a:lnTo>
                <a:lnTo>
                  <a:pt x="82296" y="179832"/>
                </a:lnTo>
                <a:close/>
              </a:path>
              <a:path w="236219" h="180339">
                <a:moveTo>
                  <a:pt x="97674" y="123444"/>
                </a:moveTo>
                <a:lnTo>
                  <a:pt x="64008" y="123444"/>
                </a:lnTo>
                <a:lnTo>
                  <a:pt x="97536" y="0"/>
                </a:lnTo>
                <a:lnTo>
                  <a:pt x="143256" y="0"/>
                </a:lnTo>
                <a:lnTo>
                  <a:pt x="154407" y="45720"/>
                </a:lnTo>
                <a:lnTo>
                  <a:pt x="118872" y="45720"/>
                </a:lnTo>
                <a:lnTo>
                  <a:pt x="97674" y="123444"/>
                </a:lnTo>
                <a:close/>
              </a:path>
              <a:path w="236219" h="180339">
                <a:moveTo>
                  <a:pt x="208684" y="124968"/>
                </a:moveTo>
                <a:lnTo>
                  <a:pt x="173736" y="124968"/>
                </a:lnTo>
                <a:lnTo>
                  <a:pt x="199644" y="0"/>
                </a:lnTo>
                <a:lnTo>
                  <a:pt x="236220" y="0"/>
                </a:lnTo>
                <a:lnTo>
                  <a:pt x="208684" y="124968"/>
                </a:lnTo>
                <a:close/>
              </a:path>
              <a:path w="236219" h="180339">
                <a:moveTo>
                  <a:pt x="196596" y="179832"/>
                </a:moveTo>
                <a:lnTo>
                  <a:pt x="153924" y="179832"/>
                </a:lnTo>
                <a:lnTo>
                  <a:pt x="118872" y="45720"/>
                </a:lnTo>
                <a:lnTo>
                  <a:pt x="154407" y="45720"/>
                </a:lnTo>
                <a:lnTo>
                  <a:pt x="173736" y="124968"/>
                </a:lnTo>
                <a:lnTo>
                  <a:pt x="208684" y="124968"/>
                </a:lnTo>
                <a:lnTo>
                  <a:pt x="196596" y="179832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314955" y="3947159"/>
            <a:ext cx="123825" cy="137160"/>
          </a:xfrm>
          <a:custGeom>
            <a:avLst/>
            <a:gdLst/>
            <a:ahLst/>
            <a:cxnLst/>
            <a:rect l="l" t="t" r="r" b="b"/>
            <a:pathLst>
              <a:path w="123825" h="137160">
                <a:moveTo>
                  <a:pt x="62484" y="137160"/>
                </a:moveTo>
                <a:lnTo>
                  <a:pt x="21550" y="124301"/>
                </a:lnTo>
                <a:lnTo>
                  <a:pt x="833" y="83010"/>
                </a:lnTo>
                <a:lnTo>
                  <a:pt x="0" y="70104"/>
                </a:lnTo>
                <a:lnTo>
                  <a:pt x="1119" y="54078"/>
                </a:lnTo>
                <a:lnTo>
                  <a:pt x="16764" y="18288"/>
                </a:lnTo>
                <a:lnTo>
                  <a:pt x="60960" y="0"/>
                </a:lnTo>
                <a:lnTo>
                  <a:pt x="74318" y="1166"/>
                </a:lnTo>
                <a:lnTo>
                  <a:pt x="86677" y="4762"/>
                </a:lnTo>
                <a:lnTo>
                  <a:pt x="97607" y="10929"/>
                </a:lnTo>
                <a:lnTo>
                  <a:pt x="106680" y="19812"/>
                </a:lnTo>
                <a:lnTo>
                  <a:pt x="111165" y="25908"/>
                </a:lnTo>
                <a:lnTo>
                  <a:pt x="54864" y="25908"/>
                </a:lnTo>
                <a:lnTo>
                  <a:pt x="47244" y="28956"/>
                </a:lnTo>
                <a:lnTo>
                  <a:pt x="42672" y="33528"/>
                </a:lnTo>
                <a:lnTo>
                  <a:pt x="38100" y="39624"/>
                </a:lnTo>
                <a:lnTo>
                  <a:pt x="35052" y="47244"/>
                </a:lnTo>
                <a:lnTo>
                  <a:pt x="35052" y="56388"/>
                </a:lnTo>
                <a:lnTo>
                  <a:pt x="121975" y="56388"/>
                </a:lnTo>
                <a:lnTo>
                  <a:pt x="122539" y="59459"/>
                </a:lnTo>
                <a:lnTo>
                  <a:pt x="123444" y="77724"/>
                </a:lnTo>
                <a:lnTo>
                  <a:pt x="35052" y="77724"/>
                </a:lnTo>
                <a:lnTo>
                  <a:pt x="35599" y="85177"/>
                </a:lnTo>
                <a:lnTo>
                  <a:pt x="54864" y="111252"/>
                </a:lnTo>
                <a:lnTo>
                  <a:pt x="113349" y="111252"/>
                </a:lnTo>
                <a:lnTo>
                  <a:pt x="111442" y="114300"/>
                </a:lnTo>
                <a:lnTo>
                  <a:pt x="73342" y="136564"/>
                </a:lnTo>
                <a:lnTo>
                  <a:pt x="62484" y="137160"/>
                </a:lnTo>
                <a:close/>
              </a:path>
              <a:path w="123825" h="137160">
                <a:moveTo>
                  <a:pt x="121975" y="56388"/>
                </a:moveTo>
                <a:lnTo>
                  <a:pt x="88392" y="56388"/>
                </a:lnTo>
                <a:lnTo>
                  <a:pt x="88392" y="45720"/>
                </a:lnTo>
                <a:lnTo>
                  <a:pt x="85344" y="39624"/>
                </a:lnTo>
                <a:lnTo>
                  <a:pt x="80772" y="33528"/>
                </a:lnTo>
                <a:lnTo>
                  <a:pt x="74676" y="28956"/>
                </a:lnTo>
                <a:lnTo>
                  <a:pt x="68580" y="25908"/>
                </a:lnTo>
                <a:lnTo>
                  <a:pt x="111165" y="25908"/>
                </a:lnTo>
                <a:lnTo>
                  <a:pt x="114442" y="30360"/>
                </a:lnTo>
                <a:lnTo>
                  <a:pt x="119634" y="43624"/>
                </a:lnTo>
                <a:lnTo>
                  <a:pt x="121975" y="56388"/>
                </a:lnTo>
                <a:close/>
              </a:path>
              <a:path w="123825" h="137160">
                <a:moveTo>
                  <a:pt x="113349" y="111252"/>
                </a:moveTo>
                <a:lnTo>
                  <a:pt x="68580" y="111252"/>
                </a:lnTo>
                <a:lnTo>
                  <a:pt x="73152" y="109728"/>
                </a:lnTo>
                <a:lnTo>
                  <a:pt x="76200" y="106680"/>
                </a:lnTo>
                <a:lnTo>
                  <a:pt x="80772" y="103632"/>
                </a:lnTo>
                <a:lnTo>
                  <a:pt x="83820" y="99060"/>
                </a:lnTo>
                <a:lnTo>
                  <a:pt x="85344" y="92964"/>
                </a:lnTo>
                <a:lnTo>
                  <a:pt x="120396" y="97536"/>
                </a:lnTo>
                <a:lnTo>
                  <a:pt x="116419" y="106346"/>
                </a:lnTo>
                <a:lnTo>
                  <a:pt x="113349" y="111252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465832" y="3901440"/>
            <a:ext cx="126492" cy="182880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621279" y="4056888"/>
            <a:ext cx="24765" cy="59690"/>
          </a:xfrm>
          <a:custGeom>
            <a:avLst/>
            <a:gdLst/>
            <a:ahLst/>
            <a:cxnLst/>
            <a:rect l="l" t="t" r="r" b="b"/>
            <a:pathLst>
              <a:path w="24764" h="59689">
                <a:moveTo>
                  <a:pt x="6096" y="59436"/>
                </a:moveTo>
                <a:lnTo>
                  <a:pt x="0" y="50292"/>
                </a:lnTo>
                <a:lnTo>
                  <a:pt x="4572" y="48768"/>
                </a:lnTo>
                <a:lnTo>
                  <a:pt x="7620" y="45720"/>
                </a:lnTo>
                <a:lnTo>
                  <a:pt x="9144" y="41148"/>
                </a:lnTo>
                <a:lnTo>
                  <a:pt x="10668" y="38100"/>
                </a:lnTo>
                <a:lnTo>
                  <a:pt x="12192" y="32004"/>
                </a:lnTo>
                <a:lnTo>
                  <a:pt x="12192" y="24384"/>
                </a:lnTo>
                <a:lnTo>
                  <a:pt x="0" y="24384"/>
                </a:lnTo>
                <a:lnTo>
                  <a:pt x="0" y="0"/>
                </a:lnTo>
                <a:lnTo>
                  <a:pt x="24384" y="0"/>
                </a:lnTo>
                <a:lnTo>
                  <a:pt x="24384" y="33528"/>
                </a:lnTo>
                <a:lnTo>
                  <a:pt x="22860" y="41148"/>
                </a:lnTo>
                <a:lnTo>
                  <a:pt x="19812" y="45720"/>
                </a:lnTo>
                <a:lnTo>
                  <a:pt x="16764" y="51816"/>
                </a:lnTo>
                <a:lnTo>
                  <a:pt x="12192" y="56388"/>
                </a:lnTo>
                <a:lnTo>
                  <a:pt x="6096" y="59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750820" y="3901440"/>
            <a:ext cx="178308" cy="179832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965704" y="3901440"/>
            <a:ext cx="35560" cy="30480"/>
          </a:xfrm>
          <a:custGeom>
            <a:avLst/>
            <a:gdLst/>
            <a:ahLst/>
            <a:cxnLst/>
            <a:rect l="l" t="t" r="r" b="b"/>
            <a:pathLst>
              <a:path w="35560" h="30479">
                <a:moveTo>
                  <a:pt x="35052" y="30480"/>
                </a:moveTo>
                <a:lnTo>
                  <a:pt x="0" y="30480"/>
                </a:lnTo>
                <a:lnTo>
                  <a:pt x="0" y="0"/>
                </a:lnTo>
                <a:lnTo>
                  <a:pt x="35052" y="0"/>
                </a:lnTo>
                <a:lnTo>
                  <a:pt x="35052" y="30480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983229" y="3950208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5">
                <a:moveTo>
                  <a:pt x="0" y="0"/>
                </a:moveTo>
                <a:lnTo>
                  <a:pt x="0" y="131064"/>
                </a:lnTo>
              </a:path>
            </a:pathLst>
          </a:custGeom>
          <a:ln w="35052">
            <a:solidFill>
              <a:srgbClr val="4472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026664" y="3947159"/>
            <a:ext cx="124968" cy="137160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174492" y="3947159"/>
            <a:ext cx="82550" cy="134620"/>
          </a:xfrm>
          <a:custGeom>
            <a:avLst/>
            <a:gdLst/>
            <a:ahLst/>
            <a:cxnLst/>
            <a:rect l="l" t="t" r="r" b="b"/>
            <a:pathLst>
              <a:path w="82550" h="134620">
                <a:moveTo>
                  <a:pt x="77724" y="21336"/>
                </a:moveTo>
                <a:lnTo>
                  <a:pt x="32004" y="21336"/>
                </a:lnTo>
                <a:lnTo>
                  <a:pt x="36576" y="12192"/>
                </a:lnTo>
                <a:lnTo>
                  <a:pt x="41148" y="7620"/>
                </a:lnTo>
                <a:lnTo>
                  <a:pt x="50292" y="1524"/>
                </a:lnTo>
                <a:lnTo>
                  <a:pt x="54864" y="0"/>
                </a:lnTo>
                <a:lnTo>
                  <a:pt x="67056" y="0"/>
                </a:lnTo>
                <a:lnTo>
                  <a:pt x="74676" y="1524"/>
                </a:lnTo>
                <a:lnTo>
                  <a:pt x="82296" y="6096"/>
                </a:lnTo>
                <a:lnTo>
                  <a:pt x="77724" y="21336"/>
                </a:lnTo>
                <a:close/>
              </a:path>
              <a:path w="82550" h="134620">
                <a:moveTo>
                  <a:pt x="35052" y="134112"/>
                </a:moveTo>
                <a:lnTo>
                  <a:pt x="0" y="134112"/>
                </a:lnTo>
                <a:lnTo>
                  <a:pt x="0" y="3048"/>
                </a:lnTo>
                <a:lnTo>
                  <a:pt x="32004" y="3048"/>
                </a:lnTo>
                <a:lnTo>
                  <a:pt x="32004" y="21336"/>
                </a:lnTo>
                <a:lnTo>
                  <a:pt x="77724" y="21336"/>
                </a:lnTo>
                <a:lnTo>
                  <a:pt x="74980" y="30480"/>
                </a:lnTo>
                <a:lnTo>
                  <a:pt x="51816" y="30480"/>
                </a:lnTo>
                <a:lnTo>
                  <a:pt x="48768" y="32004"/>
                </a:lnTo>
                <a:lnTo>
                  <a:pt x="45720" y="35052"/>
                </a:lnTo>
                <a:lnTo>
                  <a:pt x="41148" y="36576"/>
                </a:lnTo>
                <a:lnTo>
                  <a:pt x="39624" y="42672"/>
                </a:lnTo>
                <a:lnTo>
                  <a:pt x="36576" y="48768"/>
                </a:lnTo>
                <a:lnTo>
                  <a:pt x="35694" y="55887"/>
                </a:lnTo>
                <a:lnTo>
                  <a:pt x="35242" y="65722"/>
                </a:lnTo>
                <a:lnTo>
                  <a:pt x="35075" y="78128"/>
                </a:lnTo>
                <a:lnTo>
                  <a:pt x="35052" y="134112"/>
                </a:lnTo>
                <a:close/>
              </a:path>
              <a:path w="82550" h="134620">
                <a:moveTo>
                  <a:pt x="73152" y="36576"/>
                </a:moveTo>
                <a:lnTo>
                  <a:pt x="67056" y="32004"/>
                </a:lnTo>
                <a:lnTo>
                  <a:pt x="62484" y="30480"/>
                </a:lnTo>
                <a:lnTo>
                  <a:pt x="74980" y="30480"/>
                </a:lnTo>
                <a:lnTo>
                  <a:pt x="73152" y="36576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262884" y="3947159"/>
            <a:ext cx="135890" cy="137160"/>
          </a:xfrm>
          <a:custGeom>
            <a:avLst/>
            <a:gdLst/>
            <a:ahLst/>
            <a:cxnLst/>
            <a:rect l="l" t="t" r="r" b="b"/>
            <a:pathLst>
              <a:path w="135889" h="137160">
                <a:moveTo>
                  <a:pt x="67056" y="137160"/>
                </a:moveTo>
                <a:lnTo>
                  <a:pt x="25860" y="124658"/>
                </a:lnTo>
                <a:lnTo>
                  <a:pt x="2286" y="87820"/>
                </a:lnTo>
                <a:lnTo>
                  <a:pt x="0" y="67056"/>
                </a:lnTo>
                <a:lnTo>
                  <a:pt x="571" y="58173"/>
                </a:lnTo>
                <a:lnTo>
                  <a:pt x="18859" y="19050"/>
                </a:lnTo>
                <a:lnTo>
                  <a:pt x="57935" y="571"/>
                </a:lnTo>
                <a:lnTo>
                  <a:pt x="67056" y="0"/>
                </a:lnTo>
                <a:lnTo>
                  <a:pt x="81319" y="1166"/>
                </a:lnTo>
                <a:lnTo>
                  <a:pt x="94297" y="4762"/>
                </a:lnTo>
                <a:lnTo>
                  <a:pt x="105846" y="10929"/>
                </a:lnTo>
                <a:lnTo>
                  <a:pt x="115824" y="19812"/>
                </a:lnTo>
                <a:lnTo>
                  <a:pt x="121250" y="25908"/>
                </a:lnTo>
                <a:lnTo>
                  <a:pt x="57912" y="25908"/>
                </a:lnTo>
                <a:lnTo>
                  <a:pt x="50292" y="28956"/>
                </a:lnTo>
                <a:lnTo>
                  <a:pt x="35052" y="68580"/>
                </a:lnTo>
                <a:lnTo>
                  <a:pt x="35623" y="78295"/>
                </a:lnTo>
                <a:lnTo>
                  <a:pt x="57912" y="111252"/>
                </a:lnTo>
                <a:lnTo>
                  <a:pt x="121250" y="111252"/>
                </a:lnTo>
                <a:lnTo>
                  <a:pt x="115824" y="117348"/>
                </a:lnTo>
                <a:lnTo>
                  <a:pt x="105846" y="126230"/>
                </a:lnTo>
                <a:lnTo>
                  <a:pt x="94297" y="132397"/>
                </a:lnTo>
                <a:lnTo>
                  <a:pt x="81319" y="135993"/>
                </a:lnTo>
                <a:lnTo>
                  <a:pt x="67056" y="137160"/>
                </a:lnTo>
                <a:close/>
              </a:path>
              <a:path w="135889" h="137160">
                <a:moveTo>
                  <a:pt x="121250" y="111252"/>
                </a:moveTo>
                <a:lnTo>
                  <a:pt x="76200" y="111252"/>
                </a:lnTo>
                <a:lnTo>
                  <a:pt x="83820" y="108204"/>
                </a:lnTo>
                <a:lnTo>
                  <a:pt x="89916" y="100584"/>
                </a:lnTo>
                <a:lnTo>
                  <a:pt x="93916" y="94297"/>
                </a:lnTo>
                <a:lnTo>
                  <a:pt x="96774" y="86868"/>
                </a:lnTo>
                <a:lnTo>
                  <a:pt x="98488" y="78295"/>
                </a:lnTo>
                <a:lnTo>
                  <a:pt x="99060" y="68580"/>
                </a:lnTo>
                <a:lnTo>
                  <a:pt x="98488" y="58864"/>
                </a:lnTo>
                <a:lnTo>
                  <a:pt x="76200" y="25908"/>
                </a:lnTo>
                <a:lnTo>
                  <a:pt x="121250" y="25908"/>
                </a:lnTo>
                <a:lnTo>
                  <a:pt x="124706" y="29789"/>
                </a:lnTo>
                <a:lnTo>
                  <a:pt x="130873" y="41338"/>
                </a:lnTo>
                <a:lnTo>
                  <a:pt x="134469" y="54316"/>
                </a:lnTo>
                <a:lnTo>
                  <a:pt x="135636" y="68580"/>
                </a:lnTo>
                <a:lnTo>
                  <a:pt x="134469" y="82843"/>
                </a:lnTo>
                <a:lnTo>
                  <a:pt x="130873" y="95821"/>
                </a:lnTo>
                <a:lnTo>
                  <a:pt x="124706" y="107370"/>
                </a:lnTo>
                <a:lnTo>
                  <a:pt x="121250" y="111252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412235" y="3947159"/>
            <a:ext cx="123825" cy="137160"/>
          </a:xfrm>
          <a:custGeom>
            <a:avLst/>
            <a:gdLst/>
            <a:ahLst/>
            <a:cxnLst/>
            <a:rect l="l" t="t" r="r" b="b"/>
            <a:pathLst>
              <a:path w="123825" h="137160">
                <a:moveTo>
                  <a:pt x="117360" y="112776"/>
                </a:moveTo>
                <a:lnTo>
                  <a:pt x="71628" y="112776"/>
                </a:lnTo>
                <a:lnTo>
                  <a:pt x="79248" y="111252"/>
                </a:lnTo>
                <a:lnTo>
                  <a:pt x="83820" y="108204"/>
                </a:lnTo>
                <a:lnTo>
                  <a:pt x="86868" y="105156"/>
                </a:lnTo>
                <a:lnTo>
                  <a:pt x="88392" y="102108"/>
                </a:lnTo>
                <a:lnTo>
                  <a:pt x="88392" y="96012"/>
                </a:lnTo>
                <a:lnTo>
                  <a:pt x="86868" y="92964"/>
                </a:lnTo>
                <a:lnTo>
                  <a:pt x="83820" y="89916"/>
                </a:lnTo>
                <a:lnTo>
                  <a:pt x="79248" y="88392"/>
                </a:lnTo>
                <a:lnTo>
                  <a:pt x="54316" y="82319"/>
                </a:lnTo>
                <a:lnTo>
                  <a:pt x="39052" y="77914"/>
                </a:lnTo>
                <a:lnTo>
                  <a:pt x="5453" y="49744"/>
                </a:lnTo>
                <a:lnTo>
                  <a:pt x="4572" y="41148"/>
                </a:lnTo>
                <a:lnTo>
                  <a:pt x="5405" y="32551"/>
                </a:lnTo>
                <a:lnTo>
                  <a:pt x="34671" y="3238"/>
                </a:lnTo>
                <a:lnTo>
                  <a:pt x="59436" y="0"/>
                </a:lnTo>
                <a:lnTo>
                  <a:pt x="72294" y="571"/>
                </a:lnTo>
                <a:lnTo>
                  <a:pt x="110871" y="20574"/>
                </a:lnTo>
                <a:lnTo>
                  <a:pt x="113069" y="24384"/>
                </a:lnTo>
                <a:lnTo>
                  <a:pt x="50292" y="24384"/>
                </a:lnTo>
                <a:lnTo>
                  <a:pt x="44196" y="25908"/>
                </a:lnTo>
                <a:lnTo>
                  <a:pt x="39624" y="28956"/>
                </a:lnTo>
                <a:lnTo>
                  <a:pt x="36576" y="30480"/>
                </a:lnTo>
                <a:lnTo>
                  <a:pt x="36576" y="39624"/>
                </a:lnTo>
                <a:lnTo>
                  <a:pt x="39624" y="41148"/>
                </a:lnTo>
                <a:lnTo>
                  <a:pt x="43338" y="43457"/>
                </a:lnTo>
                <a:lnTo>
                  <a:pt x="49911" y="45910"/>
                </a:lnTo>
                <a:lnTo>
                  <a:pt x="59340" y="48648"/>
                </a:lnTo>
                <a:lnTo>
                  <a:pt x="85105" y="55268"/>
                </a:lnTo>
                <a:lnTo>
                  <a:pt x="96012" y="58864"/>
                </a:lnTo>
                <a:lnTo>
                  <a:pt x="123444" y="92964"/>
                </a:lnTo>
                <a:lnTo>
                  <a:pt x="122348" y="101798"/>
                </a:lnTo>
                <a:lnTo>
                  <a:pt x="119253" y="109918"/>
                </a:lnTo>
                <a:lnTo>
                  <a:pt x="117360" y="112776"/>
                </a:lnTo>
                <a:close/>
              </a:path>
              <a:path w="123825" h="137160">
                <a:moveTo>
                  <a:pt x="86868" y="41148"/>
                </a:moveTo>
                <a:lnTo>
                  <a:pt x="85344" y="35052"/>
                </a:lnTo>
                <a:lnTo>
                  <a:pt x="82296" y="32004"/>
                </a:lnTo>
                <a:lnTo>
                  <a:pt x="73152" y="25908"/>
                </a:lnTo>
                <a:lnTo>
                  <a:pt x="68580" y="24384"/>
                </a:lnTo>
                <a:lnTo>
                  <a:pt x="113069" y="24384"/>
                </a:lnTo>
                <a:lnTo>
                  <a:pt x="115157" y="28003"/>
                </a:lnTo>
                <a:lnTo>
                  <a:pt x="118872" y="36576"/>
                </a:lnTo>
                <a:lnTo>
                  <a:pt x="86868" y="41148"/>
                </a:lnTo>
                <a:close/>
              </a:path>
              <a:path w="123825" h="137160">
                <a:moveTo>
                  <a:pt x="62484" y="137160"/>
                </a:moveTo>
                <a:lnTo>
                  <a:pt x="19812" y="126492"/>
                </a:lnTo>
                <a:lnTo>
                  <a:pt x="0" y="97536"/>
                </a:lnTo>
                <a:lnTo>
                  <a:pt x="35052" y="92964"/>
                </a:lnTo>
                <a:lnTo>
                  <a:pt x="36576" y="99060"/>
                </a:lnTo>
                <a:lnTo>
                  <a:pt x="39624" y="105156"/>
                </a:lnTo>
                <a:lnTo>
                  <a:pt x="48768" y="111252"/>
                </a:lnTo>
                <a:lnTo>
                  <a:pt x="54864" y="112776"/>
                </a:lnTo>
                <a:lnTo>
                  <a:pt x="117360" y="112776"/>
                </a:lnTo>
                <a:lnTo>
                  <a:pt x="114442" y="117181"/>
                </a:lnTo>
                <a:lnTo>
                  <a:pt x="108204" y="123444"/>
                </a:lnTo>
                <a:lnTo>
                  <a:pt x="99345" y="129444"/>
                </a:lnTo>
                <a:lnTo>
                  <a:pt x="88773" y="133731"/>
                </a:lnTo>
                <a:lnTo>
                  <a:pt x="76485" y="136302"/>
                </a:lnTo>
                <a:lnTo>
                  <a:pt x="62484" y="137160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553967" y="3947159"/>
            <a:ext cx="135890" cy="137160"/>
          </a:xfrm>
          <a:custGeom>
            <a:avLst/>
            <a:gdLst/>
            <a:ahLst/>
            <a:cxnLst/>
            <a:rect l="l" t="t" r="r" b="b"/>
            <a:pathLst>
              <a:path w="135889" h="137160">
                <a:moveTo>
                  <a:pt x="68580" y="137160"/>
                </a:moveTo>
                <a:lnTo>
                  <a:pt x="26074" y="124658"/>
                </a:lnTo>
                <a:lnTo>
                  <a:pt x="2286" y="87820"/>
                </a:lnTo>
                <a:lnTo>
                  <a:pt x="0" y="67056"/>
                </a:lnTo>
                <a:lnTo>
                  <a:pt x="571" y="58173"/>
                </a:lnTo>
                <a:lnTo>
                  <a:pt x="19621" y="19050"/>
                </a:lnTo>
                <a:lnTo>
                  <a:pt x="58816" y="571"/>
                </a:lnTo>
                <a:lnTo>
                  <a:pt x="68580" y="0"/>
                </a:lnTo>
                <a:lnTo>
                  <a:pt x="82629" y="1166"/>
                </a:lnTo>
                <a:lnTo>
                  <a:pt x="95250" y="4762"/>
                </a:lnTo>
                <a:lnTo>
                  <a:pt x="106727" y="10929"/>
                </a:lnTo>
                <a:lnTo>
                  <a:pt x="117348" y="19812"/>
                </a:lnTo>
                <a:lnTo>
                  <a:pt x="122236" y="25908"/>
                </a:lnTo>
                <a:lnTo>
                  <a:pt x="57912" y="25908"/>
                </a:lnTo>
                <a:lnTo>
                  <a:pt x="50292" y="28956"/>
                </a:lnTo>
                <a:lnTo>
                  <a:pt x="35052" y="68580"/>
                </a:lnTo>
                <a:lnTo>
                  <a:pt x="35623" y="78295"/>
                </a:lnTo>
                <a:lnTo>
                  <a:pt x="57912" y="111252"/>
                </a:lnTo>
                <a:lnTo>
                  <a:pt x="122236" y="111252"/>
                </a:lnTo>
                <a:lnTo>
                  <a:pt x="117348" y="117348"/>
                </a:lnTo>
                <a:lnTo>
                  <a:pt x="106727" y="126230"/>
                </a:lnTo>
                <a:lnTo>
                  <a:pt x="95250" y="132397"/>
                </a:lnTo>
                <a:lnTo>
                  <a:pt x="82629" y="135993"/>
                </a:lnTo>
                <a:lnTo>
                  <a:pt x="68580" y="137160"/>
                </a:lnTo>
                <a:close/>
              </a:path>
              <a:path w="135889" h="137160">
                <a:moveTo>
                  <a:pt x="122236" y="111252"/>
                </a:moveTo>
                <a:lnTo>
                  <a:pt x="76200" y="111252"/>
                </a:lnTo>
                <a:lnTo>
                  <a:pt x="83820" y="108204"/>
                </a:lnTo>
                <a:lnTo>
                  <a:pt x="89916" y="100584"/>
                </a:lnTo>
                <a:lnTo>
                  <a:pt x="93916" y="94297"/>
                </a:lnTo>
                <a:lnTo>
                  <a:pt x="96774" y="86868"/>
                </a:lnTo>
                <a:lnTo>
                  <a:pt x="98488" y="78295"/>
                </a:lnTo>
                <a:lnTo>
                  <a:pt x="99060" y="68580"/>
                </a:lnTo>
                <a:lnTo>
                  <a:pt x="98488" y="58864"/>
                </a:lnTo>
                <a:lnTo>
                  <a:pt x="76200" y="25908"/>
                </a:lnTo>
                <a:lnTo>
                  <a:pt x="122236" y="25908"/>
                </a:lnTo>
                <a:lnTo>
                  <a:pt x="125349" y="29789"/>
                </a:lnTo>
                <a:lnTo>
                  <a:pt x="131064" y="41338"/>
                </a:lnTo>
                <a:lnTo>
                  <a:pt x="134493" y="54316"/>
                </a:lnTo>
                <a:lnTo>
                  <a:pt x="135636" y="68580"/>
                </a:lnTo>
                <a:lnTo>
                  <a:pt x="134493" y="82843"/>
                </a:lnTo>
                <a:lnTo>
                  <a:pt x="131064" y="95821"/>
                </a:lnTo>
                <a:lnTo>
                  <a:pt x="125349" y="107370"/>
                </a:lnTo>
                <a:lnTo>
                  <a:pt x="122236" y="111252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706367" y="3898391"/>
            <a:ext cx="88900" cy="182880"/>
          </a:xfrm>
          <a:custGeom>
            <a:avLst/>
            <a:gdLst/>
            <a:ahLst/>
            <a:cxnLst/>
            <a:rect l="l" t="t" r="r" b="b"/>
            <a:pathLst>
              <a:path w="88900" h="182879">
                <a:moveTo>
                  <a:pt x="53340" y="51816"/>
                </a:moveTo>
                <a:lnTo>
                  <a:pt x="18288" y="51816"/>
                </a:lnTo>
                <a:lnTo>
                  <a:pt x="18288" y="22860"/>
                </a:lnTo>
                <a:lnTo>
                  <a:pt x="21336" y="18288"/>
                </a:lnTo>
                <a:lnTo>
                  <a:pt x="24384" y="12192"/>
                </a:lnTo>
                <a:lnTo>
                  <a:pt x="27432" y="7620"/>
                </a:lnTo>
                <a:lnTo>
                  <a:pt x="35052" y="4572"/>
                </a:lnTo>
                <a:lnTo>
                  <a:pt x="41148" y="1524"/>
                </a:lnTo>
                <a:lnTo>
                  <a:pt x="48768" y="0"/>
                </a:lnTo>
                <a:lnTo>
                  <a:pt x="57912" y="0"/>
                </a:lnTo>
                <a:lnTo>
                  <a:pt x="65674" y="285"/>
                </a:lnTo>
                <a:lnTo>
                  <a:pt x="73152" y="1143"/>
                </a:lnTo>
                <a:lnTo>
                  <a:pt x="80629" y="2571"/>
                </a:lnTo>
                <a:lnTo>
                  <a:pt x="88392" y="4572"/>
                </a:lnTo>
                <a:lnTo>
                  <a:pt x="84124" y="25908"/>
                </a:lnTo>
                <a:lnTo>
                  <a:pt x="62484" y="25908"/>
                </a:lnTo>
                <a:lnTo>
                  <a:pt x="57912" y="27432"/>
                </a:lnTo>
                <a:lnTo>
                  <a:pt x="53340" y="32004"/>
                </a:lnTo>
                <a:lnTo>
                  <a:pt x="53340" y="51816"/>
                </a:lnTo>
                <a:close/>
              </a:path>
              <a:path w="88900" h="182879">
                <a:moveTo>
                  <a:pt x="83820" y="27432"/>
                </a:moveTo>
                <a:lnTo>
                  <a:pt x="77724" y="25908"/>
                </a:lnTo>
                <a:lnTo>
                  <a:pt x="84124" y="25908"/>
                </a:lnTo>
                <a:lnTo>
                  <a:pt x="83820" y="27432"/>
                </a:lnTo>
                <a:close/>
              </a:path>
              <a:path w="88900" h="182879">
                <a:moveTo>
                  <a:pt x="79248" y="77724"/>
                </a:moveTo>
                <a:lnTo>
                  <a:pt x="0" y="77724"/>
                </a:lnTo>
                <a:lnTo>
                  <a:pt x="0" y="51816"/>
                </a:lnTo>
                <a:lnTo>
                  <a:pt x="79248" y="51816"/>
                </a:lnTo>
                <a:lnTo>
                  <a:pt x="79248" y="77724"/>
                </a:lnTo>
                <a:close/>
              </a:path>
              <a:path w="88900" h="182879">
                <a:moveTo>
                  <a:pt x="53340" y="182880"/>
                </a:moveTo>
                <a:lnTo>
                  <a:pt x="18288" y="182880"/>
                </a:lnTo>
                <a:lnTo>
                  <a:pt x="18288" y="77724"/>
                </a:lnTo>
                <a:lnTo>
                  <a:pt x="53340" y="77724"/>
                </a:lnTo>
                <a:lnTo>
                  <a:pt x="53340" y="182880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788664" y="3904488"/>
            <a:ext cx="81280" cy="180340"/>
          </a:xfrm>
          <a:custGeom>
            <a:avLst/>
            <a:gdLst/>
            <a:ahLst/>
            <a:cxnLst/>
            <a:rect l="l" t="t" r="r" b="b"/>
            <a:pathLst>
              <a:path w="81279" h="180339">
                <a:moveTo>
                  <a:pt x="51816" y="45720"/>
                </a:moveTo>
                <a:lnTo>
                  <a:pt x="16764" y="45720"/>
                </a:lnTo>
                <a:lnTo>
                  <a:pt x="16764" y="19812"/>
                </a:lnTo>
                <a:lnTo>
                  <a:pt x="51816" y="0"/>
                </a:lnTo>
                <a:lnTo>
                  <a:pt x="51816" y="45720"/>
                </a:lnTo>
                <a:close/>
              </a:path>
              <a:path w="81279" h="180339">
                <a:moveTo>
                  <a:pt x="77724" y="71628"/>
                </a:moveTo>
                <a:lnTo>
                  <a:pt x="0" y="71628"/>
                </a:lnTo>
                <a:lnTo>
                  <a:pt x="0" y="45720"/>
                </a:lnTo>
                <a:lnTo>
                  <a:pt x="77724" y="45720"/>
                </a:lnTo>
                <a:lnTo>
                  <a:pt x="77724" y="71628"/>
                </a:lnTo>
                <a:close/>
              </a:path>
              <a:path w="81279" h="180339">
                <a:moveTo>
                  <a:pt x="51816" y="179832"/>
                </a:moveTo>
                <a:lnTo>
                  <a:pt x="45720" y="179832"/>
                </a:lnTo>
                <a:lnTo>
                  <a:pt x="39624" y="178308"/>
                </a:lnTo>
                <a:lnTo>
                  <a:pt x="35052" y="176784"/>
                </a:lnTo>
                <a:lnTo>
                  <a:pt x="28956" y="175260"/>
                </a:lnTo>
                <a:lnTo>
                  <a:pt x="25908" y="172212"/>
                </a:lnTo>
                <a:lnTo>
                  <a:pt x="22860" y="167640"/>
                </a:lnTo>
                <a:lnTo>
                  <a:pt x="21336" y="164592"/>
                </a:lnTo>
                <a:lnTo>
                  <a:pt x="18288" y="160020"/>
                </a:lnTo>
                <a:lnTo>
                  <a:pt x="18288" y="153924"/>
                </a:lnTo>
                <a:lnTo>
                  <a:pt x="16764" y="150876"/>
                </a:lnTo>
                <a:lnTo>
                  <a:pt x="16764" y="71628"/>
                </a:lnTo>
                <a:lnTo>
                  <a:pt x="51816" y="71628"/>
                </a:lnTo>
                <a:lnTo>
                  <a:pt x="51816" y="143256"/>
                </a:lnTo>
                <a:lnTo>
                  <a:pt x="53340" y="144780"/>
                </a:lnTo>
                <a:lnTo>
                  <a:pt x="53340" y="146304"/>
                </a:lnTo>
                <a:lnTo>
                  <a:pt x="57912" y="150876"/>
                </a:lnTo>
                <a:lnTo>
                  <a:pt x="79417" y="150876"/>
                </a:lnTo>
                <a:lnTo>
                  <a:pt x="80772" y="175260"/>
                </a:lnTo>
                <a:lnTo>
                  <a:pt x="74533" y="177260"/>
                </a:lnTo>
                <a:lnTo>
                  <a:pt x="67437" y="178689"/>
                </a:lnTo>
                <a:lnTo>
                  <a:pt x="59769" y="179546"/>
                </a:lnTo>
                <a:lnTo>
                  <a:pt x="51816" y="179832"/>
                </a:lnTo>
                <a:close/>
              </a:path>
              <a:path w="81279" h="180339">
                <a:moveTo>
                  <a:pt x="79417" y="150876"/>
                </a:moveTo>
                <a:lnTo>
                  <a:pt x="67056" y="150876"/>
                </a:lnTo>
                <a:lnTo>
                  <a:pt x="71628" y="149352"/>
                </a:lnTo>
                <a:lnTo>
                  <a:pt x="79248" y="147828"/>
                </a:lnTo>
                <a:lnTo>
                  <a:pt x="79417" y="150876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883152" y="3898391"/>
            <a:ext cx="1037843" cy="236220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027676" y="3901440"/>
            <a:ext cx="178308" cy="179832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242559" y="3901440"/>
            <a:ext cx="35560" cy="30480"/>
          </a:xfrm>
          <a:custGeom>
            <a:avLst/>
            <a:gdLst/>
            <a:ahLst/>
            <a:cxnLst/>
            <a:rect l="l" t="t" r="r" b="b"/>
            <a:pathLst>
              <a:path w="35560" h="30479">
                <a:moveTo>
                  <a:pt x="35052" y="30480"/>
                </a:moveTo>
                <a:lnTo>
                  <a:pt x="0" y="30480"/>
                </a:lnTo>
                <a:lnTo>
                  <a:pt x="0" y="0"/>
                </a:lnTo>
                <a:lnTo>
                  <a:pt x="35052" y="0"/>
                </a:lnTo>
                <a:lnTo>
                  <a:pt x="35052" y="30480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260085" y="3950208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5">
                <a:moveTo>
                  <a:pt x="0" y="0"/>
                </a:moveTo>
                <a:lnTo>
                  <a:pt x="0" y="131064"/>
                </a:lnTo>
              </a:path>
            </a:pathLst>
          </a:custGeom>
          <a:ln w="35052">
            <a:solidFill>
              <a:srgbClr val="4472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300471" y="3947159"/>
            <a:ext cx="124968" cy="137160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449823" y="3947159"/>
            <a:ext cx="361188" cy="137160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830823" y="3898391"/>
            <a:ext cx="367284" cy="185928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225540" y="3898391"/>
            <a:ext cx="158496" cy="185928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403847" y="3947159"/>
            <a:ext cx="135636" cy="137160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565392" y="3947159"/>
            <a:ext cx="190500" cy="134112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793992" y="3947159"/>
            <a:ext cx="126492" cy="184404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944868" y="3950208"/>
            <a:ext cx="117348" cy="134112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083552" y="3904488"/>
            <a:ext cx="211836" cy="179832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327392" y="4056888"/>
            <a:ext cx="24765" cy="59690"/>
          </a:xfrm>
          <a:custGeom>
            <a:avLst/>
            <a:gdLst/>
            <a:ahLst/>
            <a:cxnLst/>
            <a:rect l="l" t="t" r="r" b="b"/>
            <a:pathLst>
              <a:path w="24765" h="59689">
                <a:moveTo>
                  <a:pt x="6096" y="59436"/>
                </a:moveTo>
                <a:lnTo>
                  <a:pt x="0" y="50292"/>
                </a:lnTo>
                <a:lnTo>
                  <a:pt x="4572" y="48768"/>
                </a:lnTo>
                <a:lnTo>
                  <a:pt x="7620" y="45720"/>
                </a:lnTo>
                <a:lnTo>
                  <a:pt x="9144" y="41148"/>
                </a:lnTo>
                <a:lnTo>
                  <a:pt x="10668" y="38100"/>
                </a:lnTo>
                <a:lnTo>
                  <a:pt x="12192" y="32004"/>
                </a:lnTo>
                <a:lnTo>
                  <a:pt x="12192" y="24384"/>
                </a:lnTo>
                <a:lnTo>
                  <a:pt x="0" y="24384"/>
                </a:lnTo>
                <a:lnTo>
                  <a:pt x="0" y="0"/>
                </a:lnTo>
                <a:lnTo>
                  <a:pt x="24384" y="0"/>
                </a:lnTo>
                <a:lnTo>
                  <a:pt x="24384" y="33528"/>
                </a:lnTo>
                <a:lnTo>
                  <a:pt x="22860" y="41148"/>
                </a:lnTo>
                <a:lnTo>
                  <a:pt x="19812" y="45720"/>
                </a:lnTo>
                <a:lnTo>
                  <a:pt x="16764" y="51816"/>
                </a:lnTo>
                <a:lnTo>
                  <a:pt x="12192" y="56388"/>
                </a:lnTo>
                <a:lnTo>
                  <a:pt x="6096" y="59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456931" y="3901440"/>
            <a:ext cx="178308" cy="179832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671816" y="3901440"/>
            <a:ext cx="35560" cy="30480"/>
          </a:xfrm>
          <a:custGeom>
            <a:avLst/>
            <a:gdLst/>
            <a:ahLst/>
            <a:cxnLst/>
            <a:rect l="l" t="t" r="r" b="b"/>
            <a:pathLst>
              <a:path w="35559" h="30479">
                <a:moveTo>
                  <a:pt x="35052" y="30480"/>
                </a:moveTo>
                <a:lnTo>
                  <a:pt x="0" y="30480"/>
                </a:lnTo>
                <a:lnTo>
                  <a:pt x="0" y="0"/>
                </a:lnTo>
                <a:lnTo>
                  <a:pt x="35052" y="0"/>
                </a:lnTo>
                <a:lnTo>
                  <a:pt x="35052" y="30480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689342" y="3950208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5">
                <a:moveTo>
                  <a:pt x="0" y="0"/>
                </a:moveTo>
                <a:lnTo>
                  <a:pt x="0" y="131064"/>
                </a:lnTo>
              </a:path>
            </a:pathLst>
          </a:custGeom>
          <a:ln w="35052">
            <a:solidFill>
              <a:srgbClr val="4472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729728" y="3947159"/>
            <a:ext cx="124968" cy="137160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879080" y="3947159"/>
            <a:ext cx="361188" cy="137160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260080" y="3898391"/>
            <a:ext cx="367284" cy="185928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662416" y="3901440"/>
            <a:ext cx="144780" cy="179832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831580" y="3947159"/>
            <a:ext cx="123825" cy="137160"/>
          </a:xfrm>
          <a:custGeom>
            <a:avLst/>
            <a:gdLst/>
            <a:ahLst/>
            <a:cxnLst/>
            <a:rect l="l" t="t" r="r" b="b"/>
            <a:pathLst>
              <a:path w="123825" h="137160">
                <a:moveTo>
                  <a:pt x="64008" y="137160"/>
                </a:moveTo>
                <a:lnTo>
                  <a:pt x="22860" y="124301"/>
                </a:lnTo>
                <a:lnTo>
                  <a:pt x="857" y="83010"/>
                </a:lnTo>
                <a:lnTo>
                  <a:pt x="0" y="70104"/>
                </a:lnTo>
                <a:lnTo>
                  <a:pt x="1143" y="54078"/>
                </a:lnTo>
                <a:lnTo>
                  <a:pt x="18288" y="18288"/>
                </a:lnTo>
                <a:lnTo>
                  <a:pt x="60960" y="0"/>
                </a:lnTo>
                <a:lnTo>
                  <a:pt x="74985" y="1166"/>
                </a:lnTo>
                <a:lnTo>
                  <a:pt x="87439" y="4762"/>
                </a:lnTo>
                <a:lnTo>
                  <a:pt x="98464" y="10929"/>
                </a:lnTo>
                <a:lnTo>
                  <a:pt x="108204" y="19812"/>
                </a:lnTo>
                <a:lnTo>
                  <a:pt x="112304" y="25908"/>
                </a:lnTo>
                <a:lnTo>
                  <a:pt x="54864" y="25908"/>
                </a:lnTo>
                <a:lnTo>
                  <a:pt x="48768" y="28956"/>
                </a:lnTo>
                <a:lnTo>
                  <a:pt x="38100" y="39624"/>
                </a:lnTo>
                <a:lnTo>
                  <a:pt x="36576" y="47244"/>
                </a:lnTo>
                <a:lnTo>
                  <a:pt x="36576" y="56388"/>
                </a:lnTo>
                <a:lnTo>
                  <a:pt x="122660" y="56388"/>
                </a:lnTo>
                <a:lnTo>
                  <a:pt x="123205" y="59459"/>
                </a:lnTo>
                <a:lnTo>
                  <a:pt x="123444" y="77724"/>
                </a:lnTo>
                <a:lnTo>
                  <a:pt x="35052" y="77724"/>
                </a:lnTo>
                <a:lnTo>
                  <a:pt x="36266" y="85177"/>
                </a:lnTo>
                <a:lnTo>
                  <a:pt x="37909" y="91630"/>
                </a:lnTo>
                <a:lnTo>
                  <a:pt x="40409" y="97226"/>
                </a:lnTo>
                <a:lnTo>
                  <a:pt x="44196" y="102108"/>
                </a:lnTo>
                <a:lnTo>
                  <a:pt x="48768" y="108204"/>
                </a:lnTo>
                <a:lnTo>
                  <a:pt x="56388" y="111252"/>
                </a:lnTo>
                <a:lnTo>
                  <a:pt x="114509" y="111252"/>
                </a:lnTo>
                <a:lnTo>
                  <a:pt x="112776" y="114300"/>
                </a:lnTo>
                <a:lnTo>
                  <a:pt x="74652" y="136564"/>
                </a:lnTo>
                <a:lnTo>
                  <a:pt x="64008" y="137160"/>
                </a:lnTo>
                <a:close/>
              </a:path>
              <a:path w="123825" h="137160">
                <a:moveTo>
                  <a:pt x="122660" y="56388"/>
                </a:moveTo>
                <a:lnTo>
                  <a:pt x="88392" y="56388"/>
                </a:lnTo>
                <a:lnTo>
                  <a:pt x="88392" y="45720"/>
                </a:lnTo>
                <a:lnTo>
                  <a:pt x="86868" y="39624"/>
                </a:lnTo>
                <a:lnTo>
                  <a:pt x="76200" y="28956"/>
                </a:lnTo>
                <a:lnTo>
                  <a:pt x="70104" y="25908"/>
                </a:lnTo>
                <a:lnTo>
                  <a:pt x="112304" y="25908"/>
                </a:lnTo>
                <a:lnTo>
                  <a:pt x="115300" y="30360"/>
                </a:lnTo>
                <a:lnTo>
                  <a:pt x="120396" y="43624"/>
                </a:lnTo>
                <a:lnTo>
                  <a:pt x="122660" y="56388"/>
                </a:lnTo>
                <a:close/>
              </a:path>
              <a:path w="123825" h="137160">
                <a:moveTo>
                  <a:pt x="114509" y="111252"/>
                </a:moveTo>
                <a:lnTo>
                  <a:pt x="70104" y="111252"/>
                </a:lnTo>
                <a:lnTo>
                  <a:pt x="74676" y="109728"/>
                </a:lnTo>
                <a:lnTo>
                  <a:pt x="80772" y="103632"/>
                </a:lnTo>
                <a:lnTo>
                  <a:pt x="83820" y="99060"/>
                </a:lnTo>
                <a:lnTo>
                  <a:pt x="85344" y="92964"/>
                </a:lnTo>
                <a:lnTo>
                  <a:pt x="120396" y="97536"/>
                </a:lnTo>
                <a:lnTo>
                  <a:pt x="117300" y="106346"/>
                </a:lnTo>
                <a:lnTo>
                  <a:pt x="114509" y="111252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970264" y="3904488"/>
            <a:ext cx="81280" cy="180340"/>
          </a:xfrm>
          <a:custGeom>
            <a:avLst/>
            <a:gdLst/>
            <a:ahLst/>
            <a:cxnLst/>
            <a:rect l="l" t="t" r="r" b="b"/>
            <a:pathLst>
              <a:path w="81279" h="180339">
                <a:moveTo>
                  <a:pt x="51816" y="45720"/>
                </a:moveTo>
                <a:lnTo>
                  <a:pt x="16764" y="45720"/>
                </a:lnTo>
                <a:lnTo>
                  <a:pt x="16764" y="19812"/>
                </a:lnTo>
                <a:lnTo>
                  <a:pt x="51816" y="0"/>
                </a:lnTo>
                <a:lnTo>
                  <a:pt x="51816" y="45720"/>
                </a:lnTo>
                <a:close/>
              </a:path>
              <a:path w="81279" h="180339">
                <a:moveTo>
                  <a:pt x="77724" y="71628"/>
                </a:moveTo>
                <a:lnTo>
                  <a:pt x="0" y="71628"/>
                </a:lnTo>
                <a:lnTo>
                  <a:pt x="0" y="45720"/>
                </a:lnTo>
                <a:lnTo>
                  <a:pt x="77724" y="45720"/>
                </a:lnTo>
                <a:lnTo>
                  <a:pt x="77724" y="71628"/>
                </a:lnTo>
                <a:close/>
              </a:path>
              <a:path w="81279" h="180339">
                <a:moveTo>
                  <a:pt x="51816" y="179832"/>
                </a:moveTo>
                <a:lnTo>
                  <a:pt x="45720" y="179832"/>
                </a:lnTo>
                <a:lnTo>
                  <a:pt x="33528" y="176784"/>
                </a:lnTo>
                <a:lnTo>
                  <a:pt x="28956" y="175260"/>
                </a:lnTo>
                <a:lnTo>
                  <a:pt x="25908" y="172212"/>
                </a:lnTo>
                <a:lnTo>
                  <a:pt x="22860" y="167640"/>
                </a:lnTo>
                <a:lnTo>
                  <a:pt x="19812" y="164592"/>
                </a:lnTo>
                <a:lnTo>
                  <a:pt x="18288" y="160020"/>
                </a:lnTo>
                <a:lnTo>
                  <a:pt x="18288" y="153924"/>
                </a:lnTo>
                <a:lnTo>
                  <a:pt x="16764" y="150876"/>
                </a:lnTo>
                <a:lnTo>
                  <a:pt x="16764" y="71628"/>
                </a:lnTo>
                <a:lnTo>
                  <a:pt x="51816" y="71628"/>
                </a:lnTo>
                <a:lnTo>
                  <a:pt x="51816" y="144780"/>
                </a:lnTo>
                <a:lnTo>
                  <a:pt x="53340" y="146304"/>
                </a:lnTo>
                <a:lnTo>
                  <a:pt x="53340" y="147828"/>
                </a:lnTo>
                <a:lnTo>
                  <a:pt x="56388" y="149352"/>
                </a:lnTo>
                <a:lnTo>
                  <a:pt x="57912" y="150876"/>
                </a:lnTo>
                <a:lnTo>
                  <a:pt x="78062" y="150876"/>
                </a:lnTo>
                <a:lnTo>
                  <a:pt x="80772" y="175260"/>
                </a:lnTo>
                <a:lnTo>
                  <a:pt x="73890" y="177260"/>
                </a:lnTo>
                <a:lnTo>
                  <a:pt x="66865" y="178689"/>
                </a:lnTo>
                <a:lnTo>
                  <a:pt x="59555" y="179546"/>
                </a:lnTo>
                <a:lnTo>
                  <a:pt x="51816" y="179832"/>
                </a:lnTo>
                <a:close/>
              </a:path>
              <a:path w="81279" h="180339">
                <a:moveTo>
                  <a:pt x="78062" y="150876"/>
                </a:moveTo>
                <a:lnTo>
                  <a:pt x="65532" y="150876"/>
                </a:lnTo>
                <a:lnTo>
                  <a:pt x="77724" y="147828"/>
                </a:lnTo>
                <a:lnTo>
                  <a:pt x="78062" y="150876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9049511" y="3950208"/>
            <a:ext cx="200025" cy="131445"/>
          </a:xfrm>
          <a:custGeom>
            <a:avLst/>
            <a:gdLst/>
            <a:ahLst/>
            <a:cxnLst/>
            <a:rect l="l" t="t" r="r" b="b"/>
            <a:pathLst>
              <a:path w="200025" h="131445">
                <a:moveTo>
                  <a:pt x="76200" y="131064"/>
                </a:moveTo>
                <a:lnTo>
                  <a:pt x="42672" y="131064"/>
                </a:lnTo>
                <a:lnTo>
                  <a:pt x="0" y="0"/>
                </a:lnTo>
                <a:lnTo>
                  <a:pt x="35052" y="0"/>
                </a:lnTo>
                <a:lnTo>
                  <a:pt x="59436" y="85344"/>
                </a:lnTo>
                <a:lnTo>
                  <a:pt x="89500" y="85344"/>
                </a:lnTo>
                <a:lnTo>
                  <a:pt x="76200" y="131064"/>
                </a:lnTo>
                <a:close/>
              </a:path>
              <a:path w="200025" h="131445">
                <a:moveTo>
                  <a:pt x="89500" y="85344"/>
                </a:moveTo>
                <a:lnTo>
                  <a:pt x="59436" y="85344"/>
                </a:lnTo>
                <a:lnTo>
                  <a:pt x="82296" y="0"/>
                </a:lnTo>
                <a:lnTo>
                  <a:pt x="118872" y="0"/>
                </a:lnTo>
                <a:lnTo>
                  <a:pt x="131526" y="47244"/>
                </a:lnTo>
                <a:lnTo>
                  <a:pt x="100584" y="47244"/>
                </a:lnTo>
                <a:lnTo>
                  <a:pt x="89500" y="85344"/>
                </a:lnTo>
                <a:close/>
              </a:path>
              <a:path w="200025" h="131445">
                <a:moveTo>
                  <a:pt x="172849" y="85344"/>
                </a:moveTo>
                <a:lnTo>
                  <a:pt x="141732" y="85344"/>
                </a:lnTo>
                <a:lnTo>
                  <a:pt x="166116" y="0"/>
                </a:lnTo>
                <a:lnTo>
                  <a:pt x="199644" y="0"/>
                </a:lnTo>
                <a:lnTo>
                  <a:pt x="172849" y="85344"/>
                </a:lnTo>
                <a:close/>
              </a:path>
              <a:path w="200025" h="131445">
                <a:moveTo>
                  <a:pt x="158496" y="131064"/>
                </a:moveTo>
                <a:lnTo>
                  <a:pt x="124968" y="131064"/>
                </a:lnTo>
                <a:lnTo>
                  <a:pt x="100584" y="47244"/>
                </a:lnTo>
                <a:lnTo>
                  <a:pt x="131526" y="47244"/>
                </a:lnTo>
                <a:lnTo>
                  <a:pt x="141732" y="85344"/>
                </a:lnTo>
                <a:lnTo>
                  <a:pt x="172849" y="85344"/>
                </a:lnTo>
                <a:lnTo>
                  <a:pt x="158496" y="131064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9256776" y="3947159"/>
            <a:ext cx="135890" cy="137160"/>
          </a:xfrm>
          <a:custGeom>
            <a:avLst/>
            <a:gdLst/>
            <a:ahLst/>
            <a:cxnLst/>
            <a:rect l="l" t="t" r="r" b="b"/>
            <a:pathLst>
              <a:path w="135890" h="137160">
                <a:moveTo>
                  <a:pt x="67056" y="137160"/>
                </a:moveTo>
                <a:lnTo>
                  <a:pt x="25193" y="124658"/>
                </a:lnTo>
                <a:lnTo>
                  <a:pt x="1524" y="87820"/>
                </a:lnTo>
                <a:lnTo>
                  <a:pt x="0" y="67056"/>
                </a:lnTo>
                <a:lnTo>
                  <a:pt x="333" y="58173"/>
                </a:lnTo>
                <a:lnTo>
                  <a:pt x="18097" y="19050"/>
                </a:lnTo>
                <a:lnTo>
                  <a:pt x="57935" y="571"/>
                </a:lnTo>
                <a:lnTo>
                  <a:pt x="67056" y="0"/>
                </a:lnTo>
                <a:lnTo>
                  <a:pt x="81319" y="1166"/>
                </a:lnTo>
                <a:lnTo>
                  <a:pt x="94297" y="4762"/>
                </a:lnTo>
                <a:lnTo>
                  <a:pt x="105846" y="10929"/>
                </a:lnTo>
                <a:lnTo>
                  <a:pt x="115824" y="19812"/>
                </a:lnTo>
                <a:lnTo>
                  <a:pt x="120857" y="25908"/>
                </a:lnTo>
                <a:lnTo>
                  <a:pt x="57912" y="25908"/>
                </a:lnTo>
                <a:lnTo>
                  <a:pt x="50292" y="28956"/>
                </a:lnTo>
                <a:lnTo>
                  <a:pt x="35052" y="68580"/>
                </a:lnTo>
                <a:lnTo>
                  <a:pt x="35623" y="78295"/>
                </a:lnTo>
                <a:lnTo>
                  <a:pt x="57912" y="111252"/>
                </a:lnTo>
                <a:lnTo>
                  <a:pt x="120857" y="111252"/>
                </a:lnTo>
                <a:lnTo>
                  <a:pt x="115824" y="117348"/>
                </a:lnTo>
                <a:lnTo>
                  <a:pt x="105846" y="126230"/>
                </a:lnTo>
                <a:lnTo>
                  <a:pt x="94297" y="132397"/>
                </a:lnTo>
                <a:lnTo>
                  <a:pt x="81319" y="135993"/>
                </a:lnTo>
                <a:lnTo>
                  <a:pt x="67056" y="137160"/>
                </a:lnTo>
                <a:close/>
              </a:path>
              <a:path w="135890" h="137160">
                <a:moveTo>
                  <a:pt x="120857" y="111252"/>
                </a:moveTo>
                <a:lnTo>
                  <a:pt x="76200" y="111252"/>
                </a:lnTo>
                <a:lnTo>
                  <a:pt x="83820" y="108204"/>
                </a:lnTo>
                <a:lnTo>
                  <a:pt x="89916" y="100584"/>
                </a:lnTo>
                <a:lnTo>
                  <a:pt x="93916" y="94297"/>
                </a:lnTo>
                <a:lnTo>
                  <a:pt x="96774" y="86868"/>
                </a:lnTo>
                <a:lnTo>
                  <a:pt x="98488" y="78295"/>
                </a:lnTo>
                <a:lnTo>
                  <a:pt x="99060" y="68580"/>
                </a:lnTo>
                <a:lnTo>
                  <a:pt x="98488" y="58864"/>
                </a:lnTo>
                <a:lnTo>
                  <a:pt x="76200" y="25908"/>
                </a:lnTo>
                <a:lnTo>
                  <a:pt x="120857" y="25908"/>
                </a:lnTo>
                <a:lnTo>
                  <a:pt x="124063" y="29789"/>
                </a:lnTo>
                <a:lnTo>
                  <a:pt x="130302" y="41338"/>
                </a:lnTo>
                <a:lnTo>
                  <a:pt x="134254" y="54316"/>
                </a:lnTo>
                <a:lnTo>
                  <a:pt x="135636" y="68580"/>
                </a:lnTo>
                <a:lnTo>
                  <a:pt x="134254" y="82843"/>
                </a:lnTo>
                <a:lnTo>
                  <a:pt x="130302" y="95821"/>
                </a:lnTo>
                <a:lnTo>
                  <a:pt x="124063" y="107370"/>
                </a:lnTo>
                <a:lnTo>
                  <a:pt x="120857" y="111252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9418319" y="3901440"/>
            <a:ext cx="219456" cy="179832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8392" y="4565903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41148" y="62484"/>
                </a:moveTo>
                <a:lnTo>
                  <a:pt x="22860" y="62484"/>
                </a:lnTo>
                <a:lnTo>
                  <a:pt x="16764" y="59436"/>
                </a:lnTo>
                <a:lnTo>
                  <a:pt x="10668" y="53340"/>
                </a:lnTo>
                <a:lnTo>
                  <a:pt x="3048" y="47244"/>
                </a:lnTo>
                <a:lnTo>
                  <a:pt x="0" y="39624"/>
                </a:lnTo>
                <a:lnTo>
                  <a:pt x="0" y="22860"/>
                </a:lnTo>
                <a:lnTo>
                  <a:pt x="3048" y="15240"/>
                </a:lnTo>
                <a:lnTo>
                  <a:pt x="10668" y="9144"/>
                </a:lnTo>
                <a:lnTo>
                  <a:pt x="16764" y="3048"/>
                </a:lnTo>
                <a:lnTo>
                  <a:pt x="22860" y="0"/>
                </a:lnTo>
                <a:lnTo>
                  <a:pt x="41148" y="0"/>
                </a:lnTo>
                <a:lnTo>
                  <a:pt x="47244" y="3048"/>
                </a:lnTo>
                <a:lnTo>
                  <a:pt x="59436" y="15240"/>
                </a:lnTo>
                <a:lnTo>
                  <a:pt x="62484" y="22860"/>
                </a:lnTo>
                <a:lnTo>
                  <a:pt x="62484" y="39624"/>
                </a:lnTo>
                <a:lnTo>
                  <a:pt x="59436" y="47244"/>
                </a:lnTo>
                <a:lnTo>
                  <a:pt x="47244" y="59436"/>
                </a:lnTo>
                <a:lnTo>
                  <a:pt x="41148" y="624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64236" y="4504944"/>
            <a:ext cx="257556" cy="182880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46176" y="4550664"/>
            <a:ext cx="190500" cy="134112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74775" y="4550664"/>
            <a:ext cx="126492" cy="184404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045463" y="4501896"/>
            <a:ext cx="0" cy="182880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3657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088136" y="4507991"/>
            <a:ext cx="345948" cy="179832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530096" y="4504944"/>
            <a:ext cx="294132" cy="182880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853183" y="4550664"/>
            <a:ext cx="126492" cy="184404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023110" y="4501896"/>
            <a:ext cx="0" cy="182880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066544" y="4550664"/>
            <a:ext cx="484632" cy="187452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2578607" y="4550664"/>
            <a:ext cx="123444" cy="137160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2729483" y="4550664"/>
            <a:ext cx="117348" cy="134112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2866644" y="4507991"/>
            <a:ext cx="80772" cy="179832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20623" y="4806696"/>
            <a:ext cx="166116" cy="179832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11123" y="4806696"/>
            <a:ext cx="155448" cy="179832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86383" y="4806696"/>
            <a:ext cx="175260" cy="179832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051560" y="4806696"/>
            <a:ext cx="251460" cy="182880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325880" y="4852415"/>
            <a:ext cx="178308" cy="134112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537716" y="4852415"/>
            <a:ext cx="114300" cy="184404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689354" y="4803648"/>
            <a:ext cx="0" cy="182880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728216" y="4809744"/>
            <a:ext cx="329184" cy="179832"/>
          </a:xfrm>
          <a:prstGeom prst="rect">
            <a:avLst/>
          </a:prstGeom>
          <a:blipFill>
            <a:blip r:embed="rId1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2151888" y="4803647"/>
            <a:ext cx="175260" cy="236220"/>
          </a:xfrm>
          <a:prstGeom prst="rect">
            <a:avLst/>
          </a:prstGeom>
          <a:blipFill>
            <a:blip r:embed="rId1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2357627" y="4803647"/>
            <a:ext cx="141732" cy="185928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2526792" y="4803647"/>
            <a:ext cx="170688" cy="185928"/>
          </a:xfrm>
          <a:prstGeom prst="rect">
            <a:avLst/>
          </a:prstGeom>
          <a:blipFill>
            <a:blip r:embed="rId1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2729483" y="4806696"/>
            <a:ext cx="141732" cy="179832"/>
          </a:xfrm>
          <a:prstGeom prst="rect">
            <a:avLst/>
          </a:prstGeom>
          <a:blipFill>
            <a:blip r:embed="rId1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2965704" y="4803647"/>
            <a:ext cx="196596" cy="185928"/>
          </a:xfrm>
          <a:prstGeom prst="rect">
            <a:avLst/>
          </a:prstGeom>
          <a:blipFill>
            <a:blip r:embed="rId1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186683" y="4852415"/>
            <a:ext cx="263652" cy="134112"/>
          </a:xfrm>
          <a:prstGeom prst="rect">
            <a:avLst/>
          </a:prstGeom>
          <a:blipFill>
            <a:blip r:embed="rId1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474720" y="4803647"/>
            <a:ext cx="272796" cy="236220"/>
          </a:xfrm>
          <a:prstGeom prst="rect">
            <a:avLst/>
          </a:prstGeom>
          <a:blipFill>
            <a:blip r:embed="rId1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835908" y="4806696"/>
            <a:ext cx="114300" cy="182880"/>
          </a:xfrm>
          <a:prstGeom prst="rect">
            <a:avLst/>
          </a:prstGeom>
          <a:blipFill>
            <a:blip r:embed="rId1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976115" y="4803647"/>
            <a:ext cx="239268" cy="185928"/>
          </a:xfrm>
          <a:prstGeom prst="rect">
            <a:avLst/>
          </a:prstGeom>
          <a:blipFill>
            <a:blip r:embed="rId1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248911" y="4852415"/>
            <a:ext cx="106680" cy="134112"/>
          </a:xfrm>
          <a:prstGeom prst="rect">
            <a:avLst/>
          </a:prstGeom>
          <a:blipFill>
            <a:blip r:embed="rId1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378452" y="4852415"/>
            <a:ext cx="121920" cy="137160"/>
          </a:xfrm>
          <a:prstGeom prst="rect">
            <a:avLst/>
          </a:prstGeom>
          <a:blipFill>
            <a:blip r:embed="rId1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520184" y="4852415"/>
            <a:ext cx="108204" cy="137160"/>
          </a:xfrm>
          <a:prstGeom prst="rect">
            <a:avLst/>
          </a:prstGeom>
          <a:blipFill>
            <a:blip r:embed="rId1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710684" y="4809744"/>
            <a:ext cx="64008" cy="179832"/>
          </a:xfrm>
          <a:prstGeom prst="rect">
            <a:avLst/>
          </a:prstGeom>
          <a:blipFill>
            <a:blip r:embed="rId1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794503" y="4806696"/>
            <a:ext cx="106680" cy="179832"/>
          </a:xfrm>
          <a:prstGeom prst="rect">
            <a:avLst/>
          </a:prstGeom>
          <a:blipFill>
            <a:blip r:embed="rId1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4927091" y="4852415"/>
            <a:ext cx="121920" cy="137160"/>
          </a:xfrm>
          <a:prstGeom prst="rect">
            <a:avLst/>
          </a:prstGeom>
          <a:blipFill>
            <a:blip r:embed="rId1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143500" y="4803647"/>
            <a:ext cx="1441704" cy="185928"/>
          </a:xfrm>
          <a:prstGeom prst="rect">
            <a:avLst/>
          </a:prstGeom>
          <a:blipFill>
            <a:blip r:embed="rId1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6667500" y="4803647"/>
            <a:ext cx="195072" cy="185928"/>
          </a:xfrm>
          <a:prstGeom prst="rect">
            <a:avLst/>
          </a:prstGeom>
          <a:blipFill>
            <a:blip r:embed="rId1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888480" y="4852415"/>
            <a:ext cx="70104" cy="134112"/>
          </a:xfrm>
          <a:prstGeom prst="rect">
            <a:avLst/>
          </a:prstGeom>
          <a:blipFill>
            <a:blip r:embed="rId1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7031735" y="4852415"/>
            <a:ext cx="248412" cy="187452"/>
          </a:xfrm>
          <a:prstGeom prst="rect">
            <a:avLst/>
          </a:prstGeom>
          <a:blipFill>
            <a:blip r:embed="rId1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7309104" y="4855464"/>
            <a:ext cx="106680" cy="134112"/>
          </a:xfrm>
          <a:prstGeom prst="rect">
            <a:avLst/>
          </a:prstGeom>
          <a:blipFill>
            <a:blip r:embed="rId1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7446264" y="4852415"/>
            <a:ext cx="70104" cy="134112"/>
          </a:xfrm>
          <a:prstGeom prst="rect">
            <a:avLst/>
          </a:prstGeom>
          <a:blipFill>
            <a:blip r:embed="rId1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7594092" y="4852415"/>
            <a:ext cx="118872" cy="137160"/>
          </a:xfrm>
          <a:prstGeom prst="rect">
            <a:avLst/>
          </a:prstGeom>
          <a:blipFill>
            <a:blip r:embed="rId1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7741919" y="4852415"/>
            <a:ext cx="114300" cy="184404"/>
          </a:xfrm>
          <a:prstGeom prst="rect">
            <a:avLst/>
          </a:prstGeom>
          <a:blipFill>
            <a:blip r:embed="rId1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7879080" y="4852415"/>
            <a:ext cx="114300" cy="184404"/>
          </a:xfrm>
          <a:prstGeom prst="rect">
            <a:avLst/>
          </a:prstGeom>
          <a:blipFill>
            <a:blip r:embed="rId1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026907" y="4962144"/>
            <a:ext cx="24765" cy="59690"/>
          </a:xfrm>
          <a:custGeom>
            <a:avLst/>
            <a:gdLst/>
            <a:ahLst/>
            <a:cxnLst/>
            <a:rect l="l" t="t" r="r" b="b"/>
            <a:pathLst>
              <a:path w="24765" h="59689">
                <a:moveTo>
                  <a:pt x="6096" y="59436"/>
                </a:moveTo>
                <a:lnTo>
                  <a:pt x="0" y="50292"/>
                </a:lnTo>
                <a:lnTo>
                  <a:pt x="3048" y="48768"/>
                </a:lnTo>
                <a:lnTo>
                  <a:pt x="6096" y="45720"/>
                </a:lnTo>
                <a:lnTo>
                  <a:pt x="9144" y="41148"/>
                </a:lnTo>
                <a:lnTo>
                  <a:pt x="12192" y="32004"/>
                </a:lnTo>
                <a:lnTo>
                  <a:pt x="12192" y="24384"/>
                </a:lnTo>
                <a:lnTo>
                  <a:pt x="0" y="24384"/>
                </a:lnTo>
                <a:lnTo>
                  <a:pt x="0" y="0"/>
                </a:lnTo>
                <a:lnTo>
                  <a:pt x="24384" y="0"/>
                </a:lnTo>
                <a:lnTo>
                  <a:pt x="24384" y="33528"/>
                </a:lnTo>
                <a:lnTo>
                  <a:pt x="22860" y="41148"/>
                </a:lnTo>
                <a:lnTo>
                  <a:pt x="19812" y="45720"/>
                </a:lnTo>
                <a:lnTo>
                  <a:pt x="16764" y="51816"/>
                </a:lnTo>
                <a:lnTo>
                  <a:pt x="12192" y="56388"/>
                </a:lnTo>
                <a:lnTo>
                  <a:pt x="6096" y="59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161019" y="4806696"/>
            <a:ext cx="106680" cy="179832"/>
          </a:xfrm>
          <a:prstGeom prst="rect">
            <a:avLst/>
          </a:prstGeom>
          <a:blipFill>
            <a:blip r:embed="rId1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295131" y="4852415"/>
            <a:ext cx="309372" cy="137160"/>
          </a:xfrm>
          <a:prstGeom prst="rect">
            <a:avLst/>
          </a:prstGeom>
          <a:blipFill>
            <a:blip r:embed="rId1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677656" y="4809744"/>
            <a:ext cx="196596" cy="179832"/>
          </a:xfrm>
          <a:prstGeom prst="rect">
            <a:avLst/>
          </a:prstGeom>
          <a:blipFill>
            <a:blip r:embed="rId1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32815" y="5154167"/>
            <a:ext cx="243840" cy="137160"/>
          </a:xfrm>
          <a:prstGeom prst="rect">
            <a:avLst/>
          </a:prstGeom>
          <a:blipFill>
            <a:blip r:embed="rId1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02563" y="5154167"/>
            <a:ext cx="106680" cy="1341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30580" y="5105400"/>
            <a:ext cx="106680" cy="182880"/>
          </a:xfrm>
          <a:prstGeom prst="rect">
            <a:avLst/>
          </a:prstGeom>
          <a:blipFill>
            <a:blip r:embed="rId1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960119" y="5154167"/>
            <a:ext cx="114300" cy="187452"/>
          </a:xfrm>
          <a:prstGeom prst="rect">
            <a:avLst/>
          </a:prstGeom>
          <a:blipFill>
            <a:blip r:embed="rId1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110996" y="5157215"/>
            <a:ext cx="106680" cy="134112"/>
          </a:xfrm>
          <a:prstGeom prst="rect">
            <a:avLst/>
          </a:prstGeom>
          <a:blipFill>
            <a:blip r:embed="rId1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248155" y="5154167"/>
            <a:ext cx="198120" cy="137160"/>
          </a:xfrm>
          <a:prstGeom prst="rect">
            <a:avLst/>
          </a:prstGeom>
          <a:blipFill>
            <a:blip r:embed="rId1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528572" y="5111496"/>
            <a:ext cx="64008" cy="179832"/>
          </a:xfrm>
          <a:prstGeom prst="rect">
            <a:avLst/>
          </a:prstGeom>
          <a:blipFill>
            <a:blip r:embed="rId1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613916" y="5108447"/>
            <a:ext cx="106680" cy="179832"/>
          </a:xfrm>
          <a:prstGeom prst="rect">
            <a:avLst/>
          </a:prstGeom>
          <a:blipFill>
            <a:blip r:embed="rId1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746504" y="5154167"/>
            <a:ext cx="121920" cy="137160"/>
          </a:xfrm>
          <a:prstGeom prst="rect">
            <a:avLst/>
          </a:prstGeom>
          <a:blipFill>
            <a:blip r:embed="rId1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962911" y="5105400"/>
            <a:ext cx="1498092" cy="217932"/>
          </a:xfrm>
          <a:prstGeom prst="rect">
            <a:avLst/>
          </a:prstGeom>
          <a:blipFill>
            <a:blip r:embed="rId1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3563111" y="5154167"/>
            <a:ext cx="118872" cy="137160"/>
          </a:xfrm>
          <a:prstGeom prst="rect">
            <a:avLst/>
          </a:prstGeom>
          <a:blipFill>
            <a:blip r:embed="rId1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3710940" y="5154167"/>
            <a:ext cx="106680" cy="134112"/>
          </a:xfrm>
          <a:prstGeom prst="rect">
            <a:avLst/>
          </a:prstGeom>
          <a:blipFill>
            <a:blip r:embed="rId1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3840479" y="5108447"/>
            <a:ext cx="114300" cy="182880"/>
          </a:xfrm>
          <a:prstGeom prst="rect">
            <a:avLst/>
          </a:prstGeom>
          <a:blipFill>
            <a:blip r:embed="rId1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059935" y="5108447"/>
            <a:ext cx="106680" cy="179832"/>
          </a:xfrm>
          <a:prstGeom prst="rect">
            <a:avLst/>
          </a:prstGeom>
          <a:blipFill>
            <a:blip r:embed="rId1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192523" y="5154167"/>
            <a:ext cx="310896" cy="137160"/>
          </a:xfrm>
          <a:prstGeom prst="rect">
            <a:avLst/>
          </a:prstGeom>
          <a:blipFill>
            <a:blip r:embed="rId1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576571" y="5111496"/>
            <a:ext cx="196596" cy="179832"/>
          </a:xfrm>
          <a:prstGeom prst="rect">
            <a:avLst/>
          </a:prstGeom>
          <a:blipFill>
            <a:blip r:embed="rId1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869179" y="5154167"/>
            <a:ext cx="114300" cy="184404"/>
          </a:xfrm>
          <a:prstGeom prst="rect">
            <a:avLst/>
          </a:prstGeom>
          <a:blipFill>
            <a:blip r:embed="rId1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010911" y="5157215"/>
            <a:ext cx="106680" cy="134112"/>
          </a:xfrm>
          <a:prstGeom prst="rect">
            <a:avLst/>
          </a:prstGeom>
          <a:blipFill>
            <a:blip r:embed="rId1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5148071" y="5108447"/>
            <a:ext cx="114252" cy="182880"/>
          </a:xfrm>
          <a:prstGeom prst="rect">
            <a:avLst/>
          </a:prstGeom>
          <a:blipFill>
            <a:blip r:embed="rId1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5299710" y="5105400"/>
            <a:ext cx="0" cy="182880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344667" y="5108447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60" h="24764">
                <a:moveTo>
                  <a:pt x="22860" y="24384"/>
                </a:moveTo>
                <a:lnTo>
                  <a:pt x="0" y="24384"/>
                </a:lnTo>
                <a:lnTo>
                  <a:pt x="0" y="0"/>
                </a:lnTo>
                <a:lnTo>
                  <a:pt x="22860" y="0"/>
                </a:lnTo>
                <a:lnTo>
                  <a:pt x="2286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5356097" y="5157215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5">
                <a:moveTo>
                  <a:pt x="0" y="0"/>
                </a:moveTo>
                <a:lnTo>
                  <a:pt x="0" y="131064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5391911" y="5154167"/>
            <a:ext cx="108204" cy="137160"/>
          </a:xfrm>
          <a:prstGeom prst="rect">
            <a:avLst/>
          </a:prstGeom>
          <a:blipFill>
            <a:blip r:embed="rId1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5526023" y="5108447"/>
            <a:ext cx="106680" cy="179832"/>
          </a:xfrm>
          <a:prstGeom prst="rect">
            <a:avLst/>
          </a:prstGeom>
          <a:blipFill>
            <a:blip r:embed="rId1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5728715" y="5154167"/>
            <a:ext cx="249936" cy="187452"/>
          </a:xfrm>
          <a:prstGeom prst="rect">
            <a:avLst/>
          </a:prstGeom>
          <a:blipFill>
            <a:blip r:embed="rId1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003035" y="5157215"/>
            <a:ext cx="106680" cy="134112"/>
          </a:xfrm>
          <a:prstGeom prst="rect">
            <a:avLst/>
          </a:prstGeom>
          <a:blipFill>
            <a:blip r:embed="rId1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144767" y="5154167"/>
            <a:ext cx="70104" cy="134112"/>
          </a:xfrm>
          <a:prstGeom prst="rect">
            <a:avLst/>
          </a:prstGeom>
          <a:blipFill>
            <a:blip r:embed="rId1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291071" y="5154167"/>
            <a:ext cx="118872" cy="137160"/>
          </a:xfrm>
          <a:prstGeom prst="rect">
            <a:avLst/>
          </a:prstGeom>
          <a:blipFill>
            <a:blip r:embed="rId1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6435852" y="5154167"/>
            <a:ext cx="114300" cy="184404"/>
          </a:xfrm>
          <a:prstGeom prst="rect">
            <a:avLst/>
          </a:prstGeom>
          <a:blipFill>
            <a:blip r:embed="rId1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6577583" y="5154167"/>
            <a:ext cx="114300" cy="184404"/>
          </a:xfrm>
          <a:prstGeom prst="rect">
            <a:avLst/>
          </a:prstGeom>
          <a:blipFill>
            <a:blip r:embed="rId1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6780276" y="5108447"/>
            <a:ext cx="377952" cy="182880"/>
          </a:xfrm>
          <a:prstGeom prst="rect">
            <a:avLst/>
          </a:prstGeom>
          <a:blipFill>
            <a:blip r:embed="rId1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7182611" y="5154167"/>
            <a:ext cx="121920" cy="137160"/>
          </a:xfrm>
          <a:prstGeom prst="rect">
            <a:avLst/>
          </a:prstGeom>
          <a:blipFill>
            <a:blip r:embed="rId1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7388352" y="5111496"/>
            <a:ext cx="196596" cy="179832"/>
          </a:xfrm>
          <a:prstGeom prst="rect">
            <a:avLst/>
          </a:prstGeom>
          <a:blipFill>
            <a:blip r:embed="rId1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7670292" y="5108447"/>
            <a:ext cx="187452" cy="182880"/>
          </a:xfrm>
          <a:prstGeom prst="rect">
            <a:avLst/>
          </a:prstGeom>
          <a:blipFill>
            <a:blip r:embed="rId1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7886700" y="5111496"/>
            <a:ext cx="193548" cy="179832"/>
          </a:xfrm>
          <a:prstGeom prst="rect">
            <a:avLst/>
          </a:prstGeom>
          <a:blipFill>
            <a:blip r:embed="rId1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8171688" y="5105400"/>
            <a:ext cx="1438656" cy="185928"/>
          </a:xfrm>
          <a:prstGeom prst="rect">
            <a:avLst/>
          </a:prstGeom>
          <a:blipFill>
            <a:blip r:embed="rId1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Title 277">
            <a:extLst>
              <a:ext uri="{FF2B5EF4-FFF2-40B4-BE49-F238E27FC236}">
                <a16:creationId xmlns:a16="http://schemas.microsoft.com/office/drawing/2014/main" id="{FC05D291-C5C7-4703-91A4-38E79913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Azure Resource Manager (ARM) Overview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88392" y="221284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41148" y="62484"/>
                </a:moveTo>
                <a:lnTo>
                  <a:pt x="22860" y="62484"/>
                </a:lnTo>
                <a:lnTo>
                  <a:pt x="16764" y="59436"/>
                </a:lnTo>
                <a:lnTo>
                  <a:pt x="10668" y="53340"/>
                </a:lnTo>
                <a:lnTo>
                  <a:pt x="3048" y="47244"/>
                </a:lnTo>
                <a:lnTo>
                  <a:pt x="0" y="39624"/>
                </a:lnTo>
                <a:lnTo>
                  <a:pt x="0" y="21336"/>
                </a:lnTo>
                <a:lnTo>
                  <a:pt x="3048" y="15240"/>
                </a:lnTo>
                <a:lnTo>
                  <a:pt x="10668" y="9144"/>
                </a:lnTo>
                <a:lnTo>
                  <a:pt x="16764" y="3048"/>
                </a:lnTo>
                <a:lnTo>
                  <a:pt x="22860" y="0"/>
                </a:lnTo>
                <a:lnTo>
                  <a:pt x="41148" y="0"/>
                </a:lnTo>
                <a:lnTo>
                  <a:pt x="47244" y="3048"/>
                </a:lnTo>
                <a:lnTo>
                  <a:pt x="59436" y="15240"/>
                </a:lnTo>
                <a:lnTo>
                  <a:pt x="62484" y="21336"/>
                </a:lnTo>
                <a:lnTo>
                  <a:pt x="62484" y="39624"/>
                </a:lnTo>
                <a:lnTo>
                  <a:pt x="59436" y="47244"/>
                </a:lnTo>
                <a:lnTo>
                  <a:pt x="47244" y="59436"/>
                </a:lnTo>
                <a:lnTo>
                  <a:pt x="41148" y="624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4236" y="2151888"/>
            <a:ext cx="257556" cy="182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1604" y="2197607"/>
            <a:ext cx="128016" cy="187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0955" y="2197607"/>
            <a:ext cx="123444" cy="137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5091" y="2453639"/>
            <a:ext cx="379476" cy="2331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62000" y="2499360"/>
            <a:ext cx="114300" cy="1874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08303" y="2453639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22860" y="24384"/>
                </a:moveTo>
                <a:lnTo>
                  <a:pt x="0" y="24384"/>
                </a:lnTo>
                <a:lnTo>
                  <a:pt x="0" y="0"/>
                </a:lnTo>
                <a:lnTo>
                  <a:pt x="22860" y="0"/>
                </a:lnTo>
                <a:lnTo>
                  <a:pt x="2286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9733" y="2502407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4">
                <a:moveTo>
                  <a:pt x="0" y="0"/>
                </a:moveTo>
                <a:lnTo>
                  <a:pt x="0" y="131064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66216" y="2499360"/>
            <a:ext cx="106680" cy="1341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95755" y="2499360"/>
            <a:ext cx="114300" cy="1874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03019" y="2450592"/>
            <a:ext cx="195072" cy="1859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19427" y="2456688"/>
            <a:ext cx="196596" cy="1798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35835" y="2502407"/>
            <a:ext cx="106680" cy="1341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74520" y="2499360"/>
            <a:ext cx="199644" cy="1371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61032" y="2499360"/>
            <a:ext cx="121920" cy="1371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07335" y="2499360"/>
            <a:ext cx="106680" cy="1341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41448" y="2499360"/>
            <a:ext cx="118872" cy="1371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86227" y="2453639"/>
            <a:ext cx="114300" cy="18288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37866" y="2450592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75204" y="2499360"/>
            <a:ext cx="245364" cy="1371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110483" y="2499360"/>
            <a:ext cx="246888" cy="18745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86328" y="2502407"/>
            <a:ext cx="106680" cy="13411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82923" y="2456688"/>
            <a:ext cx="196596" cy="1798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69435" y="2453639"/>
            <a:ext cx="1139952" cy="2331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05400" y="2499360"/>
            <a:ext cx="1078992" cy="13716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280403" y="2453639"/>
            <a:ext cx="249936" cy="18288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551676" y="2499360"/>
            <a:ext cx="246888" cy="13716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818376" y="2453639"/>
            <a:ext cx="114300" cy="18288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30211" y="2499360"/>
            <a:ext cx="118872" cy="13716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174992" y="2499360"/>
            <a:ext cx="106680" cy="13411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386828" y="2499360"/>
            <a:ext cx="329184" cy="18440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748016" y="2502407"/>
            <a:ext cx="106680" cy="13411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889747" y="2453639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22860" y="24384"/>
                </a:moveTo>
                <a:lnTo>
                  <a:pt x="0" y="24384"/>
                </a:lnTo>
                <a:lnTo>
                  <a:pt x="0" y="0"/>
                </a:lnTo>
                <a:lnTo>
                  <a:pt x="22860" y="0"/>
                </a:lnTo>
                <a:lnTo>
                  <a:pt x="2286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901178" y="2502407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4">
                <a:moveTo>
                  <a:pt x="0" y="0"/>
                </a:moveTo>
                <a:lnTo>
                  <a:pt x="0" y="131064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944611" y="2499360"/>
            <a:ext cx="196596" cy="13716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165592" y="2499360"/>
            <a:ext cx="178308" cy="13411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369807" y="2499360"/>
            <a:ext cx="121920" cy="13716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517635" y="2456688"/>
            <a:ext cx="309372" cy="17983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8392" y="3118104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41148" y="62484"/>
                </a:moveTo>
                <a:lnTo>
                  <a:pt x="22860" y="62484"/>
                </a:lnTo>
                <a:lnTo>
                  <a:pt x="16764" y="59436"/>
                </a:lnTo>
                <a:lnTo>
                  <a:pt x="10668" y="53340"/>
                </a:lnTo>
                <a:lnTo>
                  <a:pt x="3048" y="47244"/>
                </a:lnTo>
                <a:lnTo>
                  <a:pt x="0" y="39624"/>
                </a:lnTo>
                <a:lnTo>
                  <a:pt x="0" y="22860"/>
                </a:lnTo>
                <a:lnTo>
                  <a:pt x="3048" y="15240"/>
                </a:lnTo>
                <a:lnTo>
                  <a:pt x="10668" y="9144"/>
                </a:lnTo>
                <a:lnTo>
                  <a:pt x="16764" y="3048"/>
                </a:lnTo>
                <a:lnTo>
                  <a:pt x="22860" y="0"/>
                </a:lnTo>
                <a:lnTo>
                  <a:pt x="41148" y="0"/>
                </a:lnTo>
                <a:lnTo>
                  <a:pt x="47244" y="3048"/>
                </a:lnTo>
                <a:lnTo>
                  <a:pt x="59436" y="15240"/>
                </a:lnTo>
                <a:lnTo>
                  <a:pt x="62484" y="22860"/>
                </a:lnTo>
                <a:lnTo>
                  <a:pt x="62484" y="39624"/>
                </a:lnTo>
                <a:lnTo>
                  <a:pt x="59436" y="47244"/>
                </a:lnTo>
                <a:lnTo>
                  <a:pt x="47244" y="59436"/>
                </a:lnTo>
                <a:lnTo>
                  <a:pt x="41148" y="624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58139" y="3057144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39624" y="179832"/>
                </a:moveTo>
                <a:lnTo>
                  <a:pt x="0" y="179832"/>
                </a:lnTo>
                <a:lnTo>
                  <a:pt x="70104" y="0"/>
                </a:lnTo>
                <a:lnTo>
                  <a:pt x="108204" y="0"/>
                </a:lnTo>
                <a:lnTo>
                  <a:pt x="125807" y="44196"/>
                </a:lnTo>
                <a:lnTo>
                  <a:pt x="89916" y="44196"/>
                </a:lnTo>
                <a:lnTo>
                  <a:pt x="65532" y="108204"/>
                </a:lnTo>
                <a:lnTo>
                  <a:pt x="151302" y="108204"/>
                </a:lnTo>
                <a:lnTo>
                  <a:pt x="163442" y="138684"/>
                </a:lnTo>
                <a:lnTo>
                  <a:pt x="54864" y="138684"/>
                </a:lnTo>
                <a:lnTo>
                  <a:pt x="39624" y="179832"/>
                </a:lnTo>
                <a:close/>
              </a:path>
              <a:path w="180340" h="180339">
                <a:moveTo>
                  <a:pt x="151302" y="108204"/>
                </a:moveTo>
                <a:lnTo>
                  <a:pt x="112776" y="108204"/>
                </a:lnTo>
                <a:lnTo>
                  <a:pt x="89916" y="44196"/>
                </a:lnTo>
                <a:lnTo>
                  <a:pt x="125807" y="44196"/>
                </a:lnTo>
                <a:lnTo>
                  <a:pt x="151302" y="108204"/>
                </a:lnTo>
                <a:close/>
              </a:path>
              <a:path w="180340" h="180339">
                <a:moveTo>
                  <a:pt x="179832" y="179832"/>
                </a:moveTo>
                <a:lnTo>
                  <a:pt x="140208" y="179832"/>
                </a:lnTo>
                <a:lnTo>
                  <a:pt x="124968" y="138684"/>
                </a:lnTo>
                <a:lnTo>
                  <a:pt x="163442" y="138684"/>
                </a:lnTo>
                <a:lnTo>
                  <a:pt x="179832" y="1798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48640" y="3102864"/>
            <a:ext cx="125095" cy="137160"/>
          </a:xfrm>
          <a:custGeom>
            <a:avLst/>
            <a:gdLst/>
            <a:ahLst/>
            <a:cxnLst/>
            <a:rect l="l" t="t" r="r" b="b"/>
            <a:pathLst>
              <a:path w="125095" h="137160">
                <a:moveTo>
                  <a:pt x="64008" y="137160"/>
                </a:moveTo>
                <a:lnTo>
                  <a:pt x="26503" y="126873"/>
                </a:lnTo>
                <a:lnTo>
                  <a:pt x="1119" y="83724"/>
                </a:lnTo>
                <a:lnTo>
                  <a:pt x="0" y="68580"/>
                </a:lnTo>
                <a:lnTo>
                  <a:pt x="1119" y="53435"/>
                </a:lnTo>
                <a:lnTo>
                  <a:pt x="16764" y="18288"/>
                </a:lnTo>
                <a:lnTo>
                  <a:pt x="64008" y="0"/>
                </a:lnTo>
                <a:lnTo>
                  <a:pt x="74866" y="595"/>
                </a:lnTo>
                <a:lnTo>
                  <a:pt x="113538" y="23050"/>
                </a:lnTo>
                <a:lnTo>
                  <a:pt x="115108" y="25908"/>
                </a:lnTo>
                <a:lnTo>
                  <a:pt x="54864" y="25908"/>
                </a:lnTo>
                <a:lnTo>
                  <a:pt x="47244" y="28956"/>
                </a:lnTo>
                <a:lnTo>
                  <a:pt x="35052" y="67056"/>
                </a:lnTo>
                <a:lnTo>
                  <a:pt x="35599" y="77866"/>
                </a:lnTo>
                <a:lnTo>
                  <a:pt x="54864" y="111252"/>
                </a:lnTo>
                <a:lnTo>
                  <a:pt x="115910" y="111252"/>
                </a:lnTo>
                <a:lnTo>
                  <a:pt x="110823" y="118419"/>
                </a:lnTo>
                <a:lnTo>
                  <a:pt x="103632" y="124968"/>
                </a:lnTo>
                <a:lnTo>
                  <a:pt x="95940" y="130087"/>
                </a:lnTo>
                <a:lnTo>
                  <a:pt x="86677" y="133921"/>
                </a:lnTo>
                <a:lnTo>
                  <a:pt x="75985" y="136326"/>
                </a:lnTo>
                <a:lnTo>
                  <a:pt x="64008" y="137160"/>
                </a:lnTo>
                <a:close/>
              </a:path>
              <a:path w="125095" h="137160">
                <a:moveTo>
                  <a:pt x="86868" y="45720"/>
                </a:moveTo>
                <a:lnTo>
                  <a:pt x="70104" y="25908"/>
                </a:lnTo>
                <a:lnTo>
                  <a:pt x="115108" y="25908"/>
                </a:lnTo>
                <a:lnTo>
                  <a:pt x="118157" y="31456"/>
                </a:lnTo>
                <a:lnTo>
                  <a:pt x="121920" y="41148"/>
                </a:lnTo>
                <a:lnTo>
                  <a:pt x="86868" y="45720"/>
                </a:lnTo>
                <a:close/>
              </a:path>
              <a:path w="125095" h="137160">
                <a:moveTo>
                  <a:pt x="115910" y="111252"/>
                </a:moveTo>
                <a:lnTo>
                  <a:pt x="70104" y="111252"/>
                </a:lnTo>
                <a:lnTo>
                  <a:pt x="76200" y="109728"/>
                </a:lnTo>
                <a:lnTo>
                  <a:pt x="80772" y="105156"/>
                </a:lnTo>
                <a:lnTo>
                  <a:pt x="85344" y="102108"/>
                </a:lnTo>
                <a:lnTo>
                  <a:pt x="88392" y="94488"/>
                </a:lnTo>
                <a:lnTo>
                  <a:pt x="89916" y="85344"/>
                </a:lnTo>
                <a:lnTo>
                  <a:pt x="124968" y="89916"/>
                </a:lnTo>
                <a:lnTo>
                  <a:pt x="121205" y="100750"/>
                </a:lnTo>
                <a:lnTo>
                  <a:pt x="116586" y="110299"/>
                </a:lnTo>
                <a:lnTo>
                  <a:pt x="115910" y="1112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87323" y="3102864"/>
            <a:ext cx="125095" cy="137160"/>
          </a:xfrm>
          <a:custGeom>
            <a:avLst/>
            <a:gdLst/>
            <a:ahLst/>
            <a:cxnLst/>
            <a:rect l="l" t="t" r="r" b="b"/>
            <a:pathLst>
              <a:path w="125095" h="137160">
                <a:moveTo>
                  <a:pt x="62484" y="137160"/>
                </a:moveTo>
                <a:lnTo>
                  <a:pt x="16764" y="118872"/>
                </a:lnTo>
                <a:lnTo>
                  <a:pt x="904" y="83724"/>
                </a:lnTo>
                <a:lnTo>
                  <a:pt x="0" y="68580"/>
                </a:lnTo>
                <a:lnTo>
                  <a:pt x="904" y="53435"/>
                </a:lnTo>
                <a:lnTo>
                  <a:pt x="16764" y="18288"/>
                </a:lnTo>
                <a:lnTo>
                  <a:pt x="62484" y="0"/>
                </a:lnTo>
                <a:lnTo>
                  <a:pt x="74223" y="595"/>
                </a:lnTo>
                <a:lnTo>
                  <a:pt x="112966" y="23050"/>
                </a:lnTo>
                <a:lnTo>
                  <a:pt x="114658" y="25908"/>
                </a:lnTo>
                <a:lnTo>
                  <a:pt x="53340" y="25908"/>
                </a:lnTo>
                <a:lnTo>
                  <a:pt x="47244" y="28956"/>
                </a:lnTo>
                <a:lnTo>
                  <a:pt x="35052" y="67056"/>
                </a:lnTo>
                <a:lnTo>
                  <a:pt x="35385" y="77866"/>
                </a:lnTo>
                <a:lnTo>
                  <a:pt x="36576" y="87249"/>
                </a:lnTo>
                <a:lnTo>
                  <a:pt x="38909" y="94916"/>
                </a:lnTo>
                <a:lnTo>
                  <a:pt x="42772" y="100750"/>
                </a:lnTo>
                <a:lnTo>
                  <a:pt x="47244" y="108204"/>
                </a:lnTo>
                <a:lnTo>
                  <a:pt x="54864" y="111252"/>
                </a:lnTo>
                <a:lnTo>
                  <a:pt x="115910" y="111252"/>
                </a:lnTo>
                <a:lnTo>
                  <a:pt x="110823" y="118419"/>
                </a:lnTo>
                <a:lnTo>
                  <a:pt x="103632" y="124968"/>
                </a:lnTo>
                <a:lnTo>
                  <a:pt x="95059" y="130087"/>
                </a:lnTo>
                <a:lnTo>
                  <a:pt x="85344" y="133921"/>
                </a:lnTo>
                <a:lnTo>
                  <a:pt x="74485" y="136326"/>
                </a:lnTo>
                <a:lnTo>
                  <a:pt x="62484" y="137160"/>
                </a:lnTo>
                <a:close/>
              </a:path>
              <a:path w="125095" h="137160">
                <a:moveTo>
                  <a:pt x="86868" y="45720"/>
                </a:moveTo>
                <a:lnTo>
                  <a:pt x="85344" y="39624"/>
                </a:lnTo>
                <a:lnTo>
                  <a:pt x="82296" y="33528"/>
                </a:lnTo>
                <a:lnTo>
                  <a:pt x="77724" y="30480"/>
                </a:lnTo>
                <a:lnTo>
                  <a:pt x="74676" y="27432"/>
                </a:lnTo>
                <a:lnTo>
                  <a:pt x="68580" y="25908"/>
                </a:lnTo>
                <a:lnTo>
                  <a:pt x="114658" y="25908"/>
                </a:lnTo>
                <a:lnTo>
                  <a:pt x="117943" y="31456"/>
                </a:lnTo>
                <a:lnTo>
                  <a:pt x="121920" y="41148"/>
                </a:lnTo>
                <a:lnTo>
                  <a:pt x="86868" y="45720"/>
                </a:lnTo>
                <a:close/>
              </a:path>
              <a:path w="125095" h="137160">
                <a:moveTo>
                  <a:pt x="115910" y="111252"/>
                </a:moveTo>
                <a:lnTo>
                  <a:pt x="70104" y="111252"/>
                </a:lnTo>
                <a:lnTo>
                  <a:pt x="76200" y="109728"/>
                </a:lnTo>
                <a:lnTo>
                  <a:pt x="83820" y="102108"/>
                </a:lnTo>
                <a:lnTo>
                  <a:pt x="86868" y="94488"/>
                </a:lnTo>
                <a:lnTo>
                  <a:pt x="89916" y="85344"/>
                </a:lnTo>
                <a:lnTo>
                  <a:pt x="124968" y="89916"/>
                </a:lnTo>
                <a:lnTo>
                  <a:pt x="121205" y="100750"/>
                </a:lnTo>
                <a:lnTo>
                  <a:pt x="116586" y="110299"/>
                </a:lnTo>
                <a:lnTo>
                  <a:pt x="115910" y="1112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26008" y="3102864"/>
            <a:ext cx="123825" cy="137160"/>
          </a:xfrm>
          <a:custGeom>
            <a:avLst/>
            <a:gdLst/>
            <a:ahLst/>
            <a:cxnLst/>
            <a:rect l="l" t="t" r="r" b="b"/>
            <a:pathLst>
              <a:path w="123825" h="137160">
                <a:moveTo>
                  <a:pt x="64008" y="137160"/>
                </a:moveTo>
                <a:lnTo>
                  <a:pt x="22217" y="124301"/>
                </a:lnTo>
                <a:lnTo>
                  <a:pt x="833" y="83010"/>
                </a:lnTo>
                <a:lnTo>
                  <a:pt x="0" y="70104"/>
                </a:lnTo>
                <a:lnTo>
                  <a:pt x="1119" y="54078"/>
                </a:lnTo>
                <a:lnTo>
                  <a:pt x="16764" y="18288"/>
                </a:lnTo>
                <a:lnTo>
                  <a:pt x="60960" y="0"/>
                </a:lnTo>
                <a:lnTo>
                  <a:pt x="74961" y="1166"/>
                </a:lnTo>
                <a:lnTo>
                  <a:pt x="87249" y="4762"/>
                </a:lnTo>
                <a:lnTo>
                  <a:pt x="97821" y="10929"/>
                </a:lnTo>
                <a:lnTo>
                  <a:pt x="106680" y="19812"/>
                </a:lnTo>
                <a:lnTo>
                  <a:pt x="111165" y="25908"/>
                </a:lnTo>
                <a:lnTo>
                  <a:pt x="54864" y="25908"/>
                </a:lnTo>
                <a:lnTo>
                  <a:pt x="48768" y="28956"/>
                </a:lnTo>
                <a:lnTo>
                  <a:pt x="42672" y="33528"/>
                </a:lnTo>
                <a:lnTo>
                  <a:pt x="38100" y="39624"/>
                </a:lnTo>
                <a:lnTo>
                  <a:pt x="35052" y="47244"/>
                </a:lnTo>
                <a:lnTo>
                  <a:pt x="35052" y="56388"/>
                </a:lnTo>
                <a:lnTo>
                  <a:pt x="121975" y="56388"/>
                </a:lnTo>
                <a:lnTo>
                  <a:pt x="122539" y="59459"/>
                </a:lnTo>
                <a:lnTo>
                  <a:pt x="123444" y="77724"/>
                </a:lnTo>
                <a:lnTo>
                  <a:pt x="35052" y="77724"/>
                </a:lnTo>
                <a:lnTo>
                  <a:pt x="35599" y="85177"/>
                </a:lnTo>
                <a:lnTo>
                  <a:pt x="54864" y="111252"/>
                </a:lnTo>
                <a:lnTo>
                  <a:pt x="113349" y="111252"/>
                </a:lnTo>
                <a:lnTo>
                  <a:pt x="111442" y="114300"/>
                </a:lnTo>
                <a:lnTo>
                  <a:pt x="73985" y="136564"/>
                </a:lnTo>
                <a:lnTo>
                  <a:pt x="64008" y="137160"/>
                </a:lnTo>
                <a:close/>
              </a:path>
              <a:path w="123825" h="137160">
                <a:moveTo>
                  <a:pt x="121975" y="56388"/>
                </a:moveTo>
                <a:lnTo>
                  <a:pt x="88392" y="56388"/>
                </a:lnTo>
                <a:lnTo>
                  <a:pt x="88392" y="45720"/>
                </a:lnTo>
                <a:lnTo>
                  <a:pt x="85344" y="38100"/>
                </a:lnTo>
                <a:lnTo>
                  <a:pt x="80772" y="33528"/>
                </a:lnTo>
                <a:lnTo>
                  <a:pt x="74676" y="28956"/>
                </a:lnTo>
                <a:lnTo>
                  <a:pt x="68580" y="25908"/>
                </a:lnTo>
                <a:lnTo>
                  <a:pt x="111165" y="25908"/>
                </a:lnTo>
                <a:lnTo>
                  <a:pt x="114442" y="30360"/>
                </a:lnTo>
                <a:lnTo>
                  <a:pt x="119634" y="43624"/>
                </a:lnTo>
                <a:lnTo>
                  <a:pt x="121975" y="56388"/>
                </a:lnTo>
                <a:close/>
              </a:path>
              <a:path w="123825" h="137160">
                <a:moveTo>
                  <a:pt x="113349" y="111252"/>
                </a:moveTo>
                <a:lnTo>
                  <a:pt x="68580" y="111252"/>
                </a:lnTo>
                <a:lnTo>
                  <a:pt x="73152" y="109728"/>
                </a:lnTo>
                <a:lnTo>
                  <a:pt x="76200" y="106680"/>
                </a:lnTo>
                <a:lnTo>
                  <a:pt x="80772" y="103632"/>
                </a:lnTo>
                <a:lnTo>
                  <a:pt x="83820" y="99060"/>
                </a:lnTo>
                <a:lnTo>
                  <a:pt x="85344" y="92964"/>
                </a:lnTo>
                <a:lnTo>
                  <a:pt x="120396" y="97536"/>
                </a:lnTo>
                <a:lnTo>
                  <a:pt x="116419" y="106346"/>
                </a:lnTo>
                <a:lnTo>
                  <a:pt x="113349" y="1112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63167" y="3102864"/>
            <a:ext cx="123825" cy="137160"/>
          </a:xfrm>
          <a:custGeom>
            <a:avLst/>
            <a:gdLst/>
            <a:ahLst/>
            <a:cxnLst/>
            <a:rect l="l" t="t" r="r" b="b"/>
            <a:pathLst>
              <a:path w="123825" h="137160">
                <a:moveTo>
                  <a:pt x="117960" y="112776"/>
                </a:moveTo>
                <a:lnTo>
                  <a:pt x="73152" y="112776"/>
                </a:lnTo>
                <a:lnTo>
                  <a:pt x="79248" y="111252"/>
                </a:lnTo>
                <a:lnTo>
                  <a:pt x="83820" y="108204"/>
                </a:lnTo>
                <a:lnTo>
                  <a:pt x="86868" y="105156"/>
                </a:lnTo>
                <a:lnTo>
                  <a:pt x="88392" y="102108"/>
                </a:lnTo>
                <a:lnTo>
                  <a:pt x="88392" y="92964"/>
                </a:lnTo>
                <a:lnTo>
                  <a:pt x="85344" y="89916"/>
                </a:lnTo>
                <a:lnTo>
                  <a:pt x="80772" y="88392"/>
                </a:lnTo>
                <a:lnTo>
                  <a:pt x="74676" y="86868"/>
                </a:lnTo>
                <a:lnTo>
                  <a:pt x="55197" y="82319"/>
                </a:lnTo>
                <a:lnTo>
                  <a:pt x="40005" y="77914"/>
                </a:lnTo>
                <a:lnTo>
                  <a:pt x="5691" y="49101"/>
                </a:lnTo>
                <a:lnTo>
                  <a:pt x="4572" y="39624"/>
                </a:lnTo>
                <a:lnTo>
                  <a:pt x="5429" y="31908"/>
                </a:lnTo>
                <a:lnTo>
                  <a:pt x="35623" y="3238"/>
                </a:lnTo>
                <a:lnTo>
                  <a:pt x="60960" y="0"/>
                </a:lnTo>
                <a:lnTo>
                  <a:pt x="73794" y="571"/>
                </a:lnTo>
                <a:lnTo>
                  <a:pt x="112014" y="20574"/>
                </a:lnTo>
                <a:lnTo>
                  <a:pt x="114065" y="24384"/>
                </a:lnTo>
                <a:lnTo>
                  <a:pt x="51816" y="24384"/>
                </a:lnTo>
                <a:lnTo>
                  <a:pt x="45720" y="25908"/>
                </a:lnTo>
                <a:lnTo>
                  <a:pt x="41148" y="28956"/>
                </a:lnTo>
                <a:lnTo>
                  <a:pt x="38100" y="30480"/>
                </a:lnTo>
                <a:lnTo>
                  <a:pt x="36671" y="31908"/>
                </a:lnTo>
                <a:lnTo>
                  <a:pt x="36576" y="38100"/>
                </a:lnTo>
                <a:lnTo>
                  <a:pt x="38100" y="39624"/>
                </a:lnTo>
                <a:lnTo>
                  <a:pt x="41148" y="41148"/>
                </a:lnTo>
                <a:lnTo>
                  <a:pt x="44862" y="43457"/>
                </a:lnTo>
                <a:lnTo>
                  <a:pt x="51435" y="45910"/>
                </a:lnTo>
                <a:lnTo>
                  <a:pt x="60864" y="48648"/>
                </a:lnTo>
                <a:lnTo>
                  <a:pt x="86629" y="55268"/>
                </a:lnTo>
                <a:lnTo>
                  <a:pt x="97536" y="58864"/>
                </a:lnTo>
                <a:lnTo>
                  <a:pt x="123444" y="92964"/>
                </a:lnTo>
                <a:lnTo>
                  <a:pt x="122562" y="101798"/>
                </a:lnTo>
                <a:lnTo>
                  <a:pt x="119824" y="109918"/>
                </a:lnTo>
                <a:lnTo>
                  <a:pt x="117960" y="112776"/>
                </a:lnTo>
                <a:close/>
              </a:path>
              <a:path w="123825" h="137160">
                <a:moveTo>
                  <a:pt x="86868" y="41148"/>
                </a:moveTo>
                <a:lnTo>
                  <a:pt x="85344" y="35052"/>
                </a:lnTo>
                <a:lnTo>
                  <a:pt x="83820" y="32004"/>
                </a:lnTo>
                <a:lnTo>
                  <a:pt x="74676" y="25908"/>
                </a:lnTo>
                <a:lnTo>
                  <a:pt x="68580" y="24384"/>
                </a:lnTo>
                <a:lnTo>
                  <a:pt x="114065" y="24384"/>
                </a:lnTo>
                <a:lnTo>
                  <a:pt x="116014" y="28003"/>
                </a:lnTo>
                <a:lnTo>
                  <a:pt x="118872" y="36576"/>
                </a:lnTo>
                <a:lnTo>
                  <a:pt x="86868" y="41148"/>
                </a:lnTo>
                <a:close/>
              </a:path>
              <a:path w="123825" h="137160">
                <a:moveTo>
                  <a:pt x="64008" y="137160"/>
                </a:moveTo>
                <a:lnTo>
                  <a:pt x="21336" y="126492"/>
                </a:lnTo>
                <a:lnTo>
                  <a:pt x="0" y="97536"/>
                </a:lnTo>
                <a:lnTo>
                  <a:pt x="35052" y="92964"/>
                </a:lnTo>
                <a:lnTo>
                  <a:pt x="36576" y="99060"/>
                </a:lnTo>
                <a:lnTo>
                  <a:pt x="39624" y="103632"/>
                </a:lnTo>
                <a:lnTo>
                  <a:pt x="44196" y="108204"/>
                </a:lnTo>
                <a:lnTo>
                  <a:pt x="48768" y="111252"/>
                </a:lnTo>
                <a:lnTo>
                  <a:pt x="56388" y="112776"/>
                </a:lnTo>
                <a:lnTo>
                  <a:pt x="117960" y="112776"/>
                </a:lnTo>
                <a:lnTo>
                  <a:pt x="115085" y="117181"/>
                </a:lnTo>
                <a:lnTo>
                  <a:pt x="108204" y="123444"/>
                </a:lnTo>
                <a:lnTo>
                  <a:pt x="100226" y="129444"/>
                </a:lnTo>
                <a:lnTo>
                  <a:pt x="90106" y="133731"/>
                </a:lnTo>
                <a:lnTo>
                  <a:pt x="77985" y="136302"/>
                </a:lnTo>
                <a:lnTo>
                  <a:pt x="64008" y="1371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101852" y="3102864"/>
            <a:ext cx="123825" cy="137160"/>
          </a:xfrm>
          <a:custGeom>
            <a:avLst/>
            <a:gdLst/>
            <a:ahLst/>
            <a:cxnLst/>
            <a:rect l="l" t="t" r="r" b="b"/>
            <a:pathLst>
              <a:path w="123825" h="137160">
                <a:moveTo>
                  <a:pt x="117960" y="112776"/>
                </a:moveTo>
                <a:lnTo>
                  <a:pt x="73152" y="112776"/>
                </a:lnTo>
                <a:lnTo>
                  <a:pt x="79248" y="111252"/>
                </a:lnTo>
                <a:lnTo>
                  <a:pt x="83820" y="108204"/>
                </a:lnTo>
                <a:lnTo>
                  <a:pt x="86868" y="105156"/>
                </a:lnTo>
                <a:lnTo>
                  <a:pt x="88392" y="102108"/>
                </a:lnTo>
                <a:lnTo>
                  <a:pt x="88392" y="92964"/>
                </a:lnTo>
                <a:lnTo>
                  <a:pt x="85344" y="91440"/>
                </a:lnTo>
                <a:lnTo>
                  <a:pt x="83820" y="89916"/>
                </a:lnTo>
                <a:lnTo>
                  <a:pt x="80772" y="88392"/>
                </a:lnTo>
                <a:lnTo>
                  <a:pt x="74676" y="86868"/>
                </a:lnTo>
                <a:lnTo>
                  <a:pt x="54959" y="82319"/>
                </a:lnTo>
                <a:lnTo>
                  <a:pt x="39243" y="77914"/>
                </a:lnTo>
                <a:lnTo>
                  <a:pt x="5667" y="49101"/>
                </a:lnTo>
                <a:lnTo>
                  <a:pt x="4572" y="39624"/>
                </a:lnTo>
                <a:lnTo>
                  <a:pt x="5429" y="31908"/>
                </a:lnTo>
                <a:lnTo>
                  <a:pt x="35623" y="3238"/>
                </a:lnTo>
                <a:lnTo>
                  <a:pt x="60960" y="0"/>
                </a:lnTo>
                <a:lnTo>
                  <a:pt x="73580" y="571"/>
                </a:lnTo>
                <a:lnTo>
                  <a:pt x="112014" y="20574"/>
                </a:lnTo>
                <a:lnTo>
                  <a:pt x="114065" y="24384"/>
                </a:lnTo>
                <a:lnTo>
                  <a:pt x="51816" y="24384"/>
                </a:lnTo>
                <a:lnTo>
                  <a:pt x="45720" y="25908"/>
                </a:lnTo>
                <a:lnTo>
                  <a:pt x="41148" y="28956"/>
                </a:lnTo>
                <a:lnTo>
                  <a:pt x="38100" y="30480"/>
                </a:lnTo>
                <a:lnTo>
                  <a:pt x="36671" y="31908"/>
                </a:lnTo>
                <a:lnTo>
                  <a:pt x="73152" y="51816"/>
                </a:lnTo>
                <a:lnTo>
                  <a:pt x="85986" y="55268"/>
                </a:lnTo>
                <a:lnTo>
                  <a:pt x="120967" y="78295"/>
                </a:lnTo>
                <a:lnTo>
                  <a:pt x="123444" y="92964"/>
                </a:lnTo>
                <a:lnTo>
                  <a:pt x="122562" y="101798"/>
                </a:lnTo>
                <a:lnTo>
                  <a:pt x="119824" y="109918"/>
                </a:lnTo>
                <a:lnTo>
                  <a:pt x="117960" y="112776"/>
                </a:lnTo>
                <a:close/>
              </a:path>
              <a:path w="123825" h="137160">
                <a:moveTo>
                  <a:pt x="86868" y="41148"/>
                </a:moveTo>
                <a:lnTo>
                  <a:pt x="85344" y="35052"/>
                </a:lnTo>
                <a:lnTo>
                  <a:pt x="79248" y="28956"/>
                </a:lnTo>
                <a:lnTo>
                  <a:pt x="74676" y="25908"/>
                </a:lnTo>
                <a:lnTo>
                  <a:pt x="68580" y="24384"/>
                </a:lnTo>
                <a:lnTo>
                  <a:pt x="114065" y="24384"/>
                </a:lnTo>
                <a:lnTo>
                  <a:pt x="116014" y="28003"/>
                </a:lnTo>
                <a:lnTo>
                  <a:pt x="118872" y="36576"/>
                </a:lnTo>
                <a:lnTo>
                  <a:pt x="86868" y="41148"/>
                </a:lnTo>
                <a:close/>
              </a:path>
              <a:path w="123825" h="137160">
                <a:moveTo>
                  <a:pt x="64008" y="137160"/>
                </a:moveTo>
                <a:lnTo>
                  <a:pt x="21336" y="126492"/>
                </a:lnTo>
                <a:lnTo>
                  <a:pt x="0" y="97536"/>
                </a:lnTo>
                <a:lnTo>
                  <a:pt x="35052" y="92964"/>
                </a:lnTo>
                <a:lnTo>
                  <a:pt x="36576" y="99060"/>
                </a:lnTo>
                <a:lnTo>
                  <a:pt x="39624" y="103632"/>
                </a:lnTo>
                <a:lnTo>
                  <a:pt x="44196" y="108204"/>
                </a:lnTo>
                <a:lnTo>
                  <a:pt x="48768" y="111252"/>
                </a:lnTo>
                <a:lnTo>
                  <a:pt x="54864" y="112776"/>
                </a:lnTo>
                <a:lnTo>
                  <a:pt x="117960" y="112776"/>
                </a:lnTo>
                <a:lnTo>
                  <a:pt x="115085" y="117181"/>
                </a:lnTo>
                <a:lnTo>
                  <a:pt x="108204" y="123444"/>
                </a:lnTo>
                <a:lnTo>
                  <a:pt x="100226" y="129444"/>
                </a:lnTo>
                <a:lnTo>
                  <a:pt x="90106" y="133731"/>
                </a:lnTo>
                <a:lnTo>
                  <a:pt x="77985" y="136302"/>
                </a:lnTo>
                <a:lnTo>
                  <a:pt x="64008" y="1371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319783" y="3054095"/>
            <a:ext cx="158496" cy="18592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99616" y="3102864"/>
            <a:ext cx="135636" cy="13716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664207" y="3102864"/>
            <a:ext cx="117348" cy="13411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802892" y="3060192"/>
            <a:ext cx="321564" cy="17983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168652" y="3054096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3657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74904" y="3358896"/>
            <a:ext cx="141732" cy="18288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45591" y="3404615"/>
            <a:ext cx="108204" cy="13716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78180" y="3358896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22860" y="24384"/>
                </a:moveTo>
                <a:lnTo>
                  <a:pt x="0" y="24384"/>
                </a:lnTo>
                <a:lnTo>
                  <a:pt x="0" y="0"/>
                </a:lnTo>
                <a:lnTo>
                  <a:pt x="22860" y="0"/>
                </a:lnTo>
                <a:lnTo>
                  <a:pt x="2286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89609" y="3407664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5">
                <a:moveTo>
                  <a:pt x="0" y="0"/>
                </a:moveTo>
                <a:lnTo>
                  <a:pt x="0" y="131064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34568" y="3404615"/>
            <a:ext cx="106680" cy="13411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64108" y="3404615"/>
            <a:ext cx="114300" cy="18745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086611" y="3358896"/>
            <a:ext cx="307848" cy="18288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437894" y="3355848"/>
            <a:ext cx="0" cy="182880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38100">
            <a:solidFill>
              <a:srgbClr val="4472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81327" y="3404615"/>
            <a:ext cx="211836" cy="13716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716023" y="3358896"/>
            <a:ext cx="428244" cy="18288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164079" y="3358896"/>
            <a:ext cx="269748" cy="18288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511551" y="3358896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39624" y="179832"/>
                </a:moveTo>
                <a:lnTo>
                  <a:pt x="0" y="179832"/>
                </a:lnTo>
                <a:lnTo>
                  <a:pt x="70104" y="0"/>
                </a:lnTo>
                <a:lnTo>
                  <a:pt x="108204" y="0"/>
                </a:lnTo>
                <a:lnTo>
                  <a:pt x="125807" y="44196"/>
                </a:lnTo>
                <a:lnTo>
                  <a:pt x="89916" y="44196"/>
                </a:lnTo>
                <a:lnTo>
                  <a:pt x="65532" y="108204"/>
                </a:lnTo>
                <a:lnTo>
                  <a:pt x="151302" y="108204"/>
                </a:lnTo>
                <a:lnTo>
                  <a:pt x="163442" y="138684"/>
                </a:lnTo>
                <a:lnTo>
                  <a:pt x="54864" y="138684"/>
                </a:lnTo>
                <a:lnTo>
                  <a:pt x="39624" y="179832"/>
                </a:lnTo>
                <a:close/>
              </a:path>
              <a:path w="180339" h="180339">
                <a:moveTo>
                  <a:pt x="151302" y="108204"/>
                </a:moveTo>
                <a:lnTo>
                  <a:pt x="114300" y="108204"/>
                </a:lnTo>
                <a:lnTo>
                  <a:pt x="89916" y="44196"/>
                </a:lnTo>
                <a:lnTo>
                  <a:pt x="125807" y="44196"/>
                </a:lnTo>
                <a:lnTo>
                  <a:pt x="151302" y="108204"/>
                </a:lnTo>
                <a:close/>
              </a:path>
              <a:path w="180339" h="180339">
                <a:moveTo>
                  <a:pt x="179832" y="179832"/>
                </a:moveTo>
                <a:lnTo>
                  <a:pt x="140208" y="179832"/>
                </a:lnTo>
                <a:lnTo>
                  <a:pt x="124968" y="138684"/>
                </a:lnTo>
                <a:lnTo>
                  <a:pt x="163442" y="138684"/>
                </a:lnTo>
                <a:lnTo>
                  <a:pt x="179832" y="179832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702051" y="3404615"/>
            <a:ext cx="125095" cy="137160"/>
          </a:xfrm>
          <a:custGeom>
            <a:avLst/>
            <a:gdLst/>
            <a:ahLst/>
            <a:cxnLst/>
            <a:rect l="l" t="t" r="r" b="b"/>
            <a:pathLst>
              <a:path w="125094" h="137160">
                <a:moveTo>
                  <a:pt x="64008" y="137160"/>
                </a:moveTo>
                <a:lnTo>
                  <a:pt x="26503" y="126873"/>
                </a:lnTo>
                <a:lnTo>
                  <a:pt x="1119" y="83724"/>
                </a:lnTo>
                <a:lnTo>
                  <a:pt x="0" y="68580"/>
                </a:lnTo>
                <a:lnTo>
                  <a:pt x="1119" y="53435"/>
                </a:lnTo>
                <a:lnTo>
                  <a:pt x="16764" y="18288"/>
                </a:lnTo>
                <a:lnTo>
                  <a:pt x="64008" y="0"/>
                </a:lnTo>
                <a:lnTo>
                  <a:pt x="74890" y="595"/>
                </a:lnTo>
                <a:lnTo>
                  <a:pt x="113728" y="23050"/>
                </a:lnTo>
                <a:lnTo>
                  <a:pt x="115242" y="25908"/>
                </a:lnTo>
                <a:lnTo>
                  <a:pt x="54864" y="25908"/>
                </a:lnTo>
                <a:lnTo>
                  <a:pt x="47244" y="28956"/>
                </a:lnTo>
                <a:lnTo>
                  <a:pt x="35052" y="67056"/>
                </a:lnTo>
                <a:lnTo>
                  <a:pt x="35599" y="77866"/>
                </a:lnTo>
                <a:lnTo>
                  <a:pt x="54864" y="111252"/>
                </a:lnTo>
                <a:lnTo>
                  <a:pt x="116439" y="111252"/>
                </a:lnTo>
                <a:lnTo>
                  <a:pt x="111037" y="118419"/>
                </a:lnTo>
                <a:lnTo>
                  <a:pt x="103632" y="124968"/>
                </a:lnTo>
                <a:lnTo>
                  <a:pt x="95940" y="130087"/>
                </a:lnTo>
                <a:lnTo>
                  <a:pt x="86677" y="133921"/>
                </a:lnTo>
                <a:lnTo>
                  <a:pt x="75985" y="136326"/>
                </a:lnTo>
                <a:lnTo>
                  <a:pt x="64008" y="137160"/>
                </a:lnTo>
                <a:close/>
              </a:path>
              <a:path w="125094" h="137160">
                <a:moveTo>
                  <a:pt x="86868" y="45720"/>
                </a:moveTo>
                <a:lnTo>
                  <a:pt x="70104" y="25908"/>
                </a:lnTo>
                <a:lnTo>
                  <a:pt x="115242" y="25908"/>
                </a:lnTo>
                <a:lnTo>
                  <a:pt x="118181" y="31456"/>
                </a:lnTo>
                <a:lnTo>
                  <a:pt x="121920" y="41148"/>
                </a:lnTo>
                <a:lnTo>
                  <a:pt x="86868" y="45720"/>
                </a:lnTo>
                <a:close/>
              </a:path>
              <a:path w="125094" h="137160">
                <a:moveTo>
                  <a:pt x="116439" y="111252"/>
                </a:moveTo>
                <a:lnTo>
                  <a:pt x="71628" y="111252"/>
                </a:lnTo>
                <a:lnTo>
                  <a:pt x="76200" y="109728"/>
                </a:lnTo>
                <a:lnTo>
                  <a:pt x="80772" y="105156"/>
                </a:lnTo>
                <a:lnTo>
                  <a:pt x="85344" y="102108"/>
                </a:lnTo>
                <a:lnTo>
                  <a:pt x="88392" y="94488"/>
                </a:lnTo>
                <a:lnTo>
                  <a:pt x="89916" y="85344"/>
                </a:lnTo>
                <a:lnTo>
                  <a:pt x="124968" y="89916"/>
                </a:lnTo>
                <a:lnTo>
                  <a:pt x="121848" y="100750"/>
                </a:lnTo>
                <a:lnTo>
                  <a:pt x="117157" y="110299"/>
                </a:lnTo>
                <a:lnTo>
                  <a:pt x="116439" y="111252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840735" y="3404615"/>
            <a:ext cx="125095" cy="137160"/>
          </a:xfrm>
          <a:custGeom>
            <a:avLst/>
            <a:gdLst/>
            <a:ahLst/>
            <a:cxnLst/>
            <a:rect l="l" t="t" r="r" b="b"/>
            <a:pathLst>
              <a:path w="125094" h="137160">
                <a:moveTo>
                  <a:pt x="62484" y="137160"/>
                </a:moveTo>
                <a:lnTo>
                  <a:pt x="16764" y="118872"/>
                </a:lnTo>
                <a:lnTo>
                  <a:pt x="904" y="83724"/>
                </a:lnTo>
                <a:lnTo>
                  <a:pt x="0" y="68580"/>
                </a:lnTo>
                <a:lnTo>
                  <a:pt x="904" y="53435"/>
                </a:lnTo>
                <a:lnTo>
                  <a:pt x="16764" y="18288"/>
                </a:lnTo>
                <a:lnTo>
                  <a:pt x="62484" y="0"/>
                </a:lnTo>
                <a:lnTo>
                  <a:pt x="74223" y="595"/>
                </a:lnTo>
                <a:lnTo>
                  <a:pt x="113538" y="23050"/>
                </a:lnTo>
                <a:lnTo>
                  <a:pt x="115108" y="25908"/>
                </a:lnTo>
                <a:lnTo>
                  <a:pt x="54864" y="25908"/>
                </a:lnTo>
                <a:lnTo>
                  <a:pt x="47244" y="28956"/>
                </a:lnTo>
                <a:lnTo>
                  <a:pt x="35052" y="67056"/>
                </a:lnTo>
                <a:lnTo>
                  <a:pt x="35385" y="77866"/>
                </a:lnTo>
                <a:lnTo>
                  <a:pt x="36576" y="87249"/>
                </a:lnTo>
                <a:lnTo>
                  <a:pt x="38909" y="94916"/>
                </a:lnTo>
                <a:lnTo>
                  <a:pt x="42772" y="100750"/>
                </a:lnTo>
                <a:lnTo>
                  <a:pt x="47244" y="108204"/>
                </a:lnTo>
                <a:lnTo>
                  <a:pt x="54864" y="111252"/>
                </a:lnTo>
                <a:lnTo>
                  <a:pt x="115910" y="111252"/>
                </a:lnTo>
                <a:lnTo>
                  <a:pt x="110823" y="118419"/>
                </a:lnTo>
                <a:lnTo>
                  <a:pt x="103632" y="124968"/>
                </a:lnTo>
                <a:lnTo>
                  <a:pt x="95273" y="130087"/>
                </a:lnTo>
                <a:lnTo>
                  <a:pt x="85915" y="133921"/>
                </a:lnTo>
                <a:lnTo>
                  <a:pt x="75128" y="136326"/>
                </a:lnTo>
                <a:lnTo>
                  <a:pt x="62484" y="137160"/>
                </a:lnTo>
                <a:close/>
              </a:path>
              <a:path w="125094" h="137160">
                <a:moveTo>
                  <a:pt x="86868" y="45720"/>
                </a:moveTo>
                <a:lnTo>
                  <a:pt x="68580" y="25908"/>
                </a:lnTo>
                <a:lnTo>
                  <a:pt x="115108" y="25908"/>
                </a:lnTo>
                <a:lnTo>
                  <a:pt x="118157" y="31456"/>
                </a:lnTo>
                <a:lnTo>
                  <a:pt x="121920" y="41148"/>
                </a:lnTo>
                <a:lnTo>
                  <a:pt x="86868" y="45720"/>
                </a:lnTo>
                <a:close/>
              </a:path>
              <a:path w="125094" h="137160">
                <a:moveTo>
                  <a:pt x="115910" y="111252"/>
                </a:moveTo>
                <a:lnTo>
                  <a:pt x="70104" y="111252"/>
                </a:lnTo>
                <a:lnTo>
                  <a:pt x="76200" y="109728"/>
                </a:lnTo>
                <a:lnTo>
                  <a:pt x="80772" y="105156"/>
                </a:lnTo>
                <a:lnTo>
                  <a:pt x="85344" y="102108"/>
                </a:lnTo>
                <a:lnTo>
                  <a:pt x="86868" y="94488"/>
                </a:lnTo>
                <a:lnTo>
                  <a:pt x="89916" y="85344"/>
                </a:lnTo>
                <a:lnTo>
                  <a:pt x="124968" y="89916"/>
                </a:lnTo>
                <a:lnTo>
                  <a:pt x="121205" y="100750"/>
                </a:lnTo>
                <a:lnTo>
                  <a:pt x="116586" y="110299"/>
                </a:lnTo>
                <a:lnTo>
                  <a:pt x="115910" y="111252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979420" y="3404615"/>
            <a:ext cx="123825" cy="137160"/>
          </a:xfrm>
          <a:custGeom>
            <a:avLst/>
            <a:gdLst/>
            <a:ahLst/>
            <a:cxnLst/>
            <a:rect l="l" t="t" r="r" b="b"/>
            <a:pathLst>
              <a:path w="123825" h="137160">
                <a:moveTo>
                  <a:pt x="64008" y="137160"/>
                </a:moveTo>
                <a:lnTo>
                  <a:pt x="22860" y="124301"/>
                </a:lnTo>
                <a:lnTo>
                  <a:pt x="857" y="83010"/>
                </a:lnTo>
                <a:lnTo>
                  <a:pt x="0" y="70104"/>
                </a:lnTo>
                <a:lnTo>
                  <a:pt x="1119" y="54078"/>
                </a:lnTo>
                <a:lnTo>
                  <a:pt x="16764" y="18288"/>
                </a:lnTo>
                <a:lnTo>
                  <a:pt x="60960" y="0"/>
                </a:lnTo>
                <a:lnTo>
                  <a:pt x="74961" y="1166"/>
                </a:lnTo>
                <a:lnTo>
                  <a:pt x="87249" y="4762"/>
                </a:lnTo>
                <a:lnTo>
                  <a:pt x="97821" y="10929"/>
                </a:lnTo>
                <a:lnTo>
                  <a:pt x="106680" y="19812"/>
                </a:lnTo>
                <a:lnTo>
                  <a:pt x="111165" y="25908"/>
                </a:lnTo>
                <a:lnTo>
                  <a:pt x="54864" y="25908"/>
                </a:lnTo>
                <a:lnTo>
                  <a:pt x="48768" y="28956"/>
                </a:lnTo>
                <a:lnTo>
                  <a:pt x="42672" y="33528"/>
                </a:lnTo>
                <a:lnTo>
                  <a:pt x="38100" y="39624"/>
                </a:lnTo>
                <a:lnTo>
                  <a:pt x="35052" y="47244"/>
                </a:lnTo>
                <a:lnTo>
                  <a:pt x="35052" y="56388"/>
                </a:lnTo>
                <a:lnTo>
                  <a:pt x="121975" y="56388"/>
                </a:lnTo>
                <a:lnTo>
                  <a:pt x="122539" y="59459"/>
                </a:lnTo>
                <a:lnTo>
                  <a:pt x="123444" y="77724"/>
                </a:lnTo>
                <a:lnTo>
                  <a:pt x="35052" y="77724"/>
                </a:lnTo>
                <a:lnTo>
                  <a:pt x="35623" y="85177"/>
                </a:lnTo>
                <a:lnTo>
                  <a:pt x="37338" y="91630"/>
                </a:lnTo>
                <a:lnTo>
                  <a:pt x="40195" y="97226"/>
                </a:lnTo>
                <a:lnTo>
                  <a:pt x="44196" y="102108"/>
                </a:lnTo>
                <a:lnTo>
                  <a:pt x="48768" y="108204"/>
                </a:lnTo>
                <a:lnTo>
                  <a:pt x="54864" y="111252"/>
                </a:lnTo>
                <a:lnTo>
                  <a:pt x="113784" y="111252"/>
                </a:lnTo>
                <a:lnTo>
                  <a:pt x="112014" y="114300"/>
                </a:lnTo>
                <a:lnTo>
                  <a:pt x="73985" y="136564"/>
                </a:lnTo>
                <a:lnTo>
                  <a:pt x="64008" y="137160"/>
                </a:lnTo>
                <a:close/>
              </a:path>
              <a:path w="123825" h="137160">
                <a:moveTo>
                  <a:pt x="121975" y="56388"/>
                </a:moveTo>
                <a:lnTo>
                  <a:pt x="88392" y="56388"/>
                </a:lnTo>
                <a:lnTo>
                  <a:pt x="88392" y="45720"/>
                </a:lnTo>
                <a:lnTo>
                  <a:pt x="85344" y="39624"/>
                </a:lnTo>
                <a:lnTo>
                  <a:pt x="80772" y="33528"/>
                </a:lnTo>
                <a:lnTo>
                  <a:pt x="76200" y="28956"/>
                </a:lnTo>
                <a:lnTo>
                  <a:pt x="70104" y="25908"/>
                </a:lnTo>
                <a:lnTo>
                  <a:pt x="111165" y="25908"/>
                </a:lnTo>
                <a:lnTo>
                  <a:pt x="114442" y="30360"/>
                </a:lnTo>
                <a:lnTo>
                  <a:pt x="119634" y="43624"/>
                </a:lnTo>
                <a:lnTo>
                  <a:pt x="121975" y="56388"/>
                </a:lnTo>
                <a:close/>
              </a:path>
              <a:path w="123825" h="137160">
                <a:moveTo>
                  <a:pt x="113784" y="111252"/>
                </a:moveTo>
                <a:lnTo>
                  <a:pt x="68580" y="111252"/>
                </a:lnTo>
                <a:lnTo>
                  <a:pt x="73152" y="109728"/>
                </a:lnTo>
                <a:lnTo>
                  <a:pt x="77724" y="106680"/>
                </a:lnTo>
                <a:lnTo>
                  <a:pt x="80772" y="103632"/>
                </a:lnTo>
                <a:lnTo>
                  <a:pt x="83820" y="99060"/>
                </a:lnTo>
                <a:lnTo>
                  <a:pt x="85344" y="92964"/>
                </a:lnTo>
                <a:lnTo>
                  <a:pt x="120396" y="97536"/>
                </a:lnTo>
                <a:lnTo>
                  <a:pt x="116633" y="106346"/>
                </a:lnTo>
                <a:lnTo>
                  <a:pt x="113784" y="111252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115055" y="3404615"/>
            <a:ext cx="123825" cy="137160"/>
          </a:xfrm>
          <a:custGeom>
            <a:avLst/>
            <a:gdLst/>
            <a:ahLst/>
            <a:cxnLst/>
            <a:rect l="l" t="t" r="r" b="b"/>
            <a:pathLst>
              <a:path w="123825" h="137160">
                <a:moveTo>
                  <a:pt x="117360" y="112776"/>
                </a:moveTo>
                <a:lnTo>
                  <a:pt x="71628" y="112776"/>
                </a:lnTo>
                <a:lnTo>
                  <a:pt x="79248" y="111252"/>
                </a:lnTo>
                <a:lnTo>
                  <a:pt x="83820" y="108204"/>
                </a:lnTo>
                <a:lnTo>
                  <a:pt x="86868" y="105156"/>
                </a:lnTo>
                <a:lnTo>
                  <a:pt x="88392" y="102108"/>
                </a:lnTo>
                <a:lnTo>
                  <a:pt x="88392" y="96012"/>
                </a:lnTo>
                <a:lnTo>
                  <a:pt x="86868" y="92964"/>
                </a:lnTo>
                <a:lnTo>
                  <a:pt x="83820" y="89916"/>
                </a:lnTo>
                <a:lnTo>
                  <a:pt x="79248" y="88392"/>
                </a:lnTo>
                <a:lnTo>
                  <a:pt x="54316" y="82319"/>
                </a:lnTo>
                <a:lnTo>
                  <a:pt x="39052" y="77914"/>
                </a:lnTo>
                <a:lnTo>
                  <a:pt x="5453" y="49101"/>
                </a:lnTo>
                <a:lnTo>
                  <a:pt x="4572" y="39624"/>
                </a:lnTo>
                <a:lnTo>
                  <a:pt x="5429" y="31908"/>
                </a:lnTo>
                <a:lnTo>
                  <a:pt x="35433" y="3238"/>
                </a:lnTo>
                <a:lnTo>
                  <a:pt x="59436" y="0"/>
                </a:lnTo>
                <a:lnTo>
                  <a:pt x="72294" y="571"/>
                </a:lnTo>
                <a:lnTo>
                  <a:pt x="112014" y="20574"/>
                </a:lnTo>
                <a:lnTo>
                  <a:pt x="114065" y="24384"/>
                </a:lnTo>
                <a:lnTo>
                  <a:pt x="51816" y="24384"/>
                </a:lnTo>
                <a:lnTo>
                  <a:pt x="44196" y="25908"/>
                </a:lnTo>
                <a:lnTo>
                  <a:pt x="41148" y="28956"/>
                </a:lnTo>
                <a:lnTo>
                  <a:pt x="38100" y="30480"/>
                </a:lnTo>
                <a:lnTo>
                  <a:pt x="36671" y="31908"/>
                </a:lnTo>
                <a:lnTo>
                  <a:pt x="73152" y="51816"/>
                </a:lnTo>
                <a:lnTo>
                  <a:pt x="85986" y="55268"/>
                </a:lnTo>
                <a:lnTo>
                  <a:pt x="120396" y="78295"/>
                </a:lnTo>
                <a:lnTo>
                  <a:pt x="123444" y="92964"/>
                </a:lnTo>
                <a:lnTo>
                  <a:pt x="122348" y="101798"/>
                </a:lnTo>
                <a:lnTo>
                  <a:pt x="119253" y="109918"/>
                </a:lnTo>
                <a:lnTo>
                  <a:pt x="117360" y="112776"/>
                </a:lnTo>
                <a:close/>
              </a:path>
              <a:path w="123825" h="137160">
                <a:moveTo>
                  <a:pt x="86868" y="41148"/>
                </a:moveTo>
                <a:lnTo>
                  <a:pt x="85344" y="35052"/>
                </a:lnTo>
                <a:lnTo>
                  <a:pt x="82296" y="32004"/>
                </a:lnTo>
                <a:lnTo>
                  <a:pt x="77724" y="28956"/>
                </a:lnTo>
                <a:lnTo>
                  <a:pt x="74676" y="25908"/>
                </a:lnTo>
                <a:lnTo>
                  <a:pt x="68580" y="24384"/>
                </a:lnTo>
                <a:lnTo>
                  <a:pt x="114065" y="24384"/>
                </a:lnTo>
                <a:lnTo>
                  <a:pt x="116014" y="28003"/>
                </a:lnTo>
                <a:lnTo>
                  <a:pt x="118872" y="36576"/>
                </a:lnTo>
                <a:lnTo>
                  <a:pt x="86868" y="41148"/>
                </a:lnTo>
                <a:close/>
              </a:path>
              <a:path w="123825" h="137160">
                <a:moveTo>
                  <a:pt x="62484" y="137160"/>
                </a:moveTo>
                <a:lnTo>
                  <a:pt x="19812" y="126492"/>
                </a:lnTo>
                <a:lnTo>
                  <a:pt x="0" y="97536"/>
                </a:lnTo>
                <a:lnTo>
                  <a:pt x="35052" y="92964"/>
                </a:lnTo>
                <a:lnTo>
                  <a:pt x="36576" y="99060"/>
                </a:lnTo>
                <a:lnTo>
                  <a:pt x="39624" y="103632"/>
                </a:lnTo>
                <a:lnTo>
                  <a:pt x="44196" y="108204"/>
                </a:lnTo>
                <a:lnTo>
                  <a:pt x="48768" y="111252"/>
                </a:lnTo>
                <a:lnTo>
                  <a:pt x="54864" y="112776"/>
                </a:lnTo>
                <a:lnTo>
                  <a:pt x="117360" y="112776"/>
                </a:lnTo>
                <a:lnTo>
                  <a:pt x="114442" y="117181"/>
                </a:lnTo>
                <a:lnTo>
                  <a:pt x="108204" y="123444"/>
                </a:lnTo>
                <a:lnTo>
                  <a:pt x="99345" y="129444"/>
                </a:lnTo>
                <a:lnTo>
                  <a:pt x="88773" y="133731"/>
                </a:lnTo>
                <a:lnTo>
                  <a:pt x="76485" y="136302"/>
                </a:lnTo>
                <a:lnTo>
                  <a:pt x="62484" y="137160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255264" y="3404615"/>
            <a:ext cx="123825" cy="137160"/>
          </a:xfrm>
          <a:custGeom>
            <a:avLst/>
            <a:gdLst/>
            <a:ahLst/>
            <a:cxnLst/>
            <a:rect l="l" t="t" r="r" b="b"/>
            <a:pathLst>
              <a:path w="123825" h="137160">
                <a:moveTo>
                  <a:pt x="117960" y="112776"/>
                </a:moveTo>
                <a:lnTo>
                  <a:pt x="73152" y="112776"/>
                </a:lnTo>
                <a:lnTo>
                  <a:pt x="79248" y="111252"/>
                </a:lnTo>
                <a:lnTo>
                  <a:pt x="83820" y="108204"/>
                </a:lnTo>
                <a:lnTo>
                  <a:pt x="86868" y="105156"/>
                </a:lnTo>
                <a:lnTo>
                  <a:pt x="88392" y="102108"/>
                </a:lnTo>
                <a:lnTo>
                  <a:pt x="88392" y="92964"/>
                </a:lnTo>
                <a:lnTo>
                  <a:pt x="86868" y="91440"/>
                </a:lnTo>
                <a:lnTo>
                  <a:pt x="80772" y="88392"/>
                </a:lnTo>
                <a:lnTo>
                  <a:pt x="74676" y="86868"/>
                </a:lnTo>
                <a:lnTo>
                  <a:pt x="54983" y="82319"/>
                </a:lnTo>
                <a:lnTo>
                  <a:pt x="39433" y="77914"/>
                </a:lnTo>
                <a:lnTo>
                  <a:pt x="5691" y="49101"/>
                </a:lnTo>
                <a:lnTo>
                  <a:pt x="4572" y="39624"/>
                </a:lnTo>
                <a:lnTo>
                  <a:pt x="5429" y="31908"/>
                </a:lnTo>
                <a:lnTo>
                  <a:pt x="35623" y="3238"/>
                </a:lnTo>
                <a:lnTo>
                  <a:pt x="60960" y="0"/>
                </a:lnTo>
                <a:lnTo>
                  <a:pt x="73580" y="571"/>
                </a:lnTo>
                <a:lnTo>
                  <a:pt x="112014" y="20574"/>
                </a:lnTo>
                <a:lnTo>
                  <a:pt x="114065" y="24384"/>
                </a:lnTo>
                <a:lnTo>
                  <a:pt x="51816" y="24384"/>
                </a:lnTo>
                <a:lnTo>
                  <a:pt x="45720" y="25908"/>
                </a:lnTo>
                <a:lnTo>
                  <a:pt x="41148" y="28956"/>
                </a:lnTo>
                <a:lnTo>
                  <a:pt x="38100" y="30480"/>
                </a:lnTo>
                <a:lnTo>
                  <a:pt x="36671" y="31908"/>
                </a:lnTo>
                <a:lnTo>
                  <a:pt x="36576" y="38100"/>
                </a:lnTo>
                <a:lnTo>
                  <a:pt x="38100" y="39624"/>
                </a:lnTo>
                <a:lnTo>
                  <a:pt x="41148" y="41148"/>
                </a:lnTo>
                <a:lnTo>
                  <a:pt x="44862" y="43457"/>
                </a:lnTo>
                <a:lnTo>
                  <a:pt x="51435" y="45910"/>
                </a:lnTo>
                <a:lnTo>
                  <a:pt x="60864" y="48648"/>
                </a:lnTo>
                <a:lnTo>
                  <a:pt x="73152" y="51816"/>
                </a:lnTo>
                <a:lnTo>
                  <a:pt x="85986" y="55268"/>
                </a:lnTo>
                <a:lnTo>
                  <a:pt x="120967" y="78295"/>
                </a:lnTo>
                <a:lnTo>
                  <a:pt x="123444" y="92964"/>
                </a:lnTo>
                <a:lnTo>
                  <a:pt x="122562" y="101798"/>
                </a:lnTo>
                <a:lnTo>
                  <a:pt x="119824" y="109918"/>
                </a:lnTo>
                <a:lnTo>
                  <a:pt x="117960" y="112776"/>
                </a:lnTo>
                <a:close/>
              </a:path>
              <a:path w="123825" h="137160">
                <a:moveTo>
                  <a:pt x="86868" y="41148"/>
                </a:moveTo>
                <a:lnTo>
                  <a:pt x="85344" y="35052"/>
                </a:lnTo>
                <a:lnTo>
                  <a:pt x="79248" y="28956"/>
                </a:lnTo>
                <a:lnTo>
                  <a:pt x="74676" y="25908"/>
                </a:lnTo>
                <a:lnTo>
                  <a:pt x="68580" y="24384"/>
                </a:lnTo>
                <a:lnTo>
                  <a:pt x="114065" y="24384"/>
                </a:lnTo>
                <a:lnTo>
                  <a:pt x="116014" y="28003"/>
                </a:lnTo>
                <a:lnTo>
                  <a:pt x="118872" y="36576"/>
                </a:lnTo>
                <a:lnTo>
                  <a:pt x="86868" y="41148"/>
                </a:lnTo>
                <a:close/>
              </a:path>
              <a:path w="123825" h="137160">
                <a:moveTo>
                  <a:pt x="64008" y="137160"/>
                </a:moveTo>
                <a:lnTo>
                  <a:pt x="21336" y="126492"/>
                </a:lnTo>
                <a:lnTo>
                  <a:pt x="0" y="97536"/>
                </a:lnTo>
                <a:lnTo>
                  <a:pt x="35052" y="92964"/>
                </a:lnTo>
                <a:lnTo>
                  <a:pt x="36576" y="99060"/>
                </a:lnTo>
                <a:lnTo>
                  <a:pt x="39624" y="103632"/>
                </a:lnTo>
                <a:lnTo>
                  <a:pt x="44196" y="108204"/>
                </a:lnTo>
                <a:lnTo>
                  <a:pt x="48768" y="111252"/>
                </a:lnTo>
                <a:lnTo>
                  <a:pt x="54864" y="112776"/>
                </a:lnTo>
                <a:lnTo>
                  <a:pt x="117960" y="112776"/>
                </a:lnTo>
                <a:lnTo>
                  <a:pt x="115085" y="117181"/>
                </a:lnTo>
                <a:lnTo>
                  <a:pt x="108204" y="123444"/>
                </a:lnTo>
                <a:lnTo>
                  <a:pt x="100226" y="129444"/>
                </a:lnTo>
                <a:lnTo>
                  <a:pt x="90106" y="133731"/>
                </a:lnTo>
                <a:lnTo>
                  <a:pt x="77985" y="136302"/>
                </a:lnTo>
                <a:lnTo>
                  <a:pt x="64008" y="137160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474720" y="3355847"/>
            <a:ext cx="158496" cy="185928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654552" y="3404615"/>
            <a:ext cx="135636" cy="13716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814571" y="3404615"/>
            <a:ext cx="117348" cy="134112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957828" y="3361944"/>
            <a:ext cx="320040" cy="179832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321302" y="3355848"/>
            <a:ext cx="0" cy="182880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38100">
            <a:solidFill>
              <a:srgbClr val="4472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440935" y="3355847"/>
            <a:ext cx="59690" cy="236220"/>
          </a:xfrm>
          <a:custGeom>
            <a:avLst/>
            <a:gdLst/>
            <a:ahLst/>
            <a:cxnLst/>
            <a:rect l="l" t="t" r="r" b="b"/>
            <a:pathLst>
              <a:path w="59689" h="236220">
                <a:moveTo>
                  <a:pt x="59436" y="236220"/>
                </a:moveTo>
                <a:lnTo>
                  <a:pt x="44196" y="236220"/>
                </a:lnTo>
                <a:lnTo>
                  <a:pt x="35337" y="224242"/>
                </a:lnTo>
                <a:lnTo>
                  <a:pt x="12192" y="182880"/>
                </a:lnTo>
                <a:lnTo>
                  <a:pt x="833" y="134231"/>
                </a:lnTo>
                <a:lnTo>
                  <a:pt x="0" y="117348"/>
                </a:lnTo>
                <a:lnTo>
                  <a:pt x="571" y="103417"/>
                </a:lnTo>
                <a:lnTo>
                  <a:pt x="9144" y="62484"/>
                </a:lnTo>
                <a:lnTo>
                  <a:pt x="33361" y="15120"/>
                </a:lnTo>
                <a:lnTo>
                  <a:pt x="44196" y="0"/>
                </a:lnTo>
                <a:lnTo>
                  <a:pt x="59436" y="0"/>
                </a:lnTo>
                <a:lnTo>
                  <a:pt x="52911" y="11715"/>
                </a:lnTo>
                <a:lnTo>
                  <a:pt x="47244" y="21717"/>
                </a:lnTo>
                <a:lnTo>
                  <a:pt x="42719" y="30003"/>
                </a:lnTo>
                <a:lnTo>
                  <a:pt x="27432" y="71628"/>
                </a:lnTo>
                <a:lnTo>
                  <a:pt x="22860" y="117348"/>
                </a:lnTo>
                <a:lnTo>
                  <a:pt x="25146" y="147066"/>
                </a:lnTo>
                <a:lnTo>
                  <a:pt x="32004" y="176784"/>
                </a:lnTo>
                <a:lnTo>
                  <a:pt x="43434" y="206502"/>
                </a:lnTo>
                <a:lnTo>
                  <a:pt x="59436" y="236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529328" y="3358896"/>
            <a:ext cx="161544" cy="179832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710684" y="3358896"/>
            <a:ext cx="152400" cy="180340"/>
          </a:xfrm>
          <a:custGeom>
            <a:avLst/>
            <a:gdLst/>
            <a:ahLst/>
            <a:cxnLst/>
            <a:rect l="l" t="t" r="r" b="b"/>
            <a:pathLst>
              <a:path w="152400" h="180339">
                <a:moveTo>
                  <a:pt x="60960" y="179832"/>
                </a:moveTo>
                <a:lnTo>
                  <a:pt x="0" y="179832"/>
                </a:lnTo>
                <a:lnTo>
                  <a:pt x="0" y="0"/>
                </a:lnTo>
                <a:lnTo>
                  <a:pt x="71628" y="0"/>
                </a:lnTo>
                <a:lnTo>
                  <a:pt x="82224" y="23"/>
                </a:lnTo>
                <a:lnTo>
                  <a:pt x="123444" y="9144"/>
                </a:lnTo>
                <a:lnTo>
                  <a:pt x="137160" y="24384"/>
                </a:lnTo>
                <a:lnTo>
                  <a:pt x="141732" y="30480"/>
                </a:lnTo>
                <a:lnTo>
                  <a:pt x="36576" y="30480"/>
                </a:lnTo>
                <a:lnTo>
                  <a:pt x="36576" y="71628"/>
                </a:lnTo>
                <a:lnTo>
                  <a:pt x="135331" y="71628"/>
                </a:lnTo>
                <a:lnTo>
                  <a:pt x="132588" y="76200"/>
                </a:lnTo>
                <a:lnTo>
                  <a:pt x="126492" y="80772"/>
                </a:lnTo>
                <a:lnTo>
                  <a:pt x="118872" y="85344"/>
                </a:lnTo>
                <a:lnTo>
                  <a:pt x="126325" y="87939"/>
                </a:lnTo>
                <a:lnTo>
                  <a:pt x="132778" y="91249"/>
                </a:lnTo>
                <a:lnTo>
                  <a:pt x="138374" y="95416"/>
                </a:lnTo>
                <a:lnTo>
                  <a:pt x="143256" y="100584"/>
                </a:lnTo>
                <a:lnTo>
                  <a:pt x="144272" y="102108"/>
                </a:lnTo>
                <a:lnTo>
                  <a:pt x="36576" y="102108"/>
                </a:lnTo>
                <a:lnTo>
                  <a:pt x="36576" y="149352"/>
                </a:lnTo>
                <a:lnTo>
                  <a:pt x="147828" y="149352"/>
                </a:lnTo>
                <a:lnTo>
                  <a:pt x="146304" y="152400"/>
                </a:lnTo>
                <a:lnTo>
                  <a:pt x="112633" y="177760"/>
                </a:lnTo>
                <a:lnTo>
                  <a:pt x="105156" y="178308"/>
                </a:lnTo>
                <a:lnTo>
                  <a:pt x="99107" y="179189"/>
                </a:lnTo>
                <a:lnTo>
                  <a:pt x="89916" y="179641"/>
                </a:lnTo>
                <a:lnTo>
                  <a:pt x="77295" y="179808"/>
                </a:lnTo>
                <a:lnTo>
                  <a:pt x="60960" y="179832"/>
                </a:lnTo>
                <a:close/>
              </a:path>
              <a:path w="152400" h="180339">
                <a:moveTo>
                  <a:pt x="135331" y="71628"/>
                </a:moveTo>
                <a:lnTo>
                  <a:pt x="86868" y="71628"/>
                </a:lnTo>
                <a:lnTo>
                  <a:pt x="92964" y="70104"/>
                </a:lnTo>
                <a:lnTo>
                  <a:pt x="97536" y="68580"/>
                </a:lnTo>
                <a:lnTo>
                  <a:pt x="100584" y="64008"/>
                </a:lnTo>
                <a:lnTo>
                  <a:pt x="105156" y="60960"/>
                </a:lnTo>
                <a:lnTo>
                  <a:pt x="106680" y="56388"/>
                </a:lnTo>
                <a:lnTo>
                  <a:pt x="106680" y="45720"/>
                </a:lnTo>
                <a:lnTo>
                  <a:pt x="105156" y="41148"/>
                </a:lnTo>
                <a:lnTo>
                  <a:pt x="102108" y="36576"/>
                </a:lnTo>
                <a:lnTo>
                  <a:pt x="99060" y="33528"/>
                </a:lnTo>
                <a:lnTo>
                  <a:pt x="94488" y="32004"/>
                </a:lnTo>
                <a:lnTo>
                  <a:pt x="88392" y="30480"/>
                </a:lnTo>
                <a:lnTo>
                  <a:pt x="141732" y="30480"/>
                </a:lnTo>
                <a:lnTo>
                  <a:pt x="143256" y="38100"/>
                </a:lnTo>
                <a:lnTo>
                  <a:pt x="143256" y="53340"/>
                </a:lnTo>
                <a:lnTo>
                  <a:pt x="137160" y="68580"/>
                </a:lnTo>
                <a:lnTo>
                  <a:pt x="135331" y="71628"/>
                </a:lnTo>
                <a:close/>
              </a:path>
              <a:path w="152400" h="180339">
                <a:moveTo>
                  <a:pt x="147828" y="149352"/>
                </a:moveTo>
                <a:lnTo>
                  <a:pt x="92964" y="149352"/>
                </a:lnTo>
                <a:lnTo>
                  <a:pt x="96012" y="147828"/>
                </a:lnTo>
                <a:lnTo>
                  <a:pt x="102108" y="147828"/>
                </a:lnTo>
                <a:lnTo>
                  <a:pt x="106680" y="144780"/>
                </a:lnTo>
                <a:lnTo>
                  <a:pt x="114300" y="137160"/>
                </a:lnTo>
                <a:lnTo>
                  <a:pt x="115824" y="132588"/>
                </a:lnTo>
                <a:lnTo>
                  <a:pt x="115792" y="120300"/>
                </a:lnTo>
                <a:lnTo>
                  <a:pt x="78486" y="102369"/>
                </a:lnTo>
                <a:lnTo>
                  <a:pt x="67056" y="102108"/>
                </a:lnTo>
                <a:lnTo>
                  <a:pt x="144272" y="102108"/>
                </a:lnTo>
                <a:lnTo>
                  <a:pt x="147256" y="106584"/>
                </a:lnTo>
                <a:lnTo>
                  <a:pt x="150114" y="113157"/>
                </a:lnTo>
                <a:lnTo>
                  <a:pt x="151828" y="120300"/>
                </a:lnTo>
                <a:lnTo>
                  <a:pt x="152400" y="128016"/>
                </a:lnTo>
                <a:lnTo>
                  <a:pt x="152400" y="135636"/>
                </a:lnTo>
                <a:lnTo>
                  <a:pt x="150876" y="143256"/>
                </a:lnTo>
                <a:lnTo>
                  <a:pt x="147828" y="149352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873752" y="3358896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38100" y="179832"/>
                </a:moveTo>
                <a:lnTo>
                  <a:pt x="0" y="179832"/>
                </a:lnTo>
                <a:lnTo>
                  <a:pt x="68580" y="0"/>
                </a:lnTo>
                <a:lnTo>
                  <a:pt x="108204" y="0"/>
                </a:lnTo>
                <a:lnTo>
                  <a:pt x="125807" y="44196"/>
                </a:lnTo>
                <a:lnTo>
                  <a:pt x="88392" y="44196"/>
                </a:lnTo>
                <a:lnTo>
                  <a:pt x="65532" y="108204"/>
                </a:lnTo>
                <a:lnTo>
                  <a:pt x="151302" y="108204"/>
                </a:lnTo>
                <a:lnTo>
                  <a:pt x="163442" y="138684"/>
                </a:lnTo>
                <a:lnTo>
                  <a:pt x="53340" y="138684"/>
                </a:lnTo>
                <a:lnTo>
                  <a:pt x="38100" y="179832"/>
                </a:lnTo>
                <a:close/>
              </a:path>
              <a:path w="180339" h="180339">
                <a:moveTo>
                  <a:pt x="151302" y="108204"/>
                </a:moveTo>
                <a:lnTo>
                  <a:pt x="112776" y="108204"/>
                </a:lnTo>
                <a:lnTo>
                  <a:pt x="88392" y="44196"/>
                </a:lnTo>
                <a:lnTo>
                  <a:pt x="125807" y="44196"/>
                </a:lnTo>
                <a:lnTo>
                  <a:pt x="151302" y="108204"/>
                </a:lnTo>
                <a:close/>
              </a:path>
              <a:path w="180339" h="180339">
                <a:moveTo>
                  <a:pt x="179832" y="179832"/>
                </a:moveTo>
                <a:lnTo>
                  <a:pt x="140208" y="179832"/>
                </a:lnTo>
                <a:lnTo>
                  <a:pt x="124968" y="138684"/>
                </a:lnTo>
                <a:lnTo>
                  <a:pt x="163442" y="138684"/>
                </a:lnTo>
                <a:lnTo>
                  <a:pt x="179832" y="179832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064252" y="3355847"/>
            <a:ext cx="158750" cy="186055"/>
          </a:xfrm>
          <a:custGeom>
            <a:avLst/>
            <a:gdLst/>
            <a:ahLst/>
            <a:cxnLst/>
            <a:rect l="l" t="t" r="r" b="b"/>
            <a:pathLst>
              <a:path w="158750" h="186054">
                <a:moveTo>
                  <a:pt x="83820" y="185928"/>
                </a:moveTo>
                <a:lnTo>
                  <a:pt x="36671" y="172426"/>
                </a:lnTo>
                <a:lnTo>
                  <a:pt x="5905" y="132588"/>
                </a:lnTo>
                <a:lnTo>
                  <a:pt x="0" y="94488"/>
                </a:lnTo>
                <a:lnTo>
                  <a:pt x="1452" y="73032"/>
                </a:lnTo>
                <a:lnTo>
                  <a:pt x="24384" y="24384"/>
                </a:lnTo>
                <a:lnTo>
                  <a:pt x="67032" y="1452"/>
                </a:lnTo>
                <a:lnTo>
                  <a:pt x="85344" y="0"/>
                </a:lnTo>
                <a:lnTo>
                  <a:pt x="100750" y="1166"/>
                </a:lnTo>
                <a:lnTo>
                  <a:pt x="138684" y="19812"/>
                </a:lnTo>
                <a:lnTo>
                  <a:pt x="147192" y="30480"/>
                </a:lnTo>
                <a:lnTo>
                  <a:pt x="83820" y="30480"/>
                </a:lnTo>
                <a:lnTo>
                  <a:pt x="73866" y="31337"/>
                </a:lnTo>
                <a:lnTo>
                  <a:pt x="40005" y="63817"/>
                </a:lnTo>
                <a:lnTo>
                  <a:pt x="36576" y="91440"/>
                </a:lnTo>
                <a:lnTo>
                  <a:pt x="37433" y="107418"/>
                </a:lnTo>
                <a:lnTo>
                  <a:pt x="56578" y="147089"/>
                </a:lnTo>
                <a:lnTo>
                  <a:pt x="82296" y="155448"/>
                </a:lnTo>
                <a:lnTo>
                  <a:pt x="147022" y="155448"/>
                </a:lnTo>
                <a:lnTo>
                  <a:pt x="141136" y="163591"/>
                </a:lnTo>
                <a:lnTo>
                  <a:pt x="132588" y="172212"/>
                </a:lnTo>
                <a:lnTo>
                  <a:pt x="121967" y="178212"/>
                </a:lnTo>
                <a:lnTo>
                  <a:pt x="110490" y="182499"/>
                </a:lnTo>
                <a:lnTo>
                  <a:pt x="97869" y="185070"/>
                </a:lnTo>
                <a:lnTo>
                  <a:pt x="83820" y="185928"/>
                </a:lnTo>
                <a:close/>
              </a:path>
              <a:path w="158750" h="186054">
                <a:moveTo>
                  <a:pt x="121920" y="60960"/>
                </a:moveTo>
                <a:lnTo>
                  <a:pt x="90630" y="31027"/>
                </a:lnTo>
                <a:lnTo>
                  <a:pt x="83820" y="30480"/>
                </a:lnTo>
                <a:lnTo>
                  <a:pt x="147192" y="30480"/>
                </a:lnTo>
                <a:lnTo>
                  <a:pt x="150114" y="35052"/>
                </a:lnTo>
                <a:lnTo>
                  <a:pt x="154114" y="44243"/>
                </a:lnTo>
                <a:lnTo>
                  <a:pt x="156972" y="54864"/>
                </a:lnTo>
                <a:lnTo>
                  <a:pt x="121920" y="60960"/>
                </a:lnTo>
                <a:close/>
              </a:path>
              <a:path w="158750" h="186054">
                <a:moveTo>
                  <a:pt x="147022" y="155448"/>
                </a:moveTo>
                <a:lnTo>
                  <a:pt x="82296" y="155448"/>
                </a:lnTo>
                <a:lnTo>
                  <a:pt x="89987" y="154876"/>
                </a:lnTo>
                <a:lnTo>
                  <a:pt x="96964" y="153162"/>
                </a:lnTo>
                <a:lnTo>
                  <a:pt x="123444" y="117348"/>
                </a:lnTo>
                <a:lnTo>
                  <a:pt x="158496" y="128016"/>
                </a:lnTo>
                <a:lnTo>
                  <a:pt x="154233" y="141779"/>
                </a:lnTo>
                <a:lnTo>
                  <a:pt x="148399" y="153543"/>
                </a:lnTo>
                <a:lnTo>
                  <a:pt x="147022" y="155448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250179" y="3355847"/>
            <a:ext cx="59690" cy="236220"/>
          </a:xfrm>
          <a:custGeom>
            <a:avLst/>
            <a:gdLst/>
            <a:ahLst/>
            <a:cxnLst/>
            <a:rect l="l" t="t" r="r" b="b"/>
            <a:pathLst>
              <a:path w="59689" h="236220">
                <a:moveTo>
                  <a:pt x="15240" y="236220"/>
                </a:moveTo>
                <a:lnTo>
                  <a:pt x="0" y="236220"/>
                </a:lnTo>
                <a:lnTo>
                  <a:pt x="16002" y="206502"/>
                </a:lnTo>
                <a:lnTo>
                  <a:pt x="27432" y="176784"/>
                </a:lnTo>
                <a:lnTo>
                  <a:pt x="34290" y="147066"/>
                </a:lnTo>
                <a:lnTo>
                  <a:pt x="36576" y="117348"/>
                </a:lnTo>
                <a:lnTo>
                  <a:pt x="36290" y="105918"/>
                </a:lnTo>
                <a:lnTo>
                  <a:pt x="29456" y="62722"/>
                </a:lnTo>
                <a:lnTo>
                  <a:pt x="12763" y="21717"/>
                </a:lnTo>
                <a:lnTo>
                  <a:pt x="0" y="0"/>
                </a:lnTo>
                <a:lnTo>
                  <a:pt x="15240" y="0"/>
                </a:lnTo>
                <a:lnTo>
                  <a:pt x="43743" y="46505"/>
                </a:lnTo>
                <a:lnTo>
                  <a:pt x="57150" y="89344"/>
                </a:lnTo>
                <a:lnTo>
                  <a:pt x="59436" y="117348"/>
                </a:lnTo>
                <a:lnTo>
                  <a:pt x="58602" y="134231"/>
                </a:lnTo>
                <a:lnTo>
                  <a:pt x="47244" y="182880"/>
                </a:lnTo>
                <a:lnTo>
                  <a:pt x="24098" y="224242"/>
                </a:lnTo>
                <a:lnTo>
                  <a:pt x="15240" y="236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393435" y="3361944"/>
            <a:ext cx="198120" cy="179832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679947" y="3404615"/>
            <a:ext cx="248412" cy="13716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952744" y="3404615"/>
            <a:ext cx="106680" cy="1341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080759" y="3361944"/>
            <a:ext cx="278892" cy="179832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398514" y="3355848"/>
            <a:ext cx="0" cy="182880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505956" y="3404615"/>
            <a:ext cx="762000" cy="137160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350252" y="3361944"/>
            <a:ext cx="196596" cy="179832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642859" y="3404615"/>
            <a:ext cx="1078992" cy="137160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74904" y="3660647"/>
            <a:ext cx="291084" cy="182880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01802" y="3659123"/>
            <a:ext cx="0" cy="182880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40663" y="3706367"/>
            <a:ext cx="246888" cy="137160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19555" y="3709415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4">
                <a:moveTo>
                  <a:pt x="24384" y="24384"/>
                </a:moveTo>
                <a:lnTo>
                  <a:pt x="0" y="24384"/>
                </a:lnTo>
                <a:lnTo>
                  <a:pt x="0" y="0"/>
                </a:lnTo>
                <a:lnTo>
                  <a:pt x="24384" y="0"/>
                </a:lnTo>
                <a:lnTo>
                  <a:pt x="24384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019555" y="3816096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4">
                <a:moveTo>
                  <a:pt x="24384" y="24384"/>
                </a:moveTo>
                <a:lnTo>
                  <a:pt x="0" y="24384"/>
                </a:lnTo>
                <a:lnTo>
                  <a:pt x="0" y="0"/>
                </a:lnTo>
                <a:lnTo>
                  <a:pt x="24384" y="0"/>
                </a:lnTo>
                <a:lnTo>
                  <a:pt x="24384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147572" y="3657600"/>
            <a:ext cx="173990" cy="186055"/>
          </a:xfrm>
          <a:custGeom>
            <a:avLst/>
            <a:gdLst/>
            <a:ahLst/>
            <a:cxnLst/>
            <a:rect l="l" t="t" r="r" b="b"/>
            <a:pathLst>
              <a:path w="173990" h="186054">
                <a:moveTo>
                  <a:pt x="86868" y="185928"/>
                </a:moveTo>
                <a:lnTo>
                  <a:pt x="36290" y="172426"/>
                </a:lnTo>
                <a:lnTo>
                  <a:pt x="5715" y="132588"/>
                </a:lnTo>
                <a:lnTo>
                  <a:pt x="0" y="94488"/>
                </a:lnTo>
                <a:lnTo>
                  <a:pt x="547" y="81319"/>
                </a:lnTo>
                <a:lnTo>
                  <a:pt x="11310" y="40647"/>
                </a:lnTo>
                <a:lnTo>
                  <a:pt x="41529" y="10429"/>
                </a:lnTo>
                <a:lnTo>
                  <a:pt x="86868" y="0"/>
                </a:lnTo>
                <a:lnTo>
                  <a:pt x="105417" y="1452"/>
                </a:lnTo>
                <a:lnTo>
                  <a:pt x="122110" y="5905"/>
                </a:lnTo>
                <a:lnTo>
                  <a:pt x="136802" y="13501"/>
                </a:lnTo>
                <a:lnTo>
                  <a:pt x="149352" y="24384"/>
                </a:lnTo>
                <a:lnTo>
                  <a:pt x="154188" y="30480"/>
                </a:lnTo>
                <a:lnTo>
                  <a:pt x="86868" y="30480"/>
                </a:lnTo>
                <a:lnTo>
                  <a:pt x="76009" y="31361"/>
                </a:lnTo>
                <a:lnTo>
                  <a:pt x="44291" y="54602"/>
                </a:lnTo>
                <a:lnTo>
                  <a:pt x="36576" y="92964"/>
                </a:lnTo>
                <a:lnTo>
                  <a:pt x="37433" y="107203"/>
                </a:lnTo>
                <a:lnTo>
                  <a:pt x="58364" y="147089"/>
                </a:lnTo>
                <a:lnTo>
                  <a:pt x="86868" y="155448"/>
                </a:lnTo>
                <a:lnTo>
                  <a:pt x="154188" y="155448"/>
                </a:lnTo>
                <a:lnTo>
                  <a:pt x="149352" y="161544"/>
                </a:lnTo>
                <a:lnTo>
                  <a:pt x="136802" y="172426"/>
                </a:lnTo>
                <a:lnTo>
                  <a:pt x="122110" y="180022"/>
                </a:lnTo>
                <a:lnTo>
                  <a:pt x="105417" y="184475"/>
                </a:lnTo>
                <a:lnTo>
                  <a:pt x="86868" y="185928"/>
                </a:lnTo>
                <a:close/>
              </a:path>
              <a:path w="173990" h="186054">
                <a:moveTo>
                  <a:pt x="154188" y="155448"/>
                </a:moveTo>
                <a:lnTo>
                  <a:pt x="86868" y="155448"/>
                </a:lnTo>
                <a:lnTo>
                  <a:pt x="97726" y="154566"/>
                </a:lnTo>
                <a:lnTo>
                  <a:pt x="107442" y="151828"/>
                </a:lnTo>
                <a:lnTo>
                  <a:pt x="133731" y="120015"/>
                </a:lnTo>
                <a:lnTo>
                  <a:pt x="137160" y="92964"/>
                </a:lnTo>
                <a:lnTo>
                  <a:pt x="136302" y="78081"/>
                </a:lnTo>
                <a:lnTo>
                  <a:pt x="116014" y="38838"/>
                </a:lnTo>
                <a:lnTo>
                  <a:pt x="86868" y="30480"/>
                </a:lnTo>
                <a:lnTo>
                  <a:pt x="154188" y="30480"/>
                </a:lnTo>
                <a:lnTo>
                  <a:pt x="160234" y="38100"/>
                </a:lnTo>
                <a:lnTo>
                  <a:pt x="167830" y="54102"/>
                </a:lnTo>
                <a:lnTo>
                  <a:pt x="172283" y="72390"/>
                </a:lnTo>
                <a:lnTo>
                  <a:pt x="173736" y="92964"/>
                </a:lnTo>
                <a:lnTo>
                  <a:pt x="172283" y="113538"/>
                </a:lnTo>
                <a:lnTo>
                  <a:pt x="167830" y="131826"/>
                </a:lnTo>
                <a:lnTo>
                  <a:pt x="160234" y="147828"/>
                </a:lnTo>
                <a:lnTo>
                  <a:pt x="154188" y="155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335024" y="3709415"/>
            <a:ext cx="200025" cy="131445"/>
          </a:xfrm>
          <a:custGeom>
            <a:avLst/>
            <a:gdLst/>
            <a:ahLst/>
            <a:cxnLst/>
            <a:rect l="l" t="t" r="r" b="b"/>
            <a:pathLst>
              <a:path w="200025" h="131445">
                <a:moveTo>
                  <a:pt x="76200" y="131064"/>
                </a:moveTo>
                <a:lnTo>
                  <a:pt x="41148" y="131064"/>
                </a:lnTo>
                <a:lnTo>
                  <a:pt x="0" y="0"/>
                </a:lnTo>
                <a:lnTo>
                  <a:pt x="33528" y="0"/>
                </a:lnTo>
                <a:lnTo>
                  <a:pt x="57912" y="85344"/>
                </a:lnTo>
                <a:lnTo>
                  <a:pt x="88669" y="85344"/>
                </a:lnTo>
                <a:lnTo>
                  <a:pt x="76200" y="131064"/>
                </a:lnTo>
                <a:close/>
              </a:path>
              <a:path w="200025" h="131445">
                <a:moveTo>
                  <a:pt x="88669" y="85344"/>
                </a:moveTo>
                <a:lnTo>
                  <a:pt x="57912" y="85344"/>
                </a:lnTo>
                <a:lnTo>
                  <a:pt x="82296" y="0"/>
                </a:lnTo>
                <a:lnTo>
                  <a:pt x="117348" y="0"/>
                </a:lnTo>
                <a:lnTo>
                  <a:pt x="130002" y="47244"/>
                </a:lnTo>
                <a:lnTo>
                  <a:pt x="99060" y="47244"/>
                </a:lnTo>
                <a:lnTo>
                  <a:pt x="88669" y="85344"/>
                </a:lnTo>
                <a:close/>
              </a:path>
              <a:path w="200025" h="131445">
                <a:moveTo>
                  <a:pt x="171857" y="85344"/>
                </a:moveTo>
                <a:lnTo>
                  <a:pt x="140208" y="85344"/>
                </a:lnTo>
                <a:lnTo>
                  <a:pt x="164592" y="0"/>
                </a:lnTo>
                <a:lnTo>
                  <a:pt x="199644" y="0"/>
                </a:lnTo>
                <a:lnTo>
                  <a:pt x="171857" y="85344"/>
                </a:lnTo>
                <a:close/>
              </a:path>
              <a:path w="200025" h="131445">
                <a:moveTo>
                  <a:pt x="156972" y="131064"/>
                </a:moveTo>
                <a:lnTo>
                  <a:pt x="123444" y="131064"/>
                </a:lnTo>
                <a:lnTo>
                  <a:pt x="99060" y="47244"/>
                </a:lnTo>
                <a:lnTo>
                  <a:pt x="130002" y="47244"/>
                </a:lnTo>
                <a:lnTo>
                  <a:pt x="140208" y="85344"/>
                </a:lnTo>
                <a:lnTo>
                  <a:pt x="171857" y="85344"/>
                </a:lnTo>
                <a:lnTo>
                  <a:pt x="156972" y="1310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546860" y="3706367"/>
            <a:ext cx="117475" cy="134620"/>
          </a:xfrm>
          <a:custGeom>
            <a:avLst/>
            <a:gdLst/>
            <a:ahLst/>
            <a:cxnLst/>
            <a:rect l="l" t="t" r="r" b="b"/>
            <a:pathLst>
              <a:path w="117475" h="134620">
                <a:moveTo>
                  <a:pt x="113919" y="22860"/>
                </a:moveTo>
                <a:lnTo>
                  <a:pt x="32004" y="22860"/>
                </a:lnTo>
                <a:lnTo>
                  <a:pt x="41457" y="12858"/>
                </a:lnTo>
                <a:lnTo>
                  <a:pt x="51625" y="5715"/>
                </a:lnTo>
                <a:lnTo>
                  <a:pt x="62650" y="1428"/>
                </a:lnTo>
                <a:lnTo>
                  <a:pt x="74676" y="0"/>
                </a:lnTo>
                <a:lnTo>
                  <a:pt x="82296" y="0"/>
                </a:lnTo>
                <a:lnTo>
                  <a:pt x="109728" y="15240"/>
                </a:lnTo>
                <a:lnTo>
                  <a:pt x="112776" y="18288"/>
                </a:lnTo>
                <a:lnTo>
                  <a:pt x="113919" y="22860"/>
                </a:lnTo>
                <a:close/>
              </a:path>
              <a:path w="117475" h="134620">
                <a:moveTo>
                  <a:pt x="35052" y="134112"/>
                </a:moveTo>
                <a:lnTo>
                  <a:pt x="0" y="134112"/>
                </a:lnTo>
                <a:lnTo>
                  <a:pt x="0" y="3048"/>
                </a:lnTo>
                <a:lnTo>
                  <a:pt x="32004" y="3048"/>
                </a:lnTo>
                <a:lnTo>
                  <a:pt x="32004" y="22860"/>
                </a:lnTo>
                <a:lnTo>
                  <a:pt x="113919" y="22860"/>
                </a:lnTo>
                <a:lnTo>
                  <a:pt x="114300" y="24384"/>
                </a:lnTo>
                <a:lnTo>
                  <a:pt x="114808" y="25908"/>
                </a:lnTo>
                <a:lnTo>
                  <a:pt x="56388" y="25908"/>
                </a:lnTo>
                <a:lnTo>
                  <a:pt x="35313" y="64341"/>
                </a:lnTo>
                <a:lnTo>
                  <a:pt x="35052" y="74676"/>
                </a:lnTo>
                <a:lnTo>
                  <a:pt x="35052" y="134112"/>
                </a:lnTo>
                <a:close/>
              </a:path>
              <a:path w="117475" h="134620">
                <a:moveTo>
                  <a:pt x="117348" y="134112"/>
                </a:moveTo>
                <a:lnTo>
                  <a:pt x="82296" y="134112"/>
                </a:lnTo>
                <a:lnTo>
                  <a:pt x="82200" y="53340"/>
                </a:lnTo>
                <a:lnTo>
                  <a:pt x="82105" y="48768"/>
                </a:lnTo>
                <a:lnTo>
                  <a:pt x="70104" y="27432"/>
                </a:lnTo>
                <a:lnTo>
                  <a:pt x="67056" y="25908"/>
                </a:lnTo>
                <a:lnTo>
                  <a:pt x="114808" y="25908"/>
                </a:lnTo>
                <a:lnTo>
                  <a:pt x="115824" y="28956"/>
                </a:lnTo>
                <a:lnTo>
                  <a:pt x="117348" y="35052"/>
                </a:lnTo>
                <a:lnTo>
                  <a:pt x="117348" y="134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693164" y="3706367"/>
            <a:ext cx="123444" cy="137160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840992" y="3706367"/>
            <a:ext cx="82296" cy="134112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944623" y="3816096"/>
            <a:ext cx="24765" cy="59690"/>
          </a:xfrm>
          <a:custGeom>
            <a:avLst/>
            <a:gdLst/>
            <a:ahLst/>
            <a:cxnLst/>
            <a:rect l="l" t="t" r="r" b="b"/>
            <a:pathLst>
              <a:path w="24764" h="59689">
                <a:moveTo>
                  <a:pt x="6096" y="59436"/>
                </a:moveTo>
                <a:lnTo>
                  <a:pt x="0" y="50292"/>
                </a:lnTo>
                <a:lnTo>
                  <a:pt x="4572" y="48768"/>
                </a:lnTo>
                <a:lnTo>
                  <a:pt x="7620" y="45720"/>
                </a:lnTo>
                <a:lnTo>
                  <a:pt x="9144" y="41148"/>
                </a:lnTo>
                <a:lnTo>
                  <a:pt x="10668" y="38100"/>
                </a:lnTo>
                <a:lnTo>
                  <a:pt x="12192" y="32004"/>
                </a:lnTo>
                <a:lnTo>
                  <a:pt x="12192" y="24384"/>
                </a:lnTo>
                <a:lnTo>
                  <a:pt x="0" y="24384"/>
                </a:lnTo>
                <a:lnTo>
                  <a:pt x="0" y="0"/>
                </a:lnTo>
                <a:lnTo>
                  <a:pt x="24384" y="0"/>
                </a:lnTo>
                <a:lnTo>
                  <a:pt x="24384" y="33528"/>
                </a:lnTo>
                <a:lnTo>
                  <a:pt x="22860" y="41148"/>
                </a:lnTo>
                <a:lnTo>
                  <a:pt x="19812" y="45720"/>
                </a:lnTo>
                <a:lnTo>
                  <a:pt x="16764" y="51816"/>
                </a:lnTo>
                <a:lnTo>
                  <a:pt x="12192" y="56388"/>
                </a:lnTo>
                <a:lnTo>
                  <a:pt x="6096" y="59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075688" y="3660647"/>
            <a:ext cx="161925" cy="180340"/>
          </a:xfrm>
          <a:custGeom>
            <a:avLst/>
            <a:gdLst/>
            <a:ahLst/>
            <a:cxnLst/>
            <a:rect l="l" t="t" r="r" b="b"/>
            <a:pathLst>
              <a:path w="161925" h="180339">
                <a:moveTo>
                  <a:pt x="36576" y="179832"/>
                </a:moveTo>
                <a:lnTo>
                  <a:pt x="0" y="179832"/>
                </a:lnTo>
                <a:lnTo>
                  <a:pt x="0" y="0"/>
                </a:lnTo>
                <a:lnTo>
                  <a:pt x="76200" y="0"/>
                </a:lnTo>
                <a:lnTo>
                  <a:pt x="89058" y="285"/>
                </a:lnTo>
                <a:lnTo>
                  <a:pt x="129159" y="11430"/>
                </a:lnTo>
                <a:lnTo>
                  <a:pt x="142395" y="30480"/>
                </a:lnTo>
                <a:lnTo>
                  <a:pt x="36576" y="30480"/>
                </a:lnTo>
                <a:lnTo>
                  <a:pt x="36576" y="74676"/>
                </a:lnTo>
                <a:lnTo>
                  <a:pt x="140722" y="74676"/>
                </a:lnTo>
                <a:lnTo>
                  <a:pt x="139874" y="76652"/>
                </a:lnTo>
                <a:lnTo>
                  <a:pt x="100584" y="100584"/>
                </a:lnTo>
                <a:lnTo>
                  <a:pt x="108204" y="105156"/>
                </a:lnTo>
                <a:lnTo>
                  <a:pt x="36576" y="105156"/>
                </a:lnTo>
                <a:lnTo>
                  <a:pt x="36576" y="179832"/>
                </a:lnTo>
                <a:close/>
              </a:path>
              <a:path w="161925" h="180339">
                <a:moveTo>
                  <a:pt x="140722" y="74676"/>
                </a:moveTo>
                <a:lnTo>
                  <a:pt x="64008" y="74676"/>
                </a:lnTo>
                <a:lnTo>
                  <a:pt x="75438" y="74652"/>
                </a:lnTo>
                <a:lnTo>
                  <a:pt x="84582" y="74485"/>
                </a:lnTo>
                <a:lnTo>
                  <a:pt x="109728" y="57912"/>
                </a:lnTo>
                <a:lnTo>
                  <a:pt x="109728" y="45720"/>
                </a:lnTo>
                <a:lnTo>
                  <a:pt x="108204" y="41148"/>
                </a:lnTo>
                <a:lnTo>
                  <a:pt x="102108" y="35052"/>
                </a:lnTo>
                <a:lnTo>
                  <a:pt x="97536" y="32004"/>
                </a:lnTo>
                <a:lnTo>
                  <a:pt x="91440" y="30480"/>
                </a:lnTo>
                <a:lnTo>
                  <a:pt x="142395" y="30480"/>
                </a:lnTo>
                <a:lnTo>
                  <a:pt x="144208" y="35433"/>
                </a:lnTo>
                <a:lnTo>
                  <a:pt x="145756" y="42576"/>
                </a:lnTo>
                <a:lnTo>
                  <a:pt x="146304" y="50292"/>
                </a:lnTo>
                <a:lnTo>
                  <a:pt x="145494" y="60031"/>
                </a:lnTo>
                <a:lnTo>
                  <a:pt x="143256" y="68770"/>
                </a:lnTo>
                <a:lnTo>
                  <a:pt x="140722" y="74676"/>
                </a:lnTo>
                <a:close/>
              </a:path>
              <a:path w="161925" h="180339">
                <a:moveTo>
                  <a:pt x="161544" y="179832"/>
                </a:moveTo>
                <a:lnTo>
                  <a:pt x="118872" y="179832"/>
                </a:lnTo>
                <a:lnTo>
                  <a:pt x="92964" y="140208"/>
                </a:lnTo>
                <a:lnTo>
                  <a:pt x="86677" y="130802"/>
                </a:lnTo>
                <a:lnTo>
                  <a:pt x="81534" y="123253"/>
                </a:lnTo>
                <a:lnTo>
                  <a:pt x="77533" y="117705"/>
                </a:lnTo>
                <a:lnTo>
                  <a:pt x="74676" y="114300"/>
                </a:lnTo>
                <a:lnTo>
                  <a:pt x="70104" y="111252"/>
                </a:lnTo>
                <a:lnTo>
                  <a:pt x="67056" y="108204"/>
                </a:lnTo>
                <a:lnTo>
                  <a:pt x="62484" y="106680"/>
                </a:lnTo>
                <a:lnTo>
                  <a:pt x="59436" y="105156"/>
                </a:lnTo>
                <a:lnTo>
                  <a:pt x="108204" y="105156"/>
                </a:lnTo>
                <a:lnTo>
                  <a:pt x="133897" y="135326"/>
                </a:lnTo>
                <a:lnTo>
                  <a:pt x="140208" y="144780"/>
                </a:lnTo>
                <a:lnTo>
                  <a:pt x="161544" y="179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246376" y="3706367"/>
            <a:ext cx="123825" cy="137160"/>
          </a:xfrm>
          <a:custGeom>
            <a:avLst/>
            <a:gdLst/>
            <a:ahLst/>
            <a:cxnLst/>
            <a:rect l="l" t="t" r="r" b="b"/>
            <a:pathLst>
              <a:path w="123825" h="137160">
                <a:moveTo>
                  <a:pt x="62484" y="137160"/>
                </a:moveTo>
                <a:lnTo>
                  <a:pt x="21336" y="124301"/>
                </a:lnTo>
                <a:lnTo>
                  <a:pt x="833" y="83224"/>
                </a:lnTo>
                <a:lnTo>
                  <a:pt x="0" y="70104"/>
                </a:lnTo>
                <a:lnTo>
                  <a:pt x="1119" y="54078"/>
                </a:lnTo>
                <a:lnTo>
                  <a:pt x="16764" y="18288"/>
                </a:lnTo>
                <a:lnTo>
                  <a:pt x="60960" y="0"/>
                </a:lnTo>
                <a:lnTo>
                  <a:pt x="74318" y="1166"/>
                </a:lnTo>
                <a:lnTo>
                  <a:pt x="86677" y="4762"/>
                </a:lnTo>
                <a:lnTo>
                  <a:pt x="97607" y="10929"/>
                </a:lnTo>
                <a:lnTo>
                  <a:pt x="106680" y="19812"/>
                </a:lnTo>
                <a:lnTo>
                  <a:pt x="111165" y="25908"/>
                </a:lnTo>
                <a:lnTo>
                  <a:pt x="53340" y="25908"/>
                </a:lnTo>
                <a:lnTo>
                  <a:pt x="47244" y="28956"/>
                </a:lnTo>
                <a:lnTo>
                  <a:pt x="42672" y="33528"/>
                </a:lnTo>
                <a:lnTo>
                  <a:pt x="38100" y="39624"/>
                </a:lnTo>
                <a:lnTo>
                  <a:pt x="35052" y="47244"/>
                </a:lnTo>
                <a:lnTo>
                  <a:pt x="35052" y="56388"/>
                </a:lnTo>
                <a:lnTo>
                  <a:pt x="121975" y="56388"/>
                </a:lnTo>
                <a:lnTo>
                  <a:pt x="122539" y="59459"/>
                </a:lnTo>
                <a:lnTo>
                  <a:pt x="123444" y="77724"/>
                </a:lnTo>
                <a:lnTo>
                  <a:pt x="35052" y="77724"/>
                </a:lnTo>
                <a:lnTo>
                  <a:pt x="35599" y="85177"/>
                </a:lnTo>
                <a:lnTo>
                  <a:pt x="54864" y="111252"/>
                </a:lnTo>
                <a:lnTo>
                  <a:pt x="113727" y="111252"/>
                </a:lnTo>
                <a:lnTo>
                  <a:pt x="111442" y="114871"/>
                </a:lnTo>
                <a:lnTo>
                  <a:pt x="73342" y="136564"/>
                </a:lnTo>
                <a:lnTo>
                  <a:pt x="62484" y="137160"/>
                </a:lnTo>
                <a:close/>
              </a:path>
              <a:path w="123825" h="137160">
                <a:moveTo>
                  <a:pt x="121975" y="56388"/>
                </a:moveTo>
                <a:lnTo>
                  <a:pt x="88392" y="56388"/>
                </a:lnTo>
                <a:lnTo>
                  <a:pt x="88392" y="45720"/>
                </a:lnTo>
                <a:lnTo>
                  <a:pt x="85344" y="39624"/>
                </a:lnTo>
                <a:lnTo>
                  <a:pt x="80772" y="33528"/>
                </a:lnTo>
                <a:lnTo>
                  <a:pt x="74676" y="28956"/>
                </a:lnTo>
                <a:lnTo>
                  <a:pt x="68580" y="25908"/>
                </a:lnTo>
                <a:lnTo>
                  <a:pt x="111165" y="25908"/>
                </a:lnTo>
                <a:lnTo>
                  <a:pt x="114442" y="30360"/>
                </a:lnTo>
                <a:lnTo>
                  <a:pt x="119634" y="43624"/>
                </a:lnTo>
                <a:lnTo>
                  <a:pt x="121975" y="56388"/>
                </a:lnTo>
                <a:close/>
              </a:path>
              <a:path w="123825" h="137160">
                <a:moveTo>
                  <a:pt x="113727" y="111252"/>
                </a:moveTo>
                <a:lnTo>
                  <a:pt x="68580" y="111252"/>
                </a:lnTo>
                <a:lnTo>
                  <a:pt x="73152" y="109728"/>
                </a:lnTo>
                <a:lnTo>
                  <a:pt x="76200" y="106680"/>
                </a:lnTo>
                <a:lnTo>
                  <a:pt x="80772" y="103632"/>
                </a:lnTo>
                <a:lnTo>
                  <a:pt x="83820" y="99060"/>
                </a:lnTo>
                <a:lnTo>
                  <a:pt x="85344" y="92964"/>
                </a:lnTo>
                <a:lnTo>
                  <a:pt x="120396" y="97536"/>
                </a:lnTo>
                <a:lnTo>
                  <a:pt x="116419" y="106989"/>
                </a:lnTo>
                <a:lnTo>
                  <a:pt x="113727" y="111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385060" y="3706367"/>
            <a:ext cx="123825" cy="137160"/>
          </a:xfrm>
          <a:custGeom>
            <a:avLst/>
            <a:gdLst/>
            <a:ahLst/>
            <a:cxnLst/>
            <a:rect l="l" t="t" r="r" b="b"/>
            <a:pathLst>
              <a:path w="123825" h="137160">
                <a:moveTo>
                  <a:pt x="35052" y="42672"/>
                </a:moveTo>
                <a:lnTo>
                  <a:pt x="4572" y="38100"/>
                </a:lnTo>
                <a:lnTo>
                  <a:pt x="7405" y="29289"/>
                </a:lnTo>
                <a:lnTo>
                  <a:pt x="11239" y="21336"/>
                </a:lnTo>
                <a:lnTo>
                  <a:pt x="47696" y="571"/>
                </a:lnTo>
                <a:lnTo>
                  <a:pt x="59436" y="0"/>
                </a:lnTo>
                <a:lnTo>
                  <a:pt x="70032" y="309"/>
                </a:lnTo>
                <a:lnTo>
                  <a:pt x="79057" y="1333"/>
                </a:lnTo>
                <a:lnTo>
                  <a:pt x="86653" y="3214"/>
                </a:lnTo>
                <a:lnTo>
                  <a:pt x="92964" y="6096"/>
                </a:lnTo>
                <a:lnTo>
                  <a:pt x="100584" y="9144"/>
                </a:lnTo>
                <a:lnTo>
                  <a:pt x="106680" y="13716"/>
                </a:lnTo>
                <a:lnTo>
                  <a:pt x="109728" y="19812"/>
                </a:lnTo>
                <a:lnTo>
                  <a:pt x="111728" y="24360"/>
                </a:lnTo>
                <a:lnTo>
                  <a:pt x="112058" y="25908"/>
                </a:lnTo>
                <a:lnTo>
                  <a:pt x="50292" y="25908"/>
                </a:lnTo>
                <a:lnTo>
                  <a:pt x="45720" y="27432"/>
                </a:lnTo>
                <a:lnTo>
                  <a:pt x="42672" y="28956"/>
                </a:lnTo>
                <a:lnTo>
                  <a:pt x="39624" y="32004"/>
                </a:lnTo>
                <a:lnTo>
                  <a:pt x="36576" y="36576"/>
                </a:lnTo>
                <a:lnTo>
                  <a:pt x="35052" y="42672"/>
                </a:lnTo>
                <a:close/>
              </a:path>
              <a:path w="123825" h="137160">
                <a:moveTo>
                  <a:pt x="50292" y="137160"/>
                </a:moveTo>
                <a:lnTo>
                  <a:pt x="42672" y="137160"/>
                </a:lnTo>
                <a:lnTo>
                  <a:pt x="32956" y="136564"/>
                </a:lnTo>
                <a:lnTo>
                  <a:pt x="595" y="106775"/>
                </a:lnTo>
                <a:lnTo>
                  <a:pt x="0" y="91440"/>
                </a:lnTo>
                <a:lnTo>
                  <a:pt x="1524" y="83820"/>
                </a:lnTo>
                <a:lnTo>
                  <a:pt x="4572" y="79248"/>
                </a:lnTo>
                <a:lnTo>
                  <a:pt x="7620" y="73152"/>
                </a:lnTo>
                <a:lnTo>
                  <a:pt x="45720" y="57912"/>
                </a:lnTo>
                <a:lnTo>
                  <a:pt x="56530" y="55626"/>
                </a:lnTo>
                <a:lnTo>
                  <a:pt x="65913" y="53340"/>
                </a:lnTo>
                <a:lnTo>
                  <a:pt x="73580" y="51054"/>
                </a:lnTo>
                <a:lnTo>
                  <a:pt x="79248" y="48768"/>
                </a:lnTo>
                <a:lnTo>
                  <a:pt x="79248" y="38100"/>
                </a:lnTo>
                <a:lnTo>
                  <a:pt x="76200" y="33528"/>
                </a:lnTo>
                <a:lnTo>
                  <a:pt x="70104" y="27432"/>
                </a:lnTo>
                <a:lnTo>
                  <a:pt x="64008" y="25908"/>
                </a:lnTo>
                <a:lnTo>
                  <a:pt x="112058" y="25908"/>
                </a:lnTo>
                <a:lnTo>
                  <a:pt x="113157" y="31051"/>
                </a:lnTo>
                <a:lnTo>
                  <a:pt x="114014" y="39743"/>
                </a:lnTo>
                <a:lnTo>
                  <a:pt x="114258" y="48768"/>
                </a:lnTo>
                <a:lnTo>
                  <a:pt x="114300" y="73152"/>
                </a:lnTo>
                <a:lnTo>
                  <a:pt x="79248" y="73152"/>
                </a:lnTo>
                <a:lnTo>
                  <a:pt x="74676" y="74676"/>
                </a:lnTo>
                <a:lnTo>
                  <a:pt x="67056" y="76200"/>
                </a:lnTo>
                <a:lnTo>
                  <a:pt x="57912" y="77724"/>
                </a:lnTo>
                <a:lnTo>
                  <a:pt x="44196" y="82296"/>
                </a:lnTo>
                <a:lnTo>
                  <a:pt x="41148" y="83820"/>
                </a:lnTo>
                <a:lnTo>
                  <a:pt x="36576" y="86868"/>
                </a:lnTo>
                <a:lnTo>
                  <a:pt x="35052" y="91440"/>
                </a:lnTo>
                <a:lnTo>
                  <a:pt x="35052" y="100584"/>
                </a:lnTo>
                <a:lnTo>
                  <a:pt x="36576" y="103632"/>
                </a:lnTo>
                <a:lnTo>
                  <a:pt x="39624" y="108204"/>
                </a:lnTo>
                <a:lnTo>
                  <a:pt x="42672" y="111252"/>
                </a:lnTo>
                <a:lnTo>
                  <a:pt x="47244" y="112776"/>
                </a:lnTo>
                <a:lnTo>
                  <a:pt x="114808" y="112776"/>
                </a:lnTo>
                <a:lnTo>
                  <a:pt x="115824" y="115824"/>
                </a:lnTo>
                <a:lnTo>
                  <a:pt x="116967" y="120396"/>
                </a:lnTo>
                <a:lnTo>
                  <a:pt x="83820" y="120396"/>
                </a:lnTo>
                <a:lnTo>
                  <a:pt x="71628" y="129540"/>
                </a:lnTo>
                <a:lnTo>
                  <a:pt x="64008" y="132588"/>
                </a:lnTo>
                <a:lnTo>
                  <a:pt x="57912" y="135636"/>
                </a:lnTo>
                <a:lnTo>
                  <a:pt x="50292" y="137160"/>
                </a:lnTo>
                <a:close/>
              </a:path>
              <a:path w="123825" h="137160">
                <a:moveTo>
                  <a:pt x="114808" y="112776"/>
                </a:moveTo>
                <a:lnTo>
                  <a:pt x="57912" y="112776"/>
                </a:lnTo>
                <a:lnTo>
                  <a:pt x="64008" y="111252"/>
                </a:lnTo>
                <a:lnTo>
                  <a:pt x="70104" y="106680"/>
                </a:lnTo>
                <a:lnTo>
                  <a:pt x="76200" y="100584"/>
                </a:lnTo>
                <a:lnTo>
                  <a:pt x="77724" y="96012"/>
                </a:lnTo>
                <a:lnTo>
                  <a:pt x="77724" y="92964"/>
                </a:lnTo>
                <a:lnTo>
                  <a:pt x="79248" y="88392"/>
                </a:lnTo>
                <a:lnTo>
                  <a:pt x="79248" y="73152"/>
                </a:lnTo>
                <a:lnTo>
                  <a:pt x="114300" y="73152"/>
                </a:lnTo>
                <a:lnTo>
                  <a:pt x="114300" y="111252"/>
                </a:lnTo>
                <a:lnTo>
                  <a:pt x="114808" y="112776"/>
                </a:lnTo>
                <a:close/>
              </a:path>
              <a:path w="123825" h="137160">
                <a:moveTo>
                  <a:pt x="123444" y="134112"/>
                </a:moveTo>
                <a:lnTo>
                  <a:pt x="88392" y="134112"/>
                </a:lnTo>
                <a:lnTo>
                  <a:pt x="86868" y="132588"/>
                </a:lnTo>
                <a:lnTo>
                  <a:pt x="83820" y="123444"/>
                </a:lnTo>
                <a:lnTo>
                  <a:pt x="83820" y="120396"/>
                </a:lnTo>
                <a:lnTo>
                  <a:pt x="116967" y="120396"/>
                </a:lnTo>
                <a:lnTo>
                  <a:pt x="118872" y="128016"/>
                </a:lnTo>
                <a:lnTo>
                  <a:pt x="123444" y="134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526792" y="3660647"/>
            <a:ext cx="129539" cy="182880"/>
          </a:xfrm>
          <a:custGeom>
            <a:avLst/>
            <a:gdLst/>
            <a:ahLst/>
            <a:cxnLst/>
            <a:rect l="l" t="t" r="r" b="b"/>
            <a:pathLst>
              <a:path w="129539" h="182879">
                <a:moveTo>
                  <a:pt x="129540" y="64008"/>
                </a:moveTo>
                <a:lnTo>
                  <a:pt x="94488" y="64008"/>
                </a:lnTo>
                <a:lnTo>
                  <a:pt x="94488" y="0"/>
                </a:lnTo>
                <a:lnTo>
                  <a:pt x="129540" y="0"/>
                </a:lnTo>
                <a:lnTo>
                  <a:pt x="129540" y="64008"/>
                </a:lnTo>
                <a:close/>
              </a:path>
              <a:path w="129539" h="182879">
                <a:moveTo>
                  <a:pt x="62484" y="182880"/>
                </a:moveTo>
                <a:lnTo>
                  <a:pt x="56388" y="182880"/>
                </a:lnTo>
                <a:lnTo>
                  <a:pt x="44624" y="181737"/>
                </a:lnTo>
                <a:lnTo>
                  <a:pt x="9001" y="154590"/>
                </a:lnTo>
                <a:lnTo>
                  <a:pt x="0" y="114300"/>
                </a:lnTo>
                <a:lnTo>
                  <a:pt x="881" y="98274"/>
                </a:lnTo>
                <a:lnTo>
                  <a:pt x="15240" y="62484"/>
                </a:lnTo>
                <a:lnTo>
                  <a:pt x="56388" y="45720"/>
                </a:lnTo>
                <a:lnTo>
                  <a:pt x="66627" y="46863"/>
                </a:lnTo>
                <a:lnTo>
                  <a:pt x="76581" y="50292"/>
                </a:lnTo>
                <a:lnTo>
                  <a:pt x="85963" y="56007"/>
                </a:lnTo>
                <a:lnTo>
                  <a:pt x="94488" y="64008"/>
                </a:lnTo>
                <a:lnTo>
                  <a:pt x="129540" y="64008"/>
                </a:lnTo>
                <a:lnTo>
                  <a:pt x="129540" y="71628"/>
                </a:lnTo>
                <a:lnTo>
                  <a:pt x="56388" y="71628"/>
                </a:lnTo>
                <a:lnTo>
                  <a:pt x="48768" y="74676"/>
                </a:lnTo>
                <a:lnTo>
                  <a:pt x="44196" y="82296"/>
                </a:lnTo>
                <a:lnTo>
                  <a:pt x="40195" y="87677"/>
                </a:lnTo>
                <a:lnTo>
                  <a:pt x="37338" y="94488"/>
                </a:lnTo>
                <a:lnTo>
                  <a:pt x="35623" y="102441"/>
                </a:lnTo>
                <a:lnTo>
                  <a:pt x="35052" y="111252"/>
                </a:lnTo>
                <a:lnTo>
                  <a:pt x="35361" y="121824"/>
                </a:lnTo>
                <a:lnTo>
                  <a:pt x="58078" y="156114"/>
                </a:lnTo>
                <a:lnTo>
                  <a:pt x="65532" y="156972"/>
                </a:lnTo>
                <a:lnTo>
                  <a:pt x="129540" y="156972"/>
                </a:lnTo>
                <a:lnTo>
                  <a:pt x="129540" y="160020"/>
                </a:lnTo>
                <a:lnTo>
                  <a:pt x="97536" y="160020"/>
                </a:lnTo>
                <a:lnTo>
                  <a:pt x="92940" y="165425"/>
                </a:lnTo>
                <a:lnTo>
                  <a:pt x="88201" y="170116"/>
                </a:lnTo>
                <a:lnTo>
                  <a:pt x="83177" y="173950"/>
                </a:lnTo>
                <a:lnTo>
                  <a:pt x="77724" y="176784"/>
                </a:lnTo>
                <a:lnTo>
                  <a:pt x="70104" y="181356"/>
                </a:lnTo>
                <a:lnTo>
                  <a:pt x="62484" y="182880"/>
                </a:lnTo>
                <a:close/>
              </a:path>
              <a:path w="129539" h="182879">
                <a:moveTo>
                  <a:pt x="129540" y="156972"/>
                </a:moveTo>
                <a:lnTo>
                  <a:pt x="73152" y="156972"/>
                </a:lnTo>
                <a:lnTo>
                  <a:pt x="80772" y="153924"/>
                </a:lnTo>
                <a:lnTo>
                  <a:pt x="85344" y="146304"/>
                </a:lnTo>
                <a:lnTo>
                  <a:pt x="89344" y="140898"/>
                </a:lnTo>
                <a:lnTo>
                  <a:pt x="92202" y="133921"/>
                </a:lnTo>
                <a:lnTo>
                  <a:pt x="93916" y="125515"/>
                </a:lnTo>
                <a:lnTo>
                  <a:pt x="94488" y="115824"/>
                </a:lnTo>
                <a:lnTo>
                  <a:pt x="93916" y="104370"/>
                </a:lnTo>
                <a:lnTo>
                  <a:pt x="92202" y="95059"/>
                </a:lnTo>
                <a:lnTo>
                  <a:pt x="89344" y="87749"/>
                </a:lnTo>
                <a:lnTo>
                  <a:pt x="85344" y="82296"/>
                </a:lnTo>
                <a:lnTo>
                  <a:pt x="80772" y="74676"/>
                </a:lnTo>
                <a:lnTo>
                  <a:pt x="73152" y="71628"/>
                </a:lnTo>
                <a:lnTo>
                  <a:pt x="129540" y="71628"/>
                </a:lnTo>
                <a:lnTo>
                  <a:pt x="129540" y="156972"/>
                </a:lnTo>
                <a:close/>
              </a:path>
              <a:path w="129539" h="182879">
                <a:moveTo>
                  <a:pt x="129540" y="179832"/>
                </a:moveTo>
                <a:lnTo>
                  <a:pt x="97536" y="179832"/>
                </a:lnTo>
                <a:lnTo>
                  <a:pt x="97536" y="160020"/>
                </a:lnTo>
                <a:lnTo>
                  <a:pt x="129540" y="160020"/>
                </a:lnTo>
                <a:lnTo>
                  <a:pt x="129540" y="179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679192" y="3706367"/>
            <a:ext cx="123444" cy="137160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827020" y="3706367"/>
            <a:ext cx="82296" cy="134112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932176" y="3816096"/>
            <a:ext cx="24765" cy="59690"/>
          </a:xfrm>
          <a:custGeom>
            <a:avLst/>
            <a:gdLst/>
            <a:ahLst/>
            <a:cxnLst/>
            <a:rect l="l" t="t" r="r" b="b"/>
            <a:pathLst>
              <a:path w="24764" h="59689">
                <a:moveTo>
                  <a:pt x="6096" y="59436"/>
                </a:moveTo>
                <a:lnTo>
                  <a:pt x="0" y="50292"/>
                </a:lnTo>
                <a:lnTo>
                  <a:pt x="4572" y="48768"/>
                </a:lnTo>
                <a:lnTo>
                  <a:pt x="7620" y="45720"/>
                </a:lnTo>
                <a:lnTo>
                  <a:pt x="9144" y="41148"/>
                </a:lnTo>
                <a:lnTo>
                  <a:pt x="10668" y="38100"/>
                </a:lnTo>
                <a:lnTo>
                  <a:pt x="12192" y="32004"/>
                </a:lnTo>
                <a:lnTo>
                  <a:pt x="12192" y="24384"/>
                </a:lnTo>
                <a:lnTo>
                  <a:pt x="0" y="24384"/>
                </a:lnTo>
                <a:lnTo>
                  <a:pt x="0" y="0"/>
                </a:lnTo>
                <a:lnTo>
                  <a:pt x="24384" y="0"/>
                </a:lnTo>
                <a:lnTo>
                  <a:pt x="24384" y="33528"/>
                </a:lnTo>
                <a:lnTo>
                  <a:pt x="22860" y="41148"/>
                </a:lnTo>
                <a:lnTo>
                  <a:pt x="19812" y="45720"/>
                </a:lnTo>
                <a:lnTo>
                  <a:pt x="16764" y="51816"/>
                </a:lnTo>
                <a:lnTo>
                  <a:pt x="12192" y="56388"/>
                </a:lnTo>
                <a:lnTo>
                  <a:pt x="6096" y="59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061716" y="3657600"/>
            <a:ext cx="158496" cy="185928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241548" y="3706367"/>
            <a:ext cx="135636" cy="137160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403091" y="3706367"/>
            <a:ext cx="117348" cy="134112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543300" y="3660647"/>
            <a:ext cx="230124" cy="182880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811523" y="3660647"/>
            <a:ext cx="126492" cy="182880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963923" y="3709415"/>
            <a:ext cx="117348" cy="134112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101084" y="3663696"/>
            <a:ext cx="225552" cy="179832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354067" y="3706367"/>
            <a:ext cx="82296" cy="134112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8392" y="4325111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41148" y="62484"/>
                </a:moveTo>
                <a:lnTo>
                  <a:pt x="22860" y="62484"/>
                </a:lnTo>
                <a:lnTo>
                  <a:pt x="16764" y="59436"/>
                </a:lnTo>
                <a:lnTo>
                  <a:pt x="10668" y="53340"/>
                </a:lnTo>
                <a:lnTo>
                  <a:pt x="3048" y="47244"/>
                </a:lnTo>
                <a:lnTo>
                  <a:pt x="0" y="39624"/>
                </a:lnTo>
                <a:lnTo>
                  <a:pt x="0" y="22860"/>
                </a:lnTo>
                <a:lnTo>
                  <a:pt x="3048" y="15240"/>
                </a:lnTo>
                <a:lnTo>
                  <a:pt x="10668" y="9144"/>
                </a:lnTo>
                <a:lnTo>
                  <a:pt x="16764" y="3048"/>
                </a:lnTo>
                <a:lnTo>
                  <a:pt x="22860" y="0"/>
                </a:lnTo>
                <a:lnTo>
                  <a:pt x="41148" y="0"/>
                </a:lnTo>
                <a:lnTo>
                  <a:pt x="47244" y="3048"/>
                </a:lnTo>
                <a:lnTo>
                  <a:pt x="59436" y="15240"/>
                </a:lnTo>
                <a:lnTo>
                  <a:pt x="62484" y="22860"/>
                </a:lnTo>
                <a:lnTo>
                  <a:pt x="62484" y="39624"/>
                </a:lnTo>
                <a:lnTo>
                  <a:pt x="59436" y="47244"/>
                </a:lnTo>
                <a:lnTo>
                  <a:pt x="47244" y="59436"/>
                </a:lnTo>
                <a:lnTo>
                  <a:pt x="41148" y="624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76427" y="4264152"/>
            <a:ext cx="161544" cy="179832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57783" y="4278884"/>
            <a:ext cx="134620" cy="0"/>
          </a:xfrm>
          <a:custGeom>
            <a:avLst/>
            <a:gdLst/>
            <a:ahLst/>
            <a:cxnLst/>
            <a:rect l="l" t="t" r="r" b="b"/>
            <a:pathLst>
              <a:path w="134620">
                <a:moveTo>
                  <a:pt x="0" y="0"/>
                </a:moveTo>
                <a:lnTo>
                  <a:pt x="134112" y="0"/>
                </a:lnTo>
              </a:path>
            </a:pathLst>
          </a:custGeom>
          <a:ln w="304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57783" y="4294123"/>
            <a:ext cx="36830" cy="40640"/>
          </a:xfrm>
          <a:custGeom>
            <a:avLst/>
            <a:gdLst/>
            <a:ahLst/>
            <a:cxnLst/>
            <a:rect l="l" t="t" r="r" b="b"/>
            <a:pathLst>
              <a:path w="36829" h="40639">
                <a:moveTo>
                  <a:pt x="0" y="0"/>
                </a:moveTo>
                <a:lnTo>
                  <a:pt x="36576" y="0"/>
                </a:lnTo>
                <a:lnTo>
                  <a:pt x="36576" y="40640"/>
                </a:lnTo>
                <a:lnTo>
                  <a:pt x="0" y="4064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57783" y="4350003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16" y="0"/>
                </a:lnTo>
              </a:path>
            </a:pathLst>
          </a:custGeom>
          <a:ln w="3048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57783" y="4365244"/>
            <a:ext cx="36830" cy="48260"/>
          </a:xfrm>
          <a:custGeom>
            <a:avLst/>
            <a:gdLst/>
            <a:ahLst/>
            <a:cxnLst/>
            <a:rect l="l" t="t" r="r" b="b"/>
            <a:pathLst>
              <a:path w="36829" h="48260">
                <a:moveTo>
                  <a:pt x="0" y="0"/>
                </a:moveTo>
                <a:lnTo>
                  <a:pt x="36576" y="0"/>
                </a:lnTo>
                <a:lnTo>
                  <a:pt x="36576" y="48259"/>
                </a:lnTo>
                <a:lnTo>
                  <a:pt x="0" y="4825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57783" y="4428744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>
                <a:moveTo>
                  <a:pt x="0" y="0"/>
                </a:moveTo>
                <a:lnTo>
                  <a:pt x="137160" y="0"/>
                </a:lnTo>
              </a:path>
            </a:pathLst>
          </a:custGeom>
          <a:ln w="304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16280" y="4261103"/>
            <a:ext cx="306324" cy="185928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088136" y="4264152"/>
            <a:ext cx="336804" cy="179832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470660" y="4262628"/>
            <a:ext cx="0" cy="182880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396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511808" y="4309871"/>
            <a:ext cx="123444" cy="137160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74904" y="4565903"/>
            <a:ext cx="292608" cy="182880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01802" y="4562855"/>
            <a:ext cx="0" cy="182880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37616" y="4614671"/>
            <a:ext cx="119380" cy="184785"/>
          </a:xfrm>
          <a:custGeom>
            <a:avLst/>
            <a:gdLst/>
            <a:ahLst/>
            <a:cxnLst/>
            <a:rect l="l" t="t" r="r" b="b"/>
            <a:pathLst>
              <a:path w="119380" h="184785">
                <a:moveTo>
                  <a:pt x="59436" y="163068"/>
                </a:moveTo>
                <a:lnTo>
                  <a:pt x="25908" y="163068"/>
                </a:lnTo>
                <a:lnTo>
                  <a:pt x="30480" y="161544"/>
                </a:lnTo>
                <a:lnTo>
                  <a:pt x="36576" y="158496"/>
                </a:lnTo>
                <a:lnTo>
                  <a:pt x="41148" y="153924"/>
                </a:lnTo>
                <a:lnTo>
                  <a:pt x="42672" y="150876"/>
                </a:lnTo>
                <a:lnTo>
                  <a:pt x="47244" y="137160"/>
                </a:lnTo>
                <a:lnTo>
                  <a:pt x="47244" y="135636"/>
                </a:lnTo>
                <a:lnTo>
                  <a:pt x="48768" y="134112"/>
                </a:lnTo>
                <a:lnTo>
                  <a:pt x="48768" y="131064"/>
                </a:lnTo>
                <a:lnTo>
                  <a:pt x="0" y="0"/>
                </a:lnTo>
                <a:lnTo>
                  <a:pt x="24384" y="0"/>
                </a:lnTo>
                <a:lnTo>
                  <a:pt x="51816" y="74676"/>
                </a:lnTo>
                <a:lnTo>
                  <a:pt x="54102" y="81772"/>
                </a:lnTo>
                <a:lnTo>
                  <a:pt x="58674" y="96535"/>
                </a:lnTo>
                <a:lnTo>
                  <a:pt x="60960" y="103632"/>
                </a:lnTo>
                <a:lnTo>
                  <a:pt x="83542" y="103632"/>
                </a:lnTo>
                <a:lnTo>
                  <a:pt x="73152" y="134112"/>
                </a:lnTo>
                <a:lnTo>
                  <a:pt x="68865" y="143779"/>
                </a:lnTo>
                <a:lnTo>
                  <a:pt x="65151" y="152019"/>
                </a:lnTo>
                <a:lnTo>
                  <a:pt x="62007" y="158543"/>
                </a:lnTo>
                <a:lnTo>
                  <a:pt x="59436" y="163068"/>
                </a:lnTo>
                <a:close/>
              </a:path>
              <a:path w="119380" h="184785">
                <a:moveTo>
                  <a:pt x="83542" y="103632"/>
                </a:moveTo>
                <a:lnTo>
                  <a:pt x="60960" y="103632"/>
                </a:lnTo>
                <a:lnTo>
                  <a:pt x="62364" y="97631"/>
                </a:lnTo>
                <a:lnTo>
                  <a:pt x="64198" y="91059"/>
                </a:lnTo>
                <a:lnTo>
                  <a:pt x="68580" y="76200"/>
                </a:lnTo>
                <a:lnTo>
                  <a:pt x="94488" y="0"/>
                </a:lnTo>
                <a:lnTo>
                  <a:pt x="118872" y="0"/>
                </a:lnTo>
                <a:lnTo>
                  <a:pt x="83542" y="103632"/>
                </a:lnTo>
                <a:close/>
              </a:path>
              <a:path w="119380" h="184785">
                <a:moveTo>
                  <a:pt x="33528" y="184404"/>
                </a:moveTo>
                <a:lnTo>
                  <a:pt x="21336" y="184404"/>
                </a:lnTo>
                <a:lnTo>
                  <a:pt x="16764" y="182880"/>
                </a:lnTo>
                <a:lnTo>
                  <a:pt x="10668" y="181356"/>
                </a:lnTo>
                <a:lnTo>
                  <a:pt x="7620" y="161544"/>
                </a:lnTo>
                <a:lnTo>
                  <a:pt x="13716" y="163068"/>
                </a:lnTo>
                <a:lnTo>
                  <a:pt x="59436" y="163068"/>
                </a:lnTo>
                <a:lnTo>
                  <a:pt x="54864" y="170688"/>
                </a:lnTo>
                <a:lnTo>
                  <a:pt x="45720" y="179832"/>
                </a:lnTo>
                <a:lnTo>
                  <a:pt x="39624" y="182880"/>
                </a:lnTo>
                <a:lnTo>
                  <a:pt x="33528" y="184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74775" y="4565903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22860" y="24384"/>
                </a:moveTo>
                <a:lnTo>
                  <a:pt x="0" y="24384"/>
                </a:lnTo>
                <a:lnTo>
                  <a:pt x="0" y="0"/>
                </a:lnTo>
                <a:lnTo>
                  <a:pt x="22860" y="0"/>
                </a:lnTo>
                <a:lnTo>
                  <a:pt x="2286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86205" y="4614671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5">
                <a:moveTo>
                  <a:pt x="0" y="0"/>
                </a:moveTo>
                <a:lnTo>
                  <a:pt x="0" y="131064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928116" y="4611623"/>
            <a:ext cx="106680" cy="134112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059180" y="4611623"/>
            <a:ext cx="114300" cy="187452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274063" y="4611623"/>
            <a:ext cx="118872" cy="137160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420367" y="4611623"/>
            <a:ext cx="106680" cy="134112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635251" y="4565903"/>
            <a:ext cx="156972" cy="179832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815083" y="4576190"/>
            <a:ext cx="129539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40" y="0"/>
                </a:lnTo>
              </a:path>
            </a:pathLst>
          </a:custGeom>
          <a:ln w="21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815083" y="4586985"/>
            <a:ext cx="24765" cy="54610"/>
          </a:xfrm>
          <a:custGeom>
            <a:avLst/>
            <a:gdLst/>
            <a:ahLst/>
            <a:cxnLst/>
            <a:rect l="l" t="t" r="r" b="b"/>
            <a:pathLst>
              <a:path w="24764" h="54610">
                <a:moveTo>
                  <a:pt x="0" y="0"/>
                </a:moveTo>
                <a:lnTo>
                  <a:pt x="24384" y="0"/>
                </a:lnTo>
                <a:lnTo>
                  <a:pt x="24384" y="54610"/>
                </a:lnTo>
                <a:lnTo>
                  <a:pt x="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815083" y="4652390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444" y="0"/>
                </a:lnTo>
              </a:path>
            </a:pathLst>
          </a:custGeom>
          <a:ln w="21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815083" y="4663185"/>
            <a:ext cx="24765" cy="60960"/>
          </a:xfrm>
          <a:custGeom>
            <a:avLst/>
            <a:gdLst/>
            <a:ahLst/>
            <a:cxnLst/>
            <a:rect l="l" t="t" r="r" b="b"/>
            <a:pathLst>
              <a:path w="24764" h="60960">
                <a:moveTo>
                  <a:pt x="0" y="0"/>
                </a:moveTo>
                <a:lnTo>
                  <a:pt x="24384" y="0"/>
                </a:lnTo>
                <a:lnTo>
                  <a:pt x="24384" y="60960"/>
                </a:lnTo>
                <a:lnTo>
                  <a:pt x="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815083" y="4734940"/>
            <a:ext cx="134620" cy="0"/>
          </a:xfrm>
          <a:custGeom>
            <a:avLst/>
            <a:gdLst/>
            <a:ahLst/>
            <a:cxnLst/>
            <a:rect l="l" t="t" r="r" b="b"/>
            <a:pathLst>
              <a:path w="134619">
                <a:moveTo>
                  <a:pt x="0" y="0"/>
                </a:moveTo>
                <a:lnTo>
                  <a:pt x="134112" y="0"/>
                </a:lnTo>
              </a:path>
            </a:pathLst>
          </a:custGeom>
          <a:ln w="21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973579" y="4562855"/>
            <a:ext cx="303276" cy="185928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333244" y="4565903"/>
            <a:ext cx="164592" cy="179832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522220" y="4565903"/>
            <a:ext cx="135636" cy="179832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705100" y="4562855"/>
            <a:ext cx="0" cy="182880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747772" y="4611623"/>
            <a:ext cx="108204" cy="137160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938272" y="4568952"/>
            <a:ext cx="196596" cy="179832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230879" y="4611623"/>
            <a:ext cx="254508" cy="184404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509771" y="4562855"/>
            <a:ext cx="266700" cy="185928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803903" y="4611623"/>
            <a:ext cx="262128" cy="134112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162044" y="4611623"/>
            <a:ext cx="114300" cy="137160"/>
          </a:xfrm>
          <a:custGeom>
            <a:avLst/>
            <a:gdLst/>
            <a:ahLst/>
            <a:cxnLst/>
            <a:rect l="l" t="t" r="r" b="b"/>
            <a:pathLst>
              <a:path w="114300" h="137160">
                <a:moveTo>
                  <a:pt x="60960" y="137160"/>
                </a:moveTo>
                <a:lnTo>
                  <a:pt x="16764" y="118872"/>
                </a:lnTo>
                <a:lnTo>
                  <a:pt x="0" y="68580"/>
                </a:lnTo>
                <a:lnTo>
                  <a:pt x="547" y="58578"/>
                </a:lnTo>
                <a:lnTo>
                  <a:pt x="16573" y="18097"/>
                </a:lnTo>
                <a:lnTo>
                  <a:pt x="51458" y="547"/>
                </a:lnTo>
                <a:lnTo>
                  <a:pt x="59436" y="0"/>
                </a:lnTo>
                <a:lnTo>
                  <a:pt x="70056" y="595"/>
                </a:lnTo>
                <a:lnTo>
                  <a:pt x="101883" y="18288"/>
                </a:lnTo>
                <a:lnTo>
                  <a:pt x="59436" y="18288"/>
                </a:lnTo>
                <a:lnTo>
                  <a:pt x="51958" y="19121"/>
                </a:lnTo>
                <a:lnTo>
                  <a:pt x="23669" y="55983"/>
                </a:lnTo>
                <a:lnTo>
                  <a:pt x="22860" y="68580"/>
                </a:lnTo>
                <a:lnTo>
                  <a:pt x="23669" y="80533"/>
                </a:lnTo>
                <a:lnTo>
                  <a:pt x="44767" y="115633"/>
                </a:lnTo>
                <a:lnTo>
                  <a:pt x="59436" y="118872"/>
                </a:lnTo>
                <a:lnTo>
                  <a:pt x="102067" y="118872"/>
                </a:lnTo>
                <a:lnTo>
                  <a:pt x="96012" y="124968"/>
                </a:lnTo>
                <a:lnTo>
                  <a:pt x="88606" y="130087"/>
                </a:lnTo>
                <a:lnTo>
                  <a:pt x="80200" y="133921"/>
                </a:lnTo>
                <a:lnTo>
                  <a:pt x="70937" y="136326"/>
                </a:lnTo>
                <a:lnTo>
                  <a:pt x="60960" y="137160"/>
                </a:lnTo>
                <a:close/>
              </a:path>
              <a:path w="114300" h="137160">
                <a:moveTo>
                  <a:pt x="88392" y="44196"/>
                </a:moveTo>
                <a:lnTo>
                  <a:pt x="67056" y="18288"/>
                </a:lnTo>
                <a:lnTo>
                  <a:pt x="101883" y="18288"/>
                </a:lnTo>
                <a:lnTo>
                  <a:pt x="105727" y="23622"/>
                </a:lnTo>
                <a:lnTo>
                  <a:pt x="109275" y="31670"/>
                </a:lnTo>
                <a:lnTo>
                  <a:pt x="111252" y="41148"/>
                </a:lnTo>
                <a:lnTo>
                  <a:pt x="88392" y="44196"/>
                </a:lnTo>
                <a:close/>
              </a:path>
              <a:path w="114300" h="137160">
                <a:moveTo>
                  <a:pt x="102067" y="118872"/>
                </a:moveTo>
                <a:lnTo>
                  <a:pt x="68580" y="118872"/>
                </a:lnTo>
                <a:lnTo>
                  <a:pt x="74676" y="115824"/>
                </a:lnTo>
                <a:lnTo>
                  <a:pt x="80772" y="111252"/>
                </a:lnTo>
                <a:lnTo>
                  <a:pt x="84796" y="106370"/>
                </a:lnTo>
                <a:lnTo>
                  <a:pt x="87820" y="100774"/>
                </a:lnTo>
                <a:lnTo>
                  <a:pt x="89987" y="94321"/>
                </a:lnTo>
                <a:lnTo>
                  <a:pt x="91440" y="86868"/>
                </a:lnTo>
                <a:lnTo>
                  <a:pt x="114300" y="89916"/>
                </a:lnTo>
                <a:lnTo>
                  <a:pt x="112299" y="100536"/>
                </a:lnTo>
                <a:lnTo>
                  <a:pt x="108585" y="109728"/>
                </a:lnTo>
                <a:lnTo>
                  <a:pt x="103155" y="117776"/>
                </a:lnTo>
                <a:lnTo>
                  <a:pt x="102067" y="118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291584" y="4611623"/>
            <a:ext cx="70485" cy="134620"/>
          </a:xfrm>
          <a:custGeom>
            <a:avLst/>
            <a:gdLst/>
            <a:ahLst/>
            <a:cxnLst/>
            <a:rect l="l" t="t" r="r" b="b"/>
            <a:pathLst>
              <a:path w="70485" h="134620">
                <a:moveTo>
                  <a:pt x="62484" y="27432"/>
                </a:moveTo>
                <a:lnTo>
                  <a:pt x="57912" y="22860"/>
                </a:lnTo>
                <a:lnTo>
                  <a:pt x="53340" y="21336"/>
                </a:lnTo>
                <a:lnTo>
                  <a:pt x="19812" y="21336"/>
                </a:lnTo>
                <a:lnTo>
                  <a:pt x="25908" y="12192"/>
                </a:lnTo>
                <a:lnTo>
                  <a:pt x="30480" y="6096"/>
                </a:lnTo>
                <a:lnTo>
                  <a:pt x="33528" y="4572"/>
                </a:lnTo>
                <a:lnTo>
                  <a:pt x="38100" y="1524"/>
                </a:lnTo>
                <a:lnTo>
                  <a:pt x="42672" y="0"/>
                </a:lnTo>
                <a:lnTo>
                  <a:pt x="54864" y="0"/>
                </a:lnTo>
                <a:lnTo>
                  <a:pt x="62484" y="1524"/>
                </a:lnTo>
                <a:lnTo>
                  <a:pt x="70104" y="6096"/>
                </a:lnTo>
                <a:lnTo>
                  <a:pt x="62484" y="27432"/>
                </a:lnTo>
                <a:close/>
              </a:path>
              <a:path w="70485" h="134620">
                <a:moveTo>
                  <a:pt x="22860" y="134112"/>
                </a:moveTo>
                <a:lnTo>
                  <a:pt x="0" y="134112"/>
                </a:lnTo>
                <a:lnTo>
                  <a:pt x="0" y="3048"/>
                </a:lnTo>
                <a:lnTo>
                  <a:pt x="19812" y="3048"/>
                </a:lnTo>
                <a:lnTo>
                  <a:pt x="19812" y="21336"/>
                </a:lnTo>
                <a:lnTo>
                  <a:pt x="42672" y="21336"/>
                </a:lnTo>
                <a:lnTo>
                  <a:pt x="38100" y="22860"/>
                </a:lnTo>
                <a:lnTo>
                  <a:pt x="35052" y="25908"/>
                </a:lnTo>
                <a:lnTo>
                  <a:pt x="30480" y="28956"/>
                </a:lnTo>
                <a:lnTo>
                  <a:pt x="25431" y="44076"/>
                </a:lnTo>
                <a:lnTo>
                  <a:pt x="24003" y="50482"/>
                </a:lnTo>
                <a:lnTo>
                  <a:pt x="23145" y="57173"/>
                </a:lnTo>
                <a:lnTo>
                  <a:pt x="22860" y="64008"/>
                </a:lnTo>
                <a:lnTo>
                  <a:pt x="22860" y="134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369308" y="4611623"/>
            <a:ext cx="121920" cy="137160"/>
          </a:xfrm>
          <a:custGeom>
            <a:avLst/>
            <a:gdLst/>
            <a:ahLst/>
            <a:cxnLst/>
            <a:rect l="l" t="t" r="r" b="b"/>
            <a:pathLst>
              <a:path w="121920" h="137160">
                <a:moveTo>
                  <a:pt x="64008" y="137160"/>
                </a:moveTo>
                <a:lnTo>
                  <a:pt x="27146" y="126873"/>
                </a:lnTo>
                <a:lnTo>
                  <a:pt x="1143" y="85224"/>
                </a:lnTo>
                <a:lnTo>
                  <a:pt x="0" y="70104"/>
                </a:lnTo>
                <a:lnTo>
                  <a:pt x="1143" y="54078"/>
                </a:lnTo>
                <a:lnTo>
                  <a:pt x="18288" y="18288"/>
                </a:lnTo>
                <a:lnTo>
                  <a:pt x="62484" y="0"/>
                </a:lnTo>
                <a:lnTo>
                  <a:pt x="75366" y="1143"/>
                </a:lnTo>
                <a:lnTo>
                  <a:pt x="86677" y="4572"/>
                </a:lnTo>
                <a:lnTo>
                  <a:pt x="96559" y="10287"/>
                </a:lnTo>
                <a:lnTo>
                  <a:pt x="105156" y="18288"/>
                </a:lnTo>
                <a:lnTo>
                  <a:pt x="62484" y="18288"/>
                </a:lnTo>
                <a:lnTo>
                  <a:pt x="54768" y="18883"/>
                </a:lnTo>
                <a:lnTo>
                  <a:pt x="24550" y="47815"/>
                </a:lnTo>
                <a:lnTo>
                  <a:pt x="22860" y="56388"/>
                </a:lnTo>
                <a:lnTo>
                  <a:pt x="121191" y="56388"/>
                </a:lnTo>
                <a:lnTo>
                  <a:pt x="121920" y="68580"/>
                </a:lnTo>
                <a:lnTo>
                  <a:pt x="121920" y="74676"/>
                </a:lnTo>
                <a:lnTo>
                  <a:pt x="22860" y="74676"/>
                </a:lnTo>
                <a:lnTo>
                  <a:pt x="24574" y="84605"/>
                </a:lnTo>
                <a:lnTo>
                  <a:pt x="49149" y="115633"/>
                </a:lnTo>
                <a:lnTo>
                  <a:pt x="64008" y="118872"/>
                </a:lnTo>
                <a:lnTo>
                  <a:pt x="110495" y="118872"/>
                </a:lnTo>
                <a:lnTo>
                  <a:pt x="108632" y="121110"/>
                </a:lnTo>
                <a:lnTo>
                  <a:pt x="102108" y="126492"/>
                </a:lnTo>
                <a:lnTo>
                  <a:pt x="93797" y="131373"/>
                </a:lnTo>
                <a:lnTo>
                  <a:pt x="84772" y="134683"/>
                </a:lnTo>
                <a:lnTo>
                  <a:pt x="74890" y="136564"/>
                </a:lnTo>
                <a:lnTo>
                  <a:pt x="64008" y="137160"/>
                </a:lnTo>
                <a:close/>
              </a:path>
              <a:path w="121920" h="137160">
                <a:moveTo>
                  <a:pt x="121191" y="56388"/>
                </a:moveTo>
                <a:lnTo>
                  <a:pt x="99060" y="56388"/>
                </a:lnTo>
                <a:lnTo>
                  <a:pt x="98512" y="48696"/>
                </a:lnTo>
                <a:lnTo>
                  <a:pt x="96964" y="41719"/>
                </a:lnTo>
                <a:lnTo>
                  <a:pt x="62484" y="18288"/>
                </a:lnTo>
                <a:lnTo>
                  <a:pt x="105156" y="18288"/>
                </a:lnTo>
                <a:lnTo>
                  <a:pt x="112929" y="28313"/>
                </a:lnTo>
                <a:lnTo>
                  <a:pt x="118110" y="40005"/>
                </a:lnTo>
                <a:lnTo>
                  <a:pt x="121015" y="53435"/>
                </a:lnTo>
                <a:lnTo>
                  <a:pt x="121191" y="56388"/>
                </a:lnTo>
                <a:close/>
              </a:path>
              <a:path w="121920" h="137160">
                <a:moveTo>
                  <a:pt x="110495" y="118872"/>
                </a:moveTo>
                <a:lnTo>
                  <a:pt x="73152" y="118872"/>
                </a:lnTo>
                <a:lnTo>
                  <a:pt x="79248" y="117348"/>
                </a:lnTo>
                <a:lnTo>
                  <a:pt x="85344" y="112776"/>
                </a:lnTo>
                <a:lnTo>
                  <a:pt x="91440" y="109728"/>
                </a:lnTo>
                <a:lnTo>
                  <a:pt x="96012" y="103632"/>
                </a:lnTo>
                <a:lnTo>
                  <a:pt x="99060" y="94488"/>
                </a:lnTo>
                <a:lnTo>
                  <a:pt x="121920" y="97536"/>
                </a:lnTo>
                <a:lnTo>
                  <a:pt x="118824" y="106346"/>
                </a:lnTo>
                <a:lnTo>
                  <a:pt x="114300" y="114300"/>
                </a:lnTo>
                <a:lnTo>
                  <a:pt x="110495" y="118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509515" y="4611623"/>
            <a:ext cx="119380" cy="137160"/>
          </a:xfrm>
          <a:custGeom>
            <a:avLst/>
            <a:gdLst/>
            <a:ahLst/>
            <a:cxnLst/>
            <a:rect l="l" t="t" r="r" b="b"/>
            <a:pathLst>
              <a:path w="119379" h="137160">
                <a:moveTo>
                  <a:pt x="25908" y="42672"/>
                </a:moveTo>
                <a:lnTo>
                  <a:pt x="3048" y="39624"/>
                </a:lnTo>
                <a:lnTo>
                  <a:pt x="4572" y="30480"/>
                </a:lnTo>
                <a:lnTo>
                  <a:pt x="9197" y="22788"/>
                </a:lnTo>
                <a:lnTo>
                  <a:pt x="46672" y="1143"/>
                </a:lnTo>
                <a:lnTo>
                  <a:pt x="62484" y="0"/>
                </a:lnTo>
                <a:lnTo>
                  <a:pt x="70199" y="285"/>
                </a:lnTo>
                <a:lnTo>
                  <a:pt x="77343" y="1143"/>
                </a:lnTo>
                <a:lnTo>
                  <a:pt x="83915" y="2571"/>
                </a:lnTo>
                <a:lnTo>
                  <a:pt x="89916" y="4572"/>
                </a:lnTo>
                <a:lnTo>
                  <a:pt x="96012" y="6096"/>
                </a:lnTo>
                <a:lnTo>
                  <a:pt x="102108" y="9144"/>
                </a:lnTo>
                <a:lnTo>
                  <a:pt x="105156" y="13716"/>
                </a:lnTo>
                <a:lnTo>
                  <a:pt x="108204" y="16764"/>
                </a:lnTo>
                <a:lnTo>
                  <a:pt x="108966" y="18288"/>
                </a:lnTo>
                <a:lnTo>
                  <a:pt x="48768" y="18288"/>
                </a:lnTo>
                <a:lnTo>
                  <a:pt x="41148" y="19812"/>
                </a:lnTo>
                <a:lnTo>
                  <a:pt x="36576" y="22860"/>
                </a:lnTo>
                <a:lnTo>
                  <a:pt x="32004" y="27432"/>
                </a:lnTo>
                <a:lnTo>
                  <a:pt x="28956" y="33528"/>
                </a:lnTo>
                <a:lnTo>
                  <a:pt x="25908" y="42672"/>
                </a:lnTo>
                <a:close/>
              </a:path>
              <a:path w="119379" h="137160">
                <a:moveTo>
                  <a:pt x="51816" y="137160"/>
                </a:moveTo>
                <a:lnTo>
                  <a:pt x="44196" y="137160"/>
                </a:lnTo>
                <a:lnTo>
                  <a:pt x="33623" y="136564"/>
                </a:lnTo>
                <a:lnTo>
                  <a:pt x="833" y="106775"/>
                </a:lnTo>
                <a:lnTo>
                  <a:pt x="0" y="99060"/>
                </a:lnTo>
                <a:lnTo>
                  <a:pt x="0" y="92964"/>
                </a:lnTo>
                <a:lnTo>
                  <a:pt x="25908" y="62484"/>
                </a:lnTo>
                <a:lnTo>
                  <a:pt x="35052" y="59436"/>
                </a:lnTo>
                <a:lnTo>
                  <a:pt x="41148" y="59436"/>
                </a:lnTo>
                <a:lnTo>
                  <a:pt x="50292" y="57912"/>
                </a:lnTo>
                <a:lnTo>
                  <a:pt x="62245" y="56507"/>
                </a:lnTo>
                <a:lnTo>
                  <a:pt x="72771" y="54673"/>
                </a:lnTo>
                <a:lnTo>
                  <a:pt x="81581" y="52554"/>
                </a:lnTo>
                <a:lnTo>
                  <a:pt x="88392" y="50292"/>
                </a:lnTo>
                <a:lnTo>
                  <a:pt x="88392" y="35052"/>
                </a:lnTo>
                <a:lnTo>
                  <a:pt x="86868" y="28956"/>
                </a:lnTo>
                <a:lnTo>
                  <a:pt x="82296" y="25908"/>
                </a:lnTo>
                <a:lnTo>
                  <a:pt x="78057" y="22788"/>
                </a:lnTo>
                <a:lnTo>
                  <a:pt x="72390" y="20383"/>
                </a:lnTo>
                <a:lnTo>
                  <a:pt x="65579" y="18835"/>
                </a:lnTo>
                <a:lnTo>
                  <a:pt x="57912" y="18288"/>
                </a:lnTo>
                <a:lnTo>
                  <a:pt x="108966" y="18288"/>
                </a:lnTo>
                <a:lnTo>
                  <a:pt x="111216" y="22788"/>
                </a:lnTo>
                <a:lnTo>
                  <a:pt x="111252" y="28956"/>
                </a:lnTo>
                <a:lnTo>
                  <a:pt x="112776" y="32004"/>
                </a:lnTo>
                <a:lnTo>
                  <a:pt x="112776" y="67056"/>
                </a:lnTo>
                <a:lnTo>
                  <a:pt x="88392" y="67056"/>
                </a:lnTo>
                <a:lnTo>
                  <a:pt x="81843" y="69342"/>
                </a:lnTo>
                <a:lnTo>
                  <a:pt x="73723" y="71628"/>
                </a:lnTo>
                <a:lnTo>
                  <a:pt x="64174" y="73914"/>
                </a:lnTo>
                <a:lnTo>
                  <a:pt x="53340" y="76200"/>
                </a:lnTo>
                <a:lnTo>
                  <a:pt x="44196" y="77724"/>
                </a:lnTo>
                <a:lnTo>
                  <a:pt x="38100" y="79248"/>
                </a:lnTo>
                <a:lnTo>
                  <a:pt x="35052" y="80772"/>
                </a:lnTo>
                <a:lnTo>
                  <a:pt x="30480" y="82296"/>
                </a:lnTo>
                <a:lnTo>
                  <a:pt x="27432" y="83820"/>
                </a:lnTo>
                <a:lnTo>
                  <a:pt x="25908" y="88392"/>
                </a:lnTo>
                <a:lnTo>
                  <a:pt x="22860" y="94488"/>
                </a:lnTo>
                <a:lnTo>
                  <a:pt x="22860" y="105156"/>
                </a:lnTo>
                <a:lnTo>
                  <a:pt x="28956" y="114300"/>
                </a:lnTo>
                <a:lnTo>
                  <a:pt x="33528" y="118872"/>
                </a:lnTo>
                <a:lnTo>
                  <a:pt x="39624" y="120396"/>
                </a:lnTo>
                <a:lnTo>
                  <a:pt x="86544" y="120396"/>
                </a:lnTo>
                <a:lnTo>
                  <a:pt x="84201" y="122515"/>
                </a:lnTo>
                <a:lnTo>
                  <a:pt x="78486" y="126682"/>
                </a:lnTo>
                <a:lnTo>
                  <a:pt x="72771" y="129992"/>
                </a:lnTo>
                <a:lnTo>
                  <a:pt x="67056" y="132588"/>
                </a:lnTo>
                <a:lnTo>
                  <a:pt x="59436" y="135636"/>
                </a:lnTo>
                <a:lnTo>
                  <a:pt x="51816" y="137160"/>
                </a:lnTo>
                <a:close/>
              </a:path>
              <a:path w="119379" h="137160">
                <a:moveTo>
                  <a:pt x="86544" y="120396"/>
                </a:moveTo>
                <a:lnTo>
                  <a:pt x="56388" y="120396"/>
                </a:lnTo>
                <a:lnTo>
                  <a:pt x="64008" y="118872"/>
                </a:lnTo>
                <a:lnTo>
                  <a:pt x="70104" y="114300"/>
                </a:lnTo>
                <a:lnTo>
                  <a:pt x="88392" y="85344"/>
                </a:lnTo>
                <a:lnTo>
                  <a:pt x="88392" y="67056"/>
                </a:lnTo>
                <a:lnTo>
                  <a:pt x="112776" y="67056"/>
                </a:lnTo>
                <a:lnTo>
                  <a:pt x="112881" y="99060"/>
                </a:lnTo>
                <a:lnTo>
                  <a:pt x="112987" y="105156"/>
                </a:lnTo>
                <a:lnTo>
                  <a:pt x="113418" y="113109"/>
                </a:lnTo>
                <a:lnTo>
                  <a:pt x="114066" y="117348"/>
                </a:lnTo>
                <a:lnTo>
                  <a:pt x="89916" y="117348"/>
                </a:lnTo>
                <a:lnTo>
                  <a:pt x="86544" y="120396"/>
                </a:lnTo>
                <a:close/>
              </a:path>
              <a:path w="119379" h="137160">
                <a:moveTo>
                  <a:pt x="118872" y="134112"/>
                </a:moveTo>
                <a:lnTo>
                  <a:pt x="96012" y="134112"/>
                </a:lnTo>
                <a:lnTo>
                  <a:pt x="92964" y="129540"/>
                </a:lnTo>
                <a:lnTo>
                  <a:pt x="89916" y="117348"/>
                </a:lnTo>
                <a:lnTo>
                  <a:pt x="114066" y="117348"/>
                </a:lnTo>
                <a:lnTo>
                  <a:pt x="114300" y="118872"/>
                </a:lnTo>
                <a:lnTo>
                  <a:pt x="115824" y="123444"/>
                </a:lnTo>
                <a:lnTo>
                  <a:pt x="117348" y="129540"/>
                </a:lnTo>
                <a:lnTo>
                  <a:pt x="118872" y="134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643628" y="4568952"/>
            <a:ext cx="64135" cy="180340"/>
          </a:xfrm>
          <a:custGeom>
            <a:avLst/>
            <a:gdLst/>
            <a:ahLst/>
            <a:cxnLst/>
            <a:rect l="l" t="t" r="r" b="b"/>
            <a:pathLst>
              <a:path w="64135" h="180339">
                <a:moveTo>
                  <a:pt x="39624" y="45720"/>
                </a:moveTo>
                <a:lnTo>
                  <a:pt x="16764" y="45720"/>
                </a:lnTo>
                <a:lnTo>
                  <a:pt x="16764" y="13716"/>
                </a:lnTo>
                <a:lnTo>
                  <a:pt x="39624" y="0"/>
                </a:lnTo>
                <a:lnTo>
                  <a:pt x="39624" y="45720"/>
                </a:lnTo>
                <a:close/>
              </a:path>
              <a:path w="64135" h="180339">
                <a:moveTo>
                  <a:pt x="60960" y="62484"/>
                </a:moveTo>
                <a:lnTo>
                  <a:pt x="0" y="62484"/>
                </a:lnTo>
                <a:lnTo>
                  <a:pt x="0" y="45720"/>
                </a:lnTo>
                <a:lnTo>
                  <a:pt x="60960" y="45720"/>
                </a:lnTo>
                <a:lnTo>
                  <a:pt x="60960" y="62484"/>
                </a:lnTo>
                <a:close/>
              </a:path>
              <a:path w="64135" h="180339">
                <a:moveTo>
                  <a:pt x="56388" y="179832"/>
                </a:moveTo>
                <a:lnTo>
                  <a:pt x="38100" y="179832"/>
                </a:lnTo>
                <a:lnTo>
                  <a:pt x="32004" y="178308"/>
                </a:lnTo>
                <a:lnTo>
                  <a:pt x="27432" y="175260"/>
                </a:lnTo>
                <a:lnTo>
                  <a:pt x="24384" y="173736"/>
                </a:lnTo>
                <a:lnTo>
                  <a:pt x="21336" y="169164"/>
                </a:lnTo>
                <a:lnTo>
                  <a:pt x="18288" y="166116"/>
                </a:lnTo>
                <a:lnTo>
                  <a:pt x="17406" y="161829"/>
                </a:lnTo>
                <a:lnTo>
                  <a:pt x="16954" y="155829"/>
                </a:lnTo>
                <a:lnTo>
                  <a:pt x="16880" y="152400"/>
                </a:lnTo>
                <a:lnTo>
                  <a:pt x="16764" y="62484"/>
                </a:lnTo>
                <a:lnTo>
                  <a:pt x="39624" y="62484"/>
                </a:lnTo>
                <a:lnTo>
                  <a:pt x="39624" y="152400"/>
                </a:lnTo>
                <a:lnTo>
                  <a:pt x="45720" y="158496"/>
                </a:lnTo>
                <a:lnTo>
                  <a:pt x="60960" y="158496"/>
                </a:lnTo>
                <a:lnTo>
                  <a:pt x="64008" y="178308"/>
                </a:lnTo>
                <a:lnTo>
                  <a:pt x="56388" y="179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716779" y="4611623"/>
            <a:ext cx="121920" cy="137160"/>
          </a:xfrm>
          <a:custGeom>
            <a:avLst/>
            <a:gdLst/>
            <a:ahLst/>
            <a:cxnLst/>
            <a:rect l="l" t="t" r="r" b="b"/>
            <a:pathLst>
              <a:path w="121920" h="137160">
                <a:moveTo>
                  <a:pt x="62484" y="137160"/>
                </a:moveTo>
                <a:lnTo>
                  <a:pt x="16764" y="118872"/>
                </a:lnTo>
                <a:lnTo>
                  <a:pt x="0" y="70104"/>
                </a:lnTo>
                <a:lnTo>
                  <a:pt x="1119" y="54078"/>
                </a:lnTo>
                <a:lnTo>
                  <a:pt x="16764" y="18288"/>
                </a:lnTo>
                <a:lnTo>
                  <a:pt x="62484" y="0"/>
                </a:lnTo>
                <a:lnTo>
                  <a:pt x="74723" y="1143"/>
                </a:lnTo>
                <a:lnTo>
                  <a:pt x="86106" y="4572"/>
                </a:lnTo>
                <a:lnTo>
                  <a:pt x="96345" y="10287"/>
                </a:lnTo>
                <a:lnTo>
                  <a:pt x="105156" y="18288"/>
                </a:lnTo>
                <a:lnTo>
                  <a:pt x="62484" y="18288"/>
                </a:lnTo>
                <a:lnTo>
                  <a:pt x="54768" y="18883"/>
                </a:lnTo>
                <a:lnTo>
                  <a:pt x="24336" y="47815"/>
                </a:lnTo>
                <a:lnTo>
                  <a:pt x="22860" y="56388"/>
                </a:lnTo>
                <a:lnTo>
                  <a:pt x="121019" y="56388"/>
                </a:lnTo>
                <a:lnTo>
                  <a:pt x="121920" y="68580"/>
                </a:lnTo>
                <a:lnTo>
                  <a:pt x="121920" y="74676"/>
                </a:lnTo>
                <a:lnTo>
                  <a:pt x="22860" y="74676"/>
                </a:lnTo>
                <a:lnTo>
                  <a:pt x="24336" y="84605"/>
                </a:lnTo>
                <a:lnTo>
                  <a:pt x="47815" y="115633"/>
                </a:lnTo>
                <a:lnTo>
                  <a:pt x="64008" y="118872"/>
                </a:lnTo>
                <a:lnTo>
                  <a:pt x="109669" y="118872"/>
                </a:lnTo>
                <a:lnTo>
                  <a:pt x="107775" y="121110"/>
                </a:lnTo>
                <a:lnTo>
                  <a:pt x="100584" y="126492"/>
                </a:lnTo>
                <a:lnTo>
                  <a:pt x="93130" y="131373"/>
                </a:lnTo>
                <a:lnTo>
                  <a:pt x="84391" y="134683"/>
                </a:lnTo>
                <a:lnTo>
                  <a:pt x="74223" y="136564"/>
                </a:lnTo>
                <a:lnTo>
                  <a:pt x="62484" y="137160"/>
                </a:lnTo>
                <a:close/>
              </a:path>
              <a:path w="121920" h="137160">
                <a:moveTo>
                  <a:pt x="121019" y="56388"/>
                </a:moveTo>
                <a:lnTo>
                  <a:pt x="99060" y="56388"/>
                </a:lnTo>
                <a:lnTo>
                  <a:pt x="97845" y="48696"/>
                </a:lnTo>
                <a:lnTo>
                  <a:pt x="96202" y="41719"/>
                </a:lnTo>
                <a:lnTo>
                  <a:pt x="62484" y="18288"/>
                </a:lnTo>
                <a:lnTo>
                  <a:pt x="105156" y="18288"/>
                </a:lnTo>
                <a:lnTo>
                  <a:pt x="112286" y="28313"/>
                </a:lnTo>
                <a:lnTo>
                  <a:pt x="117538" y="40005"/>
                </a:lnTo>
                <a:lnTo>
                  <a:pt x="120800" y="53435"/>
                </a:lnTo>
                <a:lnTo>
                  <a:pt x="121019" y="56388"/>
                </a:lnTo>
                <a:close/>
              </a:path>
              <a:path w="121920" h="137160">
                <a:moveTo>
                  <a:pt x="109669" y="118872"/>
                </a:moveTo>
                <a:lnTo>
                  <a:pt x="71628" y="118872"/>
                </a:lnTo>
                <a:lnTo>
                  <a:pt x="79248" y="117348"/>
                </a:lnTo>
                <a:lnTo>
                  <a:pt x="85344" y="112776"/>
                </a:lnTo>
                <a:lnTo>
                  <a:pt x="91440" y="109728"/>
                </a:lnTo>
                <a:lnTo>
                  <a:pt x="96012" y="103632"/>
                </a:lnTo>
                <a:lnTo>
                  <a:pt x="99060" y="94488"/>
                </a:lnTo>
                <a:lnTo>
                  <a:pt x="121920" y="97536"/>
                </a:lnTo>
                <a:lnTo>
                  <a:pt x="118157" y="106346"/>
                </a:lnTo>
                <a:lnTo>
                  <a:pt x="113538" y="114300"/>
                </a:lnTo>
                <a:lnTo>
                  <a:pt x="109669" y="118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872228" y="4721352"/>
            <a:ext cx="24765" cy="59690"/>
          </a:xfrm>
          <a:custGeom>
            <a:avLst/>
            <a:gdLst/>
            <a:ahLst/>
            <a:cxnLst/>
            <a:rect l="l" t="t" r="r" b="b"/>
            <a:pathLst>
              <a:path w="24764" h="59689">
                <a:moveTo>
                  <a:pt x="6096" y="59436"/>
                </a:moveTo>
                <a:lnTo>
                  <a:pt x="0" y="50292"/>
                </a:lnTo>
                <a:lnTo>
                  <a:pt x="3048" y="48768"/>
                </a:lnTo>
                <a:lnTo>
                  <a:pt x="6096" y="45720"/>
                </a:lnTo>
                <a:lnTo>
                  <a:pt x="7620" y="41148"/>
                </a:lnTo>
                <a:lnTo>
                  <a:pt x="10668" y="38100"/>
                </a:lnTo>
                <a:lnTo>
                  <a:pt x="10668" y="24384"/>
                </a:lnTo>
                <a:lnTo>
                  <a:pt x="0" y="24384"/>
                </a:lnTo>
                <a:lnTo>
                  <a:pt x="0" y="0"/>
                </a:lnTo>
                <a:lnTo>
                  <a:pt x="24384" y="0"/>
                </a:lnTo>
                <a:lnTo>
                  <a:pt x="24384" y="33528"/>
                </a:lnTo>
                <a:lnTo>
                  <a:pt x="22860" y="41148"/>
                </a:lnTo>
                <a:lnTo>
                  <a:pt x="19812" y="45720"/>
                </a:lnTo>
                <a:lnTo>
                  <a:pt x="16764" y="51816"/>
                </a:lnTo>
                <a:lnTo>
                  <a:pt x="12192" y="56388"/>
                </a:lnTo>
                <a:lnTo>
                  <a:pt x="6096" y="59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003291" y="4611623"/>
            <a:ext cx="336804" cy="137160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361432" y="4565903"/>
            <a:ext cx="114300" cy="182880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512308" y="4721352"/>
            <a:ext cx="24765" cy="59690"/>
          </a:xfrm>
          <a:custGeom>
            <a:avLst/>
            <a:gdLst/>
            <a:ahLst/>
            <a:cxnLst/>
            <a:rect l="l" t="t" r="r" b="b"/>
            <a:pathLst>
              <a:path w="24764" h="59689">
                <a:moveTo>
                  <a:pt x="6096" y="59436"/>
                </a:moveTo>
                <a:lnTo>
                  <a:pt x="0" y="50292"/>
                </a:lnTo>
                <a:lnTo>
                  <a:pt x="4572" y="48768"/>
                </a:lnTo>
                <a:lnTo>
                  <a:pt x="7620" y="45720"/>
                </a:lnTo>
                <a:lnTo>
                  <a:pt x="9144" y="41148"/>
                </a:lnTo>
                <a:lnTo>
                  <a:pt x="10668" y="38100"/>
                </a:lnTo>
                <a:lnTo>
                  <a:pt x="12192" y="32004"/>
                </a:lnTo>
                <a:lnTo>
                  <a:pt x="12192" y="24384"/>
                </a:lnTo>
                <a:lnTo>
                  <a:pt x="0" y="24384"/>
                </a:lnTo>
                <a:lnTo>
                  <a:pt x="0" y="0"/>
                </a:lnTo>
                <a:lnTo>
                  <a:pt x="24384" y="0"/>
                </a:lnTo>
                <a:lnTo>
                  <a:pt x="24384" y="33528"/>
                </a:lnTo>
                <a:lnTo>
                  <a:pt x="22860" y="41148"/>
                </a:lnTo>
                <a:lnTo>
                  <a:pt x="19812" y="45720"/>
                </a:lnTo>
                <a:lnTo>
                  <a:pt x="16764" y="51816"/>
                </a:lnTo>
                <a:lnTo>
                  <a:pt x="12192" y="56388"/>
                </a:lnTo>
                <a:lnTo>
                  <a:pt x="6096" y="59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647944" y="4614671"/>
            <a:ext cx="106680" cy="134112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788152" y="4565903"/>
            <a:ext cx="246888" cy="230124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060947" y="4568952"/>
            <a:ext cx="329184" cy="179832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423659" y="4721352"/>
            <a:ext cx="24765" cy="59690"/>
          </a:xfrm>
          <a:custGeom>
            <a:avLst/>
            <a:gdLst/>
            <a:ahLst/>
            <a:cxnLst/>
            <a:rect l="l" t="t" r="r" b="b"/>
            <a:pathLst>
              <a:path w="24764" h="59689">
                <a:moveTo>
                  <a:pt x="6096" y="59436"/>
                </a:moveTo>
                <a:lnTo>
                  <a:pt x="0" y="50292"/>
                </a:lnTo>
                <a:lnTo>
                  <a:pt x="3048" y="48768"/>
                </a:lnTo>
                <a:lnTo>
                  <a:pt x="6096" y="45720"/>
                </a:lnTo>
                <a:lnTo>
                  <a:pt x="7620" y="41148"/>
                </a:lnTo>
                <a:lnTo>
                  <a:pt x="10668" y="38100"/>
                </a:lnTo>
                <a:lnTo>
                  <a:pt x="10668" y="32004"/>
                </a:lnTo>
                <a:lnTo>
                  <a:pt x="12192" y="24384"/>
                </a:lnTo>
                <a:lnTo>
                  <a:pt x="0" y="24384"/>
                </a:lnTo>
                <a:lnTo>
                  <a:pt x="0" y="0"/>
                </a:lnTo>
                <a:lnTo>
                  <a:pt x="24384" y="0"/>
                </a:lnTo>
                <a:lnTo>
                  <a:pt x="24384" y="33528"/>
                </a:lnTo>
                <a:lnTo>
                  <a:pt x="22860" y="41148"/>
                </a:lnTo>
                <a:lnTo>
                  <a:pt x="19812" y="45720"/>
                </a:lnTo>
                <a:lnTo>
                  <a:pt x="16764" y="51816"/>
                </a:lnTo>
                <a:lnTo>
                  <a:pt x="12192" y="56388"/>
                </a:lnTo>
                <a:lnTo>
                  <a:pt x="6096" y="59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547104" y="4565903"/>
            <a:ext cx="114300" cy="182880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688835" y="4611623"/>
            <a:ext cx="121920" cy="137160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848094" y="4562855"/>
            <a:ext cx="0" cy="182880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883907" y="4568952"/>
            <a:ext cx="330708" cy="179832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380731" y="4562855"/>
            <a:ext cx="59690" cy="236220"/>
          </a:xfrm>
          <a:custGeom>
            <a:avLst/>
            <a:gdLst/>
            <a:ahLst/>
            <a:cxnLst/>
            <a:rect l="l" t="t" r="r" b="b"/>
            <a:pathLst>
              <a:path w="59690" h="236220">
                <a:moveTo>
                  <a:pt x="59436" y="236220"/>
                </a:moveTo>
                <a:lnTo>
                  <a:pt x="44196" y="236220"/>
                </a:lnTo>
                <a:lnTo>
                  <a:pt x="35361" y="224218"/>
                </a:lnTo>
                <a:lnTo>
                  <a:pt x="13716" y="181356"/>
                </a:lnTo>
                <a:lnTo>
                  <a:pt x="857" y="134207"/>
                </a:lnTo>
                <a:lnTo>
                  <a:pt x="0" y="117348"/>
                </a:lnTo>
                <a:lnTo>
                  <a:pt x="571" y="103417"/>
                </a:lnTo>
                <a:lnTo>
                  <a:pt x="9144" y="62484"/>
                </a:lnTo>
                <a:lnTo>
                  <a:pt x="33361" y="15120"/>
                </a:lnTo>
                <a:lnTo>
                  <a:pt x="44196" y="0"/>
                </a:lnTo>
                <a:lnTo>
                  <a:pt x="59436" y="0"/>
                </a:lnTo>
                <a:lnTo>
                  <a:pt x="52911" y="11715"/>
                </a:lnTo>
                <a:lnTo>
                  <a:pt x="47244" y="21717"/>
                </a:lnTo>
                <a:lnTo>
                  <a:pt x="42719" y="30003"/>
                </a:lnTo>
                <a:lnTo>
                  <a:pt x="28956" y="71628"/>
                </a:lnTo>
                <a:lnTo>
                  <a:pt x="26074" y="83058"/>
                </a:lnTo>
                <a:lnTo>
                  <a:pt x="24193" y="94488"/>
                </a:lnTo>
                <a:lnTo>
                  <a:pt x="23169" y="105918"/>
                </a:lnTo>
                <a:lnTo>
                  <a:pt x="22860" y="117348"/>
                </a:lnTo>
                <a:lnTo>
                  <a:pt x="25146" y="147066"/>
                </a:lnTo>
                <a:lnTo>
                  <a:pt x="32004" y="176784"/>
                </a:lnTo>
                <a:lnTo>
                  <a:pt x="43434" y="206502"/>
                </a:lnTo>
                <a:lnTo>
                  <a:pt x="59436" y="236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461504" y="4562855"/>
            <a:ext cx="158496" cy="185928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648956" y="4565903"/>
            <a:ext cx="156972" cy="179832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830311" y="4565903"/>
            <a:ext cx="141732" cy="182880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011668" y="4565903"/>
            <a:ext cx="149352" cy="179832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188452" y="4562855"/>
            <a:ext cx="59690" cy="236220"/>
          </a:xfrm>
          <a:custGeom>
            <a:avLst/>
            <a:gdLst/>
            <a:ahLst/>
            <a:cxnLst/>
            <a:rect l="l" t="t" r="r" b="b"/>
            <a:pathLst>
              <a:path w="59690" h="236220">
                <a:moveTo>
                  <a:pt x="15240" y="236220"/>
                </a:moveTo>
                <a:lnTo>
                  <a:pt x="0" y="236220"/>
                </a:lnTo>
                <a:lnTo>
                  <a:pt x="16002" y="206502"/>
                </a:lnTo>
                <a:lnTo>
                  <a:pt x="27432" y="176784"/>
                </a:lnTo>
                <a:lnTo>
                  <a:pt x="34290" y="147066"/>
                </a:lnTo>
                <a:lnTo>
                  <a:pt x="36576" y="117348"/>
                </a:lnTo>
                <a:lnTo>
                  <a:pt x="36266" y="105918"/>
                </a:lnTo>
                <a:lnTo>
                  <a:pt x="35242" y="94488"/>
                </a:lnTo>
                <a:lnTo>
                  <a:pt x="33361" y="83058"/>
                </a:lnTo>
                <a:lnTo>
                  <a:pt x="30480" y="71628"/>
                </a:lnTo>
                <a:lnTo>
                  <a:pt x="28813" y="62722"/>
                </a:lnTo>
                <a:lnTo>
                  <a:pt x="12192" y="21717"/>
                </a:lnTo>
                <a:lnTo>
                  <a:pt x="6524" y="11715"/>
                </a:lnTo>
                <a:lnTo>
                  <a:pt x="0" y="0"/>
                </a:lnTo>
                <a:lnTo>
                  <a:pt x="15240" y="0"/>
                </a:lnTo>
                <a:lnTo>
                  <a:pt x="26074" y="15120"/>
                </a:lnTo>
                <a:lnTo>
                  <a:pt x="50292" y="62484"/>
                </a:lnTo>
                <a:lnTo>
                  <a:pt x="58864" y="103417"/>
                </a:lnTo>
                <a:lnTo>
                  <a:pt x="59436" y="117348"/>
                </a:lnTo>
                <a:lnTo>
                  <a:pt x="58578" y="134207"/>
                </a:lnTo>
                <a:lnTo>
                  <a:pt x="45720" y="181356"/>
                </a:lnTo>
                <a:lnTo>
                  <a:pt x="24074" y="224218"/>
                </a:lnTo>
                <a:lnTo>
                  <a:pt x="15240" y="236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342376" y="4611623"/>
            <a:ext cx="118872" cy="137160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485631" y="4611623"/>
            <a:ext cx="252984" cy="184404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8766047" y="4568952"/>
            <a:ext cx="272796" cy="179832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9060180" y="4565903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22860" y="24384"/>
                </a:moveTo>
                <a:lnTo>
                  <a:pt x="0" y="24384"/>
                </a:lnTo>
                <a:lnTo>
                  <a:pt x="0" y="0"/>
                </a:lnTo>
                <a:lnTo>
                  <a:pt x="22860" y="0"/>
                </a:lnTo>
                <a:lnTo>
                  <a:pt x="2286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9071609" y="4614671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5">
                <a:moveTo>
                  <a:pt x="0" y="0"/>
                </a:moveTo>
                <a:lnTo>
                  <a:pt x="0" y="131064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9108947" y="4611623"/>
            <a:ext cx="118872" cy="137160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9253728" y="4611623"/>
            <a:ext cx="106680" cy="134112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9386316" y="4611623"/>
            <a:ext cx="108204" cy="137160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65759" y="4913376"/>
            <a:ext cx="118872" cy="137160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12063" y="4913376"/>
            <a:ext cx="106680" cy="134112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720851" y="4913376"/>
            <a:ext cx="1077468" cy="137160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Title 209">
            <a:extLst>
              <a:ext uri="{FF2B5EF4-FFF2-40B4-BE49-F238E27FC236}">
                <a16:creationId xmlns:a16="http://schemas.microsoft.com/office/drawing/2014/main" id="{0614654F-76C3-417A-AFD8-4836F51A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Azure Resource Manager (ARM) Overview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bject 54"/>
          <p:cNvSpPr/>
          <p:nvPr/>
        </p:nvSpPr>
        <p:spPr>
          <a:xfrm>
            <a:off x="91439" y="2159507"/>
            <a:ext cx="71628" cy="73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2523" y="2115311"/>
            <a:ext cx="141732" cy="184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1742" y="2100072"/>
            <a:ext cx="266645" cy="2026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59536" y="2161032"/>
            <a:ext cx="111252" cy="1402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04370" y="2161032"/>
            <a:ext cx="118817" cy="1417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208531" y="2129027"/>
            <a:ext cx="83820" cy="1737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24355" y="2101595"/>
            <a:ext cx="111252" cy="1996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70714" y="2161032"/>
            <a:ext cx="118817" cy="1417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691639" y="2161032"/>
            <a:ext cx="1115568" cy="1417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891027" y="2129027"/>
            <a:ext cx="83820" cy="1737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005327" y="2101595"/>
            <a:ext cx="111252" cy="1996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51632" y="2161032"/>
            <a:ext cx="105156" cy="1417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81171" y="2129027"/>
            <a:ext cx="83820" cy="1737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456432" y="2161032"/>
            <a:ext cx="105156" cy="1417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604259" y="2161032"/>
            <a:ext cx="208788" cy="14173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913632" y="2101595"/>
            <a:ext cx="856488" cy="20116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863084" y="2100072"/>
            <a:ext cx="220980" cy="20269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117591" y="2161032"/>
            <a:ext cx="74676" cy="1402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268467" y="2129027"/>
            <a:ext cx="83820" cy="17373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384291" y="2101595"/>
            <a:ext cx="111252" cy="19964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530646" y="2161032"/>
            <a:ext cx="118821" cy="14173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743955" y="2101595"/>
            <a:ext cx="1278636" cy="24993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126223" y="2161032"/>
            <a:ext cx="105156" cy="14173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274052" y="2161032"/>
            <a:ext cx="111252" cy="14020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420356" y="2101595"/>
            <a:ext cx="118872" cy="20116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639811" y="2100072"/>
            <a:ext cx="810768" cy="25146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71855" y="2453639"/>
            <a:ext cx="1409700" cy="24993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883664" y="2481072"/>
            <a:ext cx="1328928" cy="2225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294888" y="2481072"/>
            <a:ext cx="83820" cy="17373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398646" y="2513076"/>
            <a:ext cx="129413" cy="14173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624071" y="2461260"/>
            <a:ext cx="29209" cy="192405"/>
          </a:xfrm>
          <a:custGeom>
            <a:avLst/>
            <a:gdLst/>
            <a:ahLst/>
            <a:cxnLst/>
            <a:rect l="l" t="t" r="r" b="b"/>
            <a:pathLst>
              <a:path w="29210" h="192405">
                <a:moveTo>
                  <a:pt x="22860" y="54864"/>
                </a:moveTo>
                <a:lnTo>
                  <a:pt x="6096" y="54864"/>
                </a:lnTo>
                <a:lnTo>
                  <a:pt x="7620" y="53340"/>
                </a:lnTo>
                <a:lnTo>
                  <a:pt x="22860" y="53340"/>
                </a:lnTo>
                <a:lnTo>
                  <a:pt x="22860" y="54864"/>
                </a:lnTo>
                <a:close/>
              </a:path>
              <a:path w="29210" h="192405">
                <a:moveTo>
                  <a:pt x="25908" y="190500"/>
                </a:moveTo>
                <a:lnTo>
                  <a:pt x="4572" y="190500"/>
                </a:lnTo>
                <a:lnTo>
                  <a:pt x="4572" y="188976"/>
                </a:lnTo>
                <a:lnTo>
                  <a:pt x="3048" y="188976"/>
                </a:lnTo>
                <a:lnTo>
                  <a:pt x="3048" y="56388"/>
                </a:lnTo>
                <a:lnTo>
                  <a:pt x="4572" y="56388"/>
                </a:lnTo>
                <a:lnTo>
                  <a:pt x="4572" y="54864"/>
                </a:lnTo>
                <a:lnTo>
                  <a:pt x="25908" y="54864"/>
                </a:lnTo>
                <a:lnTo>
                  <a:pt x="25908" y="190500"/>
                </a:lnTo>
                <a:close/>
              </a:path>
              <a:path w="29210" h="192405">
                <a:moveTo>
                  <a:pt x="22860" y="192024"/>
                </a:moveTo>
                <a:lnTo>
                  <a:pt x="7620" y="192024"/>
                </a:lnTo>
                <a:lnTo>
                  <a:pt x="6096" y="190500"/>
                </a:lnTo>
                <a:lnTo>
                  <a:pt x="22860" y="190500"/>
                </a:lnTo>
                <a:lnTo>
                  <a:pt x="22860" y="192024"/>
                </a:lnTo>
                <a:close/>
              </a:path>
              <a:path w="29210" h="192405">
                <a:moveTo>
                  <a:pt x="19812" y="28956"/>
                </a:moveTo>
                <a:lnTo>
                  <a:pt x="9144" y="28956"/>
                </a:lnTo>
                <a:lnTo>
                  <a:pt x="3048" y="25908"/>
                </a:lnTo>
                <a:lnTo>
                  <a:pt x="1524" y="24384"/>
                </a:lnTo>
                <a:lnTo>
                  <a:pt x="0" y="19812"/>
                </a:lnTo>
                <a:lnTo>
                  <a:pt x="0" y="9144"/>
                </a:lnTo>
                <a:lnTo>
                  <a:pt x="1524" y="4572"/>
                </a:lnTo>
                <a:lnTo>
                  <a:pt x="3048" y="3048"/>
                </a:lnTo>
                <a:lnTo>
                  <a:pt x="9144" y="0"/>
                </a:lnTo>
                <a:lnTo>
                  <a:pt x="21336" y="0"/>
                </a:lnTo>
                <a:lnTo>
                  <a:pt x="24384" y="1524"/>
                </a:lnTo>
                <a:lnTo>
                  <a:pt x="25908" y="3048"/>
                </a:lnTo>
                <a:lnTo>
                  <a:pt x="28956" y="4572"/>
                </a:lnTo>
                <a:lnTo>
                  <a:pt x="28956" y="24384"/>
                </a:lnTo>
                <a:lnTo>
                  <a:pt x="25908" y="25908"/>
                </a:lnTo>
                <a:lnTo>
                  <a:pt x="24384" y="27432"/>
                </a:lnTo>
                <a:lnTo>
                  <a:pt x="198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695700" y="2513076"/>
            <a:ext cx="111252" cy="14020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849623" y="2513076"/>
            <a:ext cx="118872" cy="1905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002023" y="2514600"/>
            <a:ext cx="111252" cy="14020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139184" y="2481072"/>
            <a:ext cx="83820" cy="17373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306823" y="2513076"/>
            <a:ext cx="242316" cy="14173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591811" y="2453639"/>
            <a:ext cx="22860" cy="200025"/>
          </a:xfrm>
          <a:custGeom>
            <a:avLst/>
            <a:gdLst/>
            <a:ahLst/>
            <a:cxnLst/>
            <a:rect l="l" t="t" r="r" b="b"/>
            <a:pathLst>
              <a:path w="22860" h="200025">
                <a:moveTo>
                  <a:pt x="21336" y="198120"/>
                </a:moveTo>
                <a:lnTo>
                  <a:pt x="1524" y="198120"/>
                </a:lnTo>
                <a:lnTo>
                  <a:pt x="0" y="196596"/>
                </a:lnTo>
                <a:lnTo>
                  <a:pt x="0" y="3048"/>
                </a:lnTo>
                <a:lnTo>
                  <a:pt x="3048" y="0"/>
                </a:lnTo>
                <a:lnTo>
                  <a:pt x="19812" y="0"/>
                </a:lnTo>
                <a:lnTo>
                  <a:pt x="19812" y="1524"/>
                </a:lnTo>
                <a:lnTo>
                  <a:pt x="21336" y="1524"/>
                </a:lnTo>
                <a:lnTo>
                  <a:pt x="22860" y="3048"/>
                </a:lnTo>
                <a:lnTo>
                  <a:pt x="22860" y="196596"/>
                </a:lnTo>
                <a:lnTo>
                  <a:pt x="21336" y="198120"/>
                </a:lnTo>
                <a:close/>
              </a:path>
              <a:path w="22860" h="200025">
                <a:moveTo>
                  <a:pt x="18288" y="199644"/>
                </a:moveTo>
                <a:lnTo>
                  <a:pt x="4572" y="199644"/>
                </a:lnTo>
                <a:lnTo>
                  <a:pt x="3048" y="198120"/>
                </a:lnTo>
                <a:lnTo>
                  <a:pt x="19812" y="198120"/>
                </a:lnTo>
                <a:lnTo>
                  <a:pt x="18288" y="199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658867" y="2514600"/>
            <a:ext cx="111252" cy="140208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805222" y="2513076"/>
            <a:ext cx="118821" cy="14173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948428" y="2513076"/>
            <a:ext cx="91440" cy="141732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123688" y="2452116"/>
            <a:ext cx="219456" cy="20269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378196" y="2513076"/>
            <a:ext cx="74676" cy="140208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538215" y="2452116"/>
            <a:ext cx="1004316" cy="20269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634022" y="2461260"/>
            <a:ext cx="1679397" cy="193548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1439" y="3215639"/>
            <a:ext cx="71628" cy="7315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82523" y="3157727"/>
            <a:ext cx="908304" cy="24993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383791" y="3217164"/>
            <a:ext cx="105156" cy="14173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531619" y="3217164"/>
            <a:ext cx="111252" cy="140208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677923" y="3157727"/>
            <a:ext cx="118872" cy="201168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973579" y="3165348"/>
            <a:ext cx="1175004" cy="242316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244595" y="3217164"/>
            <a:ext cx="105156" cy="141732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392423" y="3157727"/>
            <a:ext cx="22860" cy="200025"/>
          </a:xfrm>
          <a:custGeom>
            <a:avLst/>
            <a:gdLst/>
            <a:ahLst/>
            <a:cxnLst/>
            <a:rect l="l" t="t" r="r" b="b"/>
            <a:pathLst>
              <a:path w="22860" h="200025">
                <a:moveTo>
                  <a:pt x="18288" y="1524"/>
                </a:moveTo>
                <a:lnTo>
                  <a:pt x="4572" y="1524"/>
                </a:lnTo>
                <a:lnTo>
                  <a:pt x="6096" y="0"/>
                </a:lnTo>
                <a:lnTo>
                  <a:pt x="16764" y="0"/>
                </a:lnTo>
                <a:lnTo>
                  <a:pt x="18288" y="1524"/>
                </a:lnTo>
                <a:close/>
              </a:path>
              <a:path w="22860" h="200025">
                <a:moveTo>
                  <a:pt x="22860" y="198120"/>
                </a:moveTo>
                <a:lnTo>
                  <a:pt x="1524" y="198120"/>
                </a:lnTo>
                <a:lnTo>
                  <a:pt x="0" y="196596"/>
                </a:lnTo>
                <a:lnTo>
                  <a:pt x="0" y="3048"/>
                </a:lnTo>
                <a:lnTo>
                  <a:pt x="1524" y="3048"/>
                </a:lnTo>
                <a:lnTo>
                  <a:pt x="1524" y="1524"/>
                </a:lnTo>
                <a:lnTo>
                  <a:pt x="21336" y="1524"/>
                </a:lnTo>
                <a:lnTo>
                  <a:pt x="22860" y="3048"/>
                </a:lnTo>
                <a:lnTo>
                  <a:pt x="22860" y="198120"/>
                </a:lnTo>
                <a:close/>
              </a:path>
              <a:path w="22860" h="200025">
                <a:moveTo>
                  <a:pt x="19812" y="199644"/>
                </a:moveTo>
                <a:lnTo>
                  <a:pt x="3048" y="199644"/>
                </a:lnTo>
                <a:lnTo>
                  <a:pt x="3048" y="198120"/>
                </a:lnTo>
                <a:lnTo>
                  <a:pt x="21336" y="198120"/>
                </a:lnTo>
                <a:lnTo>
                  <a:pt x="19812" y="199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461003" y="3157727"/>
            <a:ext cx="22860" cy="200025"/>
          </a:xfrm>
          <a:custGeom>
            <a:avLst/>
            <a:gdLst/>
            <a:ahLst/>
            <a:cxnLst/>
            <a:rect l="l" t="t" r="r" b="b"/>
            <a:pathLst>
              <a:path w="22860" h="200025">
                <a:moveTo>
                  <a:pt x="18288" y="1524"/>
                </a:moveTo>
                <a:lnTo>
                  <a:pt x="3048" y="1524"/>
                </a:lnTo>
                <a:lnTo>
                  <a:pt x="4572" y="0"/>
                </a:lnTo>
                <a:lnTo>
                  <a:pt x="16764" y="0"/>
                </a:lnTo>
                <a:lnTo>
                  <a:pt x="18288" y="1524"/>
                </a:lnTo>
                <a:close/>
              </a:path>
              <a:path w="22860" h="200025">
                <a:moveTo>
                  <a:pt x="21336" y="198120"/>
                </a:moveTo>
                <a:lnTo>
                  <a:pt x="0" y="198120"/>
                </a:lnTo>
                <a:lnTo>
                  <a:pt x="0" y="1524"/>
                </a:lnTo>
                <a:lnTo>
                  <a:pt x="19812" y="1524"/>
                </a:lnTo>
                <a:lnTo>
                  <a:pt x="22860" y="4572"/>
                </a:lnTo>
                <a:lnTo>
                  <a:pt x="22860" y="196596"/>
                </a:lnTo>
                <a:lnTo>
                  <a:pt x="21336" y="196596"/>
                </a:lnTo>
                <a:lnTo>
                  <a:pt x="21336" y="198120"/>
                </a:lnTo>
                <a:close/>
              </a:path>
              <a:path w="22860" h="200025">
                <a:moveTo>
                  <a:pt x="18288" y="199644"/>
                </a:moveTo>
                <a:lnTo>
                  <a:pt x="3048" y="199644"/>
                </a:lnTo>
                <a:lnTo>
                  <a:pt x="1524" y="198120"/>
                </a:lnTo>
                <a:lnTo>
                  <a:pt x="19812" y="198120"/>
                </a:lnTo>
                <a:lnTo>
                  <a:pt x="18288" y="199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584495" y="3156204"/>
            <a:ext cx="234648" cy="202692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886200" y="3185160"/>
            <a:ext cx="83820" cy="173736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000500" y="3157727"/>
            <a:ext cx="111252" cy="19964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146803" y="3217164"/>
            <a:ext cx="118872" cy="141732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367784" y="3217164"/>
            <a:ext cx="1117092" cy="141732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568696" y="3156204"/>
            <a:ext cx="220980" cy="202692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823203" y="3217164"/>
            <a:ext cx="74676" cy="140208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975603" y="3217164"/>
            <a:ext cx="265176" cy="190500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274308" y="3218688"/>
            <a:ext cx="111252" cy="140208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428232" y="3217164"/>
            <a:ext cx="74676" cy="140208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589776" y="3157727"/>
            <a:ext cx="1280160" cy="249936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976616" y="3165348"/>
            <a:ext cx="29209" cy="192405"/>
          </a:xfrm>
          <a:custGeom>
            <a:avLst/>
            <a:gdLst/>
            <a:ahLst/>
            <a:cxnLst/>
            <a:rect l="l" t="t" r="r" b="b"/>
            <a:pathLst>
              <a:path w="29209" h="192404">
                <a:moveTo>
                  <a:pt x="21336" y="54864"/>
                </a:moveTo>
                <a:lnTo>
                  <a:pt x="7620" y="54864"/>
                </a:lnTo>
                <a:lnTo>
                  <a:pt x="9144" y="53340"/>
                </a:lnTo>
                <a:lnTo>
                  <a:pt x="21336" y="53340"/>
                </a:lnTo>
                <a:lnTo>
                  <a:pt x="21336" y="54864"/>
                </a:lnTo>
                <a:close/>
              </a:path>
              <a:path w="29209" h="192404">
                <a:moveTo>
                  <a:pt x="25908" y="190500"/>
                </a:moveTo>
                <a:lnTo>
                  <a:pt x="4572" y="190500"/>
                </a:lnTo>
                <a:lnTo>
                  <a:pt x="3048" y="188976"/>
                </a:lnTo>
                <a:lnTo>
                  <a:pt x="3048" y="56388"/>
                </a:lnTo>
                <a:lnTo>
                  <a:pt x="4572" y="56388"/>
                </a:lnTo>
                <a:lnTo>
                  <a:pt x="4572" y="54864"/>
                </a:lnTo>
                <a:lnTo>
                  <a:pt x="24384" y="54864"/>
                </a:lnTo>
                <a:lnTo>
                  <a:pt x="25908" y="56388"/>
                </a:lnTo>
                <a:lnTo>
                  <a:pt x="25908" y="190500"/>
                </a:lnTo>
                <a:close/>
              </a:path>
              <a:path w="29209" h="192404">
                <a:moveTo>
                  <a:pt x="22860" y="192024"/>
                </a:moveTo>
                <a:lnTo>
                  <a:pt x="6096" y="192024"/>
                </a:lnTo>
                <a:lnTo>
                  <a:pt x="6096" y="190500"/>
                </a:lnTo>
                <a:lnTo>
                  <a:pt x="24384" y="190500"/>
                </a:lnTo>
                <a:lnTo>
                  <a:pt x="22860" y="192024"/>
                </a:lnTo>
                <a:close/>
              </a:path>
              <a:path w="29209" h="192404">
                <a:moveTo>
                  <a:pt x="24384" y="28956"/>
                </a:moveTo>
                <a:lnTo>
                  <a:pt x="6096" y="28956"/>
                </a:lnTo>
                <a:lnTo>
                  <a:pt x="1524" y="24384"/>
                </a:lnTo>
                <a:lnTo>
                  <a:pt x="0" y="19812"/>
                </a:lnTo>
                <a:lnTo>
                  <a:pt x="0" y="9144"/>
                </a:lnTo>
                <a:lnTo>
                  <a:pt x="3048" y="3048"/>
                </a:lnTo>
                <a:lnTo>
                  <a:pt x="9144" y="0"/>
                </a:lnTo>
                <a:lnTo>
                  <a:pt x="21336" y="0"/>
                </a:lnTo>
                <a:lnTo>
                  <a:pt x="24384" y="1524"/>
                </a:lnTo>
                <a:lnTo>
                  <a:pt x="25908" y="3048"/>
                </a:lnTo>
                <a:lnTo>
                  <a:pt x="28956" y="4572"/>
                </a:lnTo>
                <a:lnTo>
                  <a:pt x="28956" y="24384"/>
                </a:lnTo>
                <a:lnTo>
                  <a:pt x="25908" y="25908"/>
                </a:lnTo>
                <a:lnTo>
                  <a:pt x="2438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048243" y="3217164"/>
            <a:ext cx="111252" cy="140208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261604" y="3217164"/>
            <a:ext cx="105156" cy="141732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465819" y="3157727"/>
            <a:ext cx="726948" cy="249936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70331" y="3509771"/>
            <a:ext cx="1403604" cy="201168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874567" y="3517391"/>
            <a:ext cx="1127712" cy="242316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1439" y="4283964"/>
            <a:ext cx="71628" cy="73152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62711" y="4213859"/>
            <a:ext cx="134112" cy="213360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31876" y="4210811"/>
            <a:ext cx="170688" cy="216408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26948" y="4210811"/>
            <a:ext cx="202582" cy="216408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964691" y="4213859"/>
            <a:ext cx="167640" cy="210312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240536" y="4210811"/>
            <a:ext cx="262128" cy="216408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533144" y="4268723"/>
            <a:ext cx="330708" cy="155448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897379" y="4219955"/>
            <a:ext cx="251460" cy="207264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1439" y="4988052"/>
            <a:ext cx="71628" cy="73152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76428" y="4914900"/>
            <a:ext cx="1877567" cy="216408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339339" y="4917947"/>
            <a:ext cx="359664" cy="213360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807207" y="4914900"/>
            <a:ext cx="184404" cy="216408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019044" y="4972811"/>
            <a:ext cx="155448" cy="158496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197351" y="4917947"/>
            <a:ext cx="146304" cy="213360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375659" y="4972811"/>
            <a:ext cx="143256" cy="158496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91439" y="5692140"/>
            <a:ext cx="71628" cy="73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67284" y="5618988"/>
            <a:ext cx="170688" cy="216408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76072" y="5622035"/>
            <a:ext cx="40005" cy="35560"/>
          </a:xfrm>
          <a:custGeom>
            <a:avLst/>
            <a:gdLst/>
            <a:ahLst/>
            <a:cxnLst/>
            <a:rect l="l" t="t" r="r" b="b"/>
            <a:pathLst>
              <a:path w="40004" h="35560">
                <a:moveTo>
                  <a:pt x="39624" y="35052"/>
                </a:moveTo>
                <a:lnTo>
                  <a:pt x="0" y="35052"/>
                </a:lnTo>
                <a:lnTo>
                  <a:pt x="0" y="0"/>
                </a:lnTo>
                <a:lnTo>
                  <a:pt x="39624" y="0"/>
                </a:lnTo>
                <a:lnTo>
                  <a:pt x="39624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95883" y="5679947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9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56844" y="5676900"/>
            <a:ext cx="137160" cy="155448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27532" y="5676900"/>
            <a:ext cx="146304" cy="216408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033272" y="5618988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082039" y="5676900"/>
            <a:ext cx="143256" cy="158496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327403" y="5622035"/>
            <a:ext cx="300228" cy="213360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656588" y="5676900"/>
            <a:ext cx="219456" cy="155448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921764" y="5676900"/>
            <a:ext cx="146208" cy="213360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118360" y="5618988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170176" y="5628132"/>
            <a:ext cx="403860" cy="207264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688335" y="5639308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>
                <a:moveTo>
                  <a:pt x="0" y="0"/>
                </a:moveTo>
                <a:lnTo>
                  <a:pt x="141732" y="0"/>
                </a:lnTo>
              </a:path>
            </a:pathLst>
          </a:custGeom>
          <a:ln w="35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688335" y="5657088"/>
            <a:ext cx="43180" cy="50800"/>
          </a:xfrm>
          <a:custGeom>
            <a:avLst/>
            <a:gdLst/>
            <a:ahLst/>
            <a:cxnLst/>
            <a:rect l="l" t="t" r="r" b="b"/>
            <a:pathLst>
              <a:path w="43180" h="50800">
                <a:moveTo>
                  <a:pt x="0" y="0"/>
                </a:moveTo>
                <a:lnTo>
                  <a:pt x="42672" y="0"/>
                </a:lnTo>
                <a:lnTo>
                  <a:pt x="42672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688335" y="5725033"/>
            <a:ext cx="129539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40" y="0"/>
                </a:lnTo>
              </a:path>
            </a:pathLst>
          </a:custGeom>
          <a:ln w="34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709672" y="5742178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0"/>
                </a:moveTo>
                <a:lnTo>
                  <a:pt x="0" y="90170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866644" y="5622035"/>
            <a:ext cx="40005" cy="35560"/>
          </a:xfrm>
          <a:custGeom>
            <a:avLst/>
            <a:gdLst/>
            <a:ahLst/>
            <a:cxnLst/>
            <a:rect l="l" t="t" r="r" b="b"/>
            <a:pathLst>
              <a:path w="40005" h="35560">
                <a:moveTo>
                  <a:pt x="39624" y="35052"/>
                </a:moveTo>
                <a:lnTo>
                  <a:pt x="0" y="35052"/>
                </a:lnTo>
                <a:lnTo>
                  <a:pt x="0" y="0"/>
                </a:lnTo>
                <a:lnTo>
                  <a:pt x="39624" y="0"/>
                </a:lnTo>
                <a:lnTo>
                  <a:pt x="39624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886455" y="5679947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9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967227" y="5618988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019044" y="5676900"/>
            <a:ext cx="143256" cy="158496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268979" y="5618988"/>
            <a:ext cx="71755" cy="274320"/>
          </a:xfrm>
          <a:custGeom>
            <a:avLst/>
            <a:gdLst/>
            <a:ahLst/>
            <a:cxnLst/>
            <a:rect l="l" t="t" r="r" b="b"/>
            <a:pathLst>
              <a:path w="71754" h="274320">
                <a:moveTo>
                  <a:pt x="71628" y="274320"/>
                </a:moveTo>
                <a:lnTo>
                  <a:pt x="45720" y="274320"/>
                </a:lnTo>
                <a:lnTo>
                  <a:pt x="35099" y="258032"/>
                </a:lnTo>
                <a:lnTo>
                  <a:pt x="17859" y="223742"/>
                </a:lnTo>
                <a:lnTo>
                  <a:pt x="2476" y="170307"/>
                </a:lnTo>
                <a:lnTo>
                  <a:pt x="0" y="137160"/>
                </a:lnTo>
                <a:lnTo>
                  <a:pt x="857" y="116871"/>
                </a:lnTo>
                <a:lnTo>
                  <a:pt x="7715" y="78009"/>
                </a:lnTo>
                <a:lnTo>
                  <a:pt x="28003" y="28575"/>
                </a:lnTo>
                <a:lnTo>
                  <a:pt x="45720" y="0"/>
                </a:lnTo>
                <a:lnTo>
                  <a:pt x="71628" y="0"/>
                </a:lnTo>
                <a:lnTo>
                  <a:pt x="63079" y="20859"/>
                </a:lnTo>
                <a:lnTo>
                  <a:pt x="55816" y="40005"/>
                </a:lnTo>
                <a:lnTo>
                  <a:pt x="42838" y="89154"/>
                </a:lnTo>
                <a:lnTo>
                  <a:pt x="39624" y="137160"/>
                </a:lnTo>
                <a:lnTo>
                  <a:pt x="39909" y="149494"/>
                </a:lnTo>
                <a:lnTo>
                  <a:pt x="40767" y="161544"/>
                </a:lnTo>
                <a:lnTo>
                  <a:pt x="42195" y="173593"/>
                </a:lnTo>
                <a:lnTo>
                  <a:pt x="44196" y="185928"/>
                </a:lnTo>
                <a:lnTo>
                  <a:pt x="45862" y="198239"/>
                </a:lnTo>
                <a:lnTo>
                  <a:pt x="57813" y="241173"/>
                </a:lnTo>
                <a:lnTo>
                  <a:pt x="61531" y="250317"/>
                </a:lnTo>
                <a:lnTo>
                  <a:pt x="71628" y="274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358896" y="5679947"/>
            <a:ext cx="483108" cy="152400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861816" y="5789676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0" y="0"/>
                </a:moveTo>
                <a:lnTo>
                  <a:pt x="42672" y="0"/>
                </a:lnTo>
                <a:lnTo>
                  <a:pt x="42672" y="42672"/>
                </a:lnTo>
                <a:lnTo>
                  <a:pt x="0" y="4267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930396" y="5628132"/>
            <a:ext cx="246888" cy="207264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201667" y="5676900"/>
            <a:ext cx="219456" cy="155448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466844" y="5676900"/>
            <a:ext cx="146208" cy="213360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668011" y="5618988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715255" y="5628132"/>
            <a:ext cx="406908" cy="207264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149596" y="5789676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0" y="0"/>
                </a:moveTo>
                <a:lnTo>
                  <a:pt x="42672" y="0"/>
                </a:lnTo>
                <a:lnTo>
                  <a:pt x="42672" y="42672"/>
                </a:lnTo>
                <a:lnTo>
                  <a:pt x="0" y="4267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198364" y="5622035"/>
            <a:ext cx="74930" cy="271780"/>
          </a:xfrm>
          <a:custGeom>
            <a:avLst/>
            <a:gdLst/>
            <a:ahLst/>
            <a:cxnLst/>
            <a:rect l="l" t="t" r="r" b="b"/>
            <a:pathLst>
              <a:path w="74929" h="271779">
                <a:moveTo>
                  <a:pt x="74676" y="35052"/>
                </a:moveTo>
                <a:lnTo>
                  <a:pt x="35052" y="35052"/>
                </a:lnTo>
                <a:lnTo>
                  <a:pt x="35052" y="0"/>
                </a:lnTo>
                <a:lnTo>
                  <a:pt x="74676" y="0"/>
                </a:lnTo>
                <a:lnTo>
                  <a:pt x="74676" y="35052"/>
                </a:lnTo>
                <a:close/>
              </a:path>
              <a:path w="74929" h="271779">
                <a:moveTo>
                  <a:pt x="73153" y="234696"/>
                </a:moveTo>
                <a:lnTo>
                  <a:pt x="21336" y="234696"/>
                </a:lnTo>
                <a:lnTo>
                  <a:pt x="25908" y="233172"/>
                </a:lnTo>
                <a:lnTo>
                  <a:pt x="28956" y="231648"/>
                </a:lnTo>
                <a:lnTo>
                  <a:pt x="30480" y="230124"/>
                </a:lnTo>
                <a:lnTo>
                  <a:pt x="33528" y="228600"/>
                </a:lnTo>
                <a:lnTo>
                  <a:pt x="33528" y="225552"/>
                </a:lnTo>
                <a:lnTo>
                  <a:pt x="35052" y="222504"/>
                </a:lnTo>
                <a:lnTo>
                  <a:pt x="35052" y="57912"/>
                </a:lnTo>
                <a:lnTo>
                  <a:pt x="74676" y="57912"/>
                </a:lnTo>
                <a:lnTo>
                  <a:pt x="74676" y="204216"/>
                </a:lnTo>
                <a:lnTo>
                  <a:pt x="74414" y="217932"/>
                </a:lnTo>
                <a:lnTo>
                  <a:pt x="73723" y="229362"/>
                </a:lnTo>
                <a:lnTo>
                  <a:pt x="73153" y="234696"/>
                </a:lnTo>
                <a:close/>
              </a:path>
              <a:path w="74929" h="271779">
                <a:moveTo>
                  <a:pt x="28956" y="271272"/>
                </a:moveTo>
                <a:lnTo>
                  <a:pt x="19812" y="271272"/>
                </a:lnTo>
                <a:lnTo>
                  <a:pt x="15240" y="269748"/>
                </a:lnTo>
                <a:lnTo>
                  <a:pt x="10668" y="269748"/>
                </a:lnTo>
                <a:lnTo>
                  <a:pt x="6096" y="268224"/>
                </a:lnTo>
                <a:lnTo>
                  <a:pt x="0" y="266700"/>
                </a:lnTo>
                <a:lnTo>
                  <a:pt x="6096" y="233172"/>
                </a:lnTo>
                <a:lnTo>
                  <a:pt x="7620" y="233172"/>
                </a:lnTo>
                <a:lnTo>
                  <a:pt x="10668" y="234696"/>
                </a:lnTo>
                <a:lnTo>
                  <a:pt x="73153" y="234696"/>
                </a:lnTo>
                <a:lnTo>
                  <a:pt x="50387" y="267414"/>
                </a:lnTo>
                <a:lnTo>
                  <a:pt x="36671" y="270748"/>
                </a:lnTo>
                <a:lnTo>
                  <a:pt x="28956" y="271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301996" y="5676900"/>
            <a:ext cx="144780" cy="158496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471159" y="5676900"/>
            <a:ext cx="155448" cy="158496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658611" y="5676900"/>
            <a:ext cx="137160" cy="155448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830823" y="5618988"/>
            <a:ext cx="71755" cy="274320"/>
          </a:xfrm>
          <a:custGeom>
            <a:avLst/>
            <a:gdLst/>
            <a:ahLst/>
            <a:cxnLst/>
            <a:rect l="l" t="t" r="r" b="b"/>
            <a:pathLst>
              <a:path w="71754" h="274320">
                <a:moveTo>
                  <a:pt x="27432" y="274320"/>
                </a:moveTo>
                <a:lnTo>
                  <a:pt x="0" y="274320"/>
                </a:lnTo>
                <a:lnTo>
                  <a:pt x="5167" y="262342"/>
                </a:lnTo>
                <a:lnTo>
                  <a:pt x="9334" y="251650"/>
                </a:lnTo>
                <a:lnTo>
                  <a:pt x="22098" y="212836"/>
                </a:lnTo>
                <a:lnTo>
                  <a:pt x="25741" y="195333"/>
                </a:lnTo>
                <a:lnTo>
                  <a:pt x="27241" y="186880"/>
                </a:lnTo>
                <a:lnTo>
                  <a:pt x="28455" y="178712"/>
                </a:lnTo>
                <a:lnTo>
                  <a:pt x="28956" y="170688"/>
                </a:lnTo>
                <a:lnTo>
                  <a:pt x="30075" y="162663"/>
                </a:lnTo>
                <a:lnTo>
                  <a:pt x="31051" y="154495"/>
                </a:lnTo>
                <a:lnTo>
                  <a:pt x="31742" y="146042"/>
                </a:lnTo>
                <a:lnTo>
                  <a:pt x="32004" y="137160"/>
                </a:lnTo>
                <a:lnTo>
                  <a:pt x="31456" y="121158"/>
                </a:lnTo>
                <a:lnTo>
                  <a:pt x="24384" y="73152"/>
                </a:lnTo>
                <a:lnTo>
                  <a:pt x="8310" y="20859"/>
                </a:lnTo>
                <a:lnTo>
                  <a:pt x="0" y="0"/>
                </a:lnTo>
                <a:lnTo>
                  <a:pt x="25908" y="0"/>
                </a:lnTo>
                <a:lnTo>
                  <a:pt x="52911" y="48434"/>
                </a:lnTo>
                <a:lnTo>
                  <a:pt x="68389" y="99822"/>
                </a:lnTo>
                <a:lnTo>
                  <a:pt x="71628" y="134112"/>
                </a:lnTo>
                <a:lnTo>
                  <a:pt x="71056" y="150114"/>
                </a:lnTo>
                <a:lnTo>
                  <a:pt x="62484" y="198120"/>
                </a:lnTo>
                <a:lnTo>
                  <a:pt x="47815" y="236791"/>
                </a:lnTo>
                <a:lnTo>
                  <a:pt x="38266" y="255770"/>
                </a:lnTo>
                <a:lnTo>
                  <a:pt x="27432" y="274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067044" y="5655564"/>
            <a:ext cx="36830" cy="55244"/>
          </a:xfrm>
          <a:custGeom>
            <a:avLst/>
            <a:gdLst/>
            <a:ahLst/>
            <a:cxnLst/>
            <a:rect l="l" t="t" r="r" b="b"/>
            <a:pathLst>
              <a:path w="36829" h="55245">
                <a:moveTo>
                  <a:pt x="36576" y="54864"/>
                </a:moveTo>
                <a:lnTo>
                  <a:pt x="0" y="54864"/>
                </a:lnTo>
                <a:lnTo>
                  <a:pt x="0" y="0"/>
                </a:lnTo>
                <a:lnTo>
                  <a:pt x="36576" y="0"/>
                </a:lnTo>
                <a:lnTo>
                  <a:pt x="36576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012179" y="5728715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5">
                <a:moveTo>
                  <a:pt x="0" y="0"/>
                </a:moveTo>
                <a:lnTo>
                  <a:pt x="146304" y="0"/>
                </a:lnTo>
              </a:path>
            </a:pathLst>
          </a:custGeom>
          <a:ln w="365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067044" y="5747003"/>
            <a:ext cx="36830" cy="55244"/>
          </a:xfrm>
          <a:custGeom>
            <a:avLst/>
            <a:gdLst/>
            <a:ahLst/>
            <a:cxnLst/>
            <a:rect l="l" t="t" r="r" b="b"/>
            <a:pathLst>
              <a:path w="36829" h="55245">
                <a:moveTo>
                  <a:pt x="36576" y="54864"/>
                </a:moveTo>
                <a:lnTo>
                  <a:pt x="0" y="54864"/>
                </a:lnTo>
                <a:lnTo>
                  <a:pt x="0" y="0"/>
                </a:lnTo>
                <a:lnTo>
                  <a:pt x="36576" y="0"/>
                </a:lnTo>
                <a:lnTo>
                  <a:pt x="36576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29184" y="5971032"/>
            <a:ext cx="170688" cy="216408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37972" y="5974079"/>
            <a:ext cx="40005" cy="35560"/>
          </a:xfrm>
          <a:custGeom>
            <a:avLst/>
            <a:gdLst/>
            <a:ahLst/>
            <a:cxnLst/>
            <a:rect l="l" t="t" r="r" b="b"/>
            <a:pathLst>
              <a:path w="40004" h="35560">
                <a:moveTo>
                  <a:pt x="39624" y="35052"/>
                </a:moveTo>
                <a:lnTo>
                  <a:pt x="0" y="35052"/>
                </a:lnTo>
                <a:lnTo>
                  <a:pt x="0" y="0"/>
                </a:lnTo>
                <a:lnTo>
                  <a:pt x="39624" y="0"/>
                </a:lnTo>
                <a:lnTo>
                  <a:pt x="39624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57783" y="6031991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9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18744" y="6028944"/>
            <a:ext cx="137160" cy="155448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89431" y="6028944"/>
            <a:ext cx="146304" cy="216408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995172" y="5971032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042416" y="6028944"/>
            <a:ext cx="143256" cy="158496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286255" y="5974079"/>
            <a:ext cx="303276" cy="213360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618488" y="6028944"/>
            <a:ext cx="219456" cy="155448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883664" y="6028944"/>
            <a:ext cx="146208" cy="213360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080260" y="5971032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132076" y="5980176"/>
            <a:ext cx="403860" cy="207264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2650235" y="5974079"/>
            <a:ext cx="1418844" cy="213360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165091" y="5991352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>
                <a:moveTo>
                  <a:pt x="0" y="0"/>
                </a:moveTo>
                <a:lnTo>
                  <a:pt x="141732" y="0"/>
                </a:lnTo>
              </a:path>
            </a:pathLst>
          </a:custGeom>
          <a:ln w="35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165091" y="6009132"/>
            <a:ext cx="43180" cy="50800"/>
          </a:xfrm>
          <a:custGeom>
            <a:avLst/>
            <a:gdLst/>
            <a:ahLst/>
            <a:cxnLst/>
            <a:rect l="l" t="t" r="r" b="b"/>
            <a:pathLst>
              <a:path w="43179" h="50800">
                <a:moveTo>
                  <a:pt x="0" y="0"/>
                </a:moveTo>
                <a:lnTo>
                  <a:pt x="42672" y="0"/>
                </a:lnTo>
                <a:lnTo>
                  <a:pt x="42672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165091" y="6077077"/>
            <a:ext cx="129539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40" y="0"/>
                </a:lnTo>
              </a:path>
            </a:pathLst>
          </a:custGeom>
          <a:ln w="34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186428" y="6094221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0"/>
                </a:moveTo>
                <a:lnTo>
                  <a:pt x="0" y="90169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346447" y="5974079"/>
            <a:ext cx="40005" cy="35560"/>
          </a:xfrm>
          <a:custGeom>
            <a:avLst/>
            <a:gdLst/>
            <a:ahLst/>
            <a:cxnLst/>
            <a:rect l="l" t="t" r="r" b="b"/>
            <a:pathLst>
              <a:path w="40004" h="35560">
                <a:moveTo>
                  <a:pt x="39624" y="35052"/>
                </a:moveTo>
                <a:lnTo>
                  <a:pt x="0" y="35052"/>
                </a:lnTo>
                <a:lnTo>
                  <a:pt x="0" y="0"/>
                </a:lnTo>
                <a:lnTo>
                  <a:pt x="39624" y="0"/>
                </a:lnTo>
                <a:lnTo>
                  <a:pt x="39624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366259" y="6031991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9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445508" y="5971032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495800" y="6028944"/>
            <a:ext cx="143256" cy="158496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745735" y="5971032"/>
            <a:ext cx="71755" cy="274320"/>
          </a:xfrm>
          <a:custGeom>
            <a:avLst/>
            <a:gdLst/>
            <a:ahLst/>
            <a:cxnLst/>
            <a:rect l="l" t="t" r="r" b="b"/>
            <a:pathLst>
              <a:path w="71754" h="274320">
                <a:moveTo>
                  <a:pt x="71628" y="274320"/>
                </a:moveTo>
                <a:lnTo>
                  <a:pt x="45720" y="274320"/>
                </a:lnTo>
                <a:lnTo>
                  <a:pt x="35766" y="258032"/>
                </a:lnTo>
                <a:lnTo>
                  <a:pt x="18716" y="223742"/>
                </a:lnTo>
                <a:lnTo>
                  <a:pt x="3238" y="170307"/>
                </a:lnTo>
                <a:lnTo>
                  <a:pt x="0" y="137160"/>
                </a:lnTo>
                <a:lnTo>
                  <a:pt x="881" y="116871"/>
                </a:lnTo>
                <a:lnTo>
                  <a:pt x="8358" y="78009"/>
                </a:lnTo>
                <a:lnTo>
                  <a:pt x="28765" y="28575"/>
                </a:lnTo>
                <a:lnTo>
                  <a:pt x="45720" y="0"/>
                </a:lnTo>
                <a:lnTo>
                  <a:pt x="71628" y="0"/>
                </a:lnTo>
                <a:lnTo>
                  <a:pt x="63317" y="20859"/>
                </a:lnTo>
                <a:lnTo>
                  <a:pt x="56578" y="40005"/>
                </a:lnTo>
                <a:lnTo>
                  <a:pt x="44124" y="89154"/>
                </a:lnTo>
                <a:lnTo>
                  <a:pt x="39624" y="137160"/>
                </a:lnTo>
                <a:lnTo>
                  <a:pt x="39909" y="149494"/>
                </a:lnTo>
                <a:lnTo>
                  <a:pt x="46505" y="198239"/>
                </a:lnTo>
                <a:lnTo>
                  <a:pt x="58340" y="240887"/>
                </a:lnTo>
                <a:lnTo>
                  <a:pt x="62103" y="250317"/>
                </a:lnTo>
                <a:lnTo>
                  <a:pt x="66436" y="261461"/>
                </a:lnTo>
                <a:lnTo>
                  <a:pt x="71628" y="274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838700" y="6031991"/>
            <a:ext cx="483108" cy="152400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343144" y="6141720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0" y="0"/>
                </a:moveTo>
                <a:lnTo>
                  <a:pt x="42672" y="0"/>
                </a:lnTo>
                <a:lnTo>
                  <a:pt x="42672" y="42672"/>
                </a:lnTo>
                <a:lnTo>
                  <a:pt x="0" y="4267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426964" y="6028944"/>
            <a:ext cx="146208" cy="213360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593079" y="6028944"/>
            <a:ext cx="143256" cy="158496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768340" y="6028944"/>
            <a:ext cx="245364" cy="158496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039611" y="6028944"/>
            <a:ext cx="219456" cy="155448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304788" y="6141720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0" y="0"/>
                </a:moveTo>
                <a:lnTo>
                  <a:pt x="42672" y="0"/>
                </a:lnTo>
                <a:lnTo>
                  <a:pt x="42672" y="42672"/>
                </a:lnTo>
                <a:lnTo>
                  <a:pt x="0" y="4267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355079" y="5974079"/>
            <a:ext cx="74930" cy="271780"/>
          </a:xfrm>
          <a:custGeom>
            <a:avLst/>
            <a:gdLst/>
            <a:ahLst/>
            <a:cxnLst/>
            <a:rect l="l" t="t" r="r" b="b"/>
            <a:pathLst>
              <a:path w="74929" h="271779">
                <a:moveTo>
                  <a:pt x="74676" y="35052"/>
                </a:moveTo>
                <a:lnTo>
                  <a:pt x="35052" y="35052"/>
                </a:lnTo>
                <a:lnTo>
                  <a:pt x="35052" y="0"/>
                </a:lnTo>
                <a:lnTo>
                  <a:pt x="74676" y="0"/>
                </a:lnTo>
                <a:lnTo>
                  <a:pt x="74676" y="35052"/>
                </a:lnTo>
                <a:close/>
              </a:path>
              <a:path w="74929" h="271779">
                <a:moveTo>
                  <a:pt x="72699" y="234696"/>
                </a:moveTo>
                <a:lnTo>
                  <a:pt x="19812" y="234696"/>
                </a:lnTo>
                <a:lnTo>
                  <a:pt x="24384" y="233172"/>
                </a:lnTo>
                <a:lnTo>
                  <a:pt x="30480" y="230124"/>
                </a:lnTo>
                <a:lnTo>
                  <a:pt x="32004" y="228600"/>
                </a:lnTo>
                <a:lnTo>
                  <a:pt x="33528" y="225552"/>
                </a:lnTo>
                <a:lnTo>
                  <a:pt x="33528" y="222504"/>
                </a:lnTo>
                <a:lnTo>
                  <a:pt x="35052" y="214884"/>
                </a:lnTo>
                <a:lnTo>
                  <a:pt x="35052" y="57912"/>
                </a:lnTo>
                <a:lnTo>
                  <a:pt x="74676" y="57912"/>
                </a:lnTo>
                <a:lnTo>
                  <a:pt x="74676" y="204216"/>
                </a:lnTo>
                <a:lnTo>
                  <a:pt x="74390" y="217932"/>
                </a:lnTo>
                <a:lnTo>
                  <a:pt x="73533" y="229362"/>
                </a:lnTo>
                <a:lnTo>
                  <a:pt x="72699" y="234696"/>
                </a:lnTo>
                <a:close/>
              </a:path>
              <a:path w="74929" h="271779">
                <a:moveTo>
                  <a:pt x="27432" y="271272"/>
                </a:moveTo>
                <a:lnTo>
                  <a:pt x="19812" y="271272"/>
                </a:lnTo>
                <a:lnTo>
                  <a:pt x="15240" y="269748"/>
                </a:lnTo>
                <a:lnTo>
                  <a:pt x="9144" y="269748"/>
                </a:lnTo>
                <a:lnTo>
                  <a:pt x="0" y="266700"/>
                </a:lnTo>
                <a:lnTo>
                  <a:pt x="4572" y="233172"/>
                </a:lnTo>
                <a:lnTo>
                  <a:pt x="7620" y="233172"/>
                </a:lnTo>
                <a:lnTo>
                  <a:pt x="9144" y="234696"/>
                </a:lnTo>
                <a:lnTo>
                  <a:pt x="72699" y="234696"/>
                </a:lnTo>
                <a:lnTo>
                  <a:pt x="49720" y="267414"/>
                </a:lnTo>
                <a:lnTo>
                  <a:pt x="36004" y="270748"/>
                </a:lnTo>
                <a:lnTo>
                  <a:pt x="27432" y="271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451091" y="6028944"/>
            <a:ext cx="144780" cy="158496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623304" y="6028944"/>
            <a:ext cx="155448" cy="158496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810756" y="6028944"/>
            <a:ext cx="137160" cy="155448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982968" y="5971032"/>
            <a:ext cx="71755" cy="274320"/>
          </a:xfrm>
          <a:custGeom>
            <a:avLst/>
            <a:gdLst/>
            <a:ahLst/>
            <a:cxnLst/>
            <a:rect l="l" t="t" r="r" b="b"/>
            <a:pathLst>
              <a:path w="71754" h="274320">
                <a:moveTo>
                  <a:pt x="27432" y="274320"/>
                </a:moveTo>
                <a:lnTo>
                  <a:pt x="0" y="274320"/>
                </a:lnTo>
                <a:lnTo>
                  <a:pt x="5405" y="262342"/>
                </a:lnTo>
                <a:lnTo>
                  <a:pt x="10096" y="251650"/>
                </a:lnTo>
                <a:lnTo>
                  <a:pt x="22336" y="212836"/>
                </a:lnTo>
                <a:lnTo>
                  <a:pt x="24384" y="204216"/>
                </a:lnTo>
                <a:lnTo>
                  <a:pt x="31361" y="162663"/>
                </a:lnTo>
                <a:lnTo>
                  <a:pt x="31945" y="134112"/>
                </a:lnTo>
                <a:lnTo>
                  <a:pt x="31694" y="121158"/>
                </a:lnTo>
                <a:lnTo>
                  <a:pt x="25908" y="73152"/>
                </a:lnTo>
                <a:lnTo>
                  <a:pt x="8548" y="20859"/>
                </a:lnTo>
                <a:lnTo>
                  <a:pt x="0" y="0"/>
                </a:lnTo>
                <a:lnTo>
                  <a:pt x="25908" y="0"/>
                </a:lnTo>
                <a:lnTo>
                  <a:pt x="53125" y="48434"/>
                </a:lnTo>
                <a:lnTo>
                  <a:pt x="68961" y="99822"/>
                </a:lnTo>
                <a:lnTo>
                  <a:pt x="71628" y="134112"/>
                </a:lnTo>
                <a:lnTo>
                  <a:pt x="71056" y="150114"/>
                </a:lnTo>
                <a:lnTo>
                  <a:pt x="62484" y="198120"/>
                </a:lnTo>
                <a:lnTo>
                  <a:pt x="48387" y="236791"/>
                </a:lnTo>
                <a:lnTo>
                  <a:pt x="38909" y="255770"/>
                </a:lnTo>
                <a:lnTo>
                  <a:pt x="27432" y="274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Title 211">
            <a:extLst>
              <a:ext uri="{FF2B5EF4-FFF2-40B4-BE49-F238E27FC236}">
                <a16:creationId xmlns:a16="http://schemas.microsoft.com/office/drawing/2014/main" id="{223B31F0-62DD-4DAD-88A4-ABFA900D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ARM Template Basics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bject 80"/>
          <p:cNvSpPr/>
          <p:nvPr/>
        </p:nvSpPr>
        <p:spPr>
          <a:xfrm>
            <a:off x="149352" y="2566416"/>
            <a:ext cx="9852660" cy="2112645"/>
          </a:xfrm>
          <a:custGeom>
            <a:avLst/>
            <a:gdLst/>
            <a:ahLst/>
            <a:cxnLst/>
            <a:rect l="l" t="t" r="r" b="b"/>
            <a:pathLst>
              <a:path w="9852660" h="2112645">
                <a:moveTo>
                  <a:pt x="0" y="0"/>
                </a:moveTo>
                <a:lnTo>
                  <a:pt x="9852660" y="0"/>
                </a:lnTo>
                <a:lnTo>
                  <a:pt x="9852660" y="2112264"/>
                </a:lnTo>
                <a:lnTo>
                  <a:pt x="0" y="2112264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31647" y="2668523"/>
            <a:ext cx="59690" cy="196850"/>
          </a:xfrm>
          <a:custGeom>
            <a:avLst/>
            <a:gdLst/>
            <a:ahLst/>
            <a:cxnLst/>
            <a:rect l="l" t="t" r="r" b="b"/>
            <a:pathLst>
              <a:path w="59689" h="196850">
                <a:moveTo>
                  <a:pt x="59436" y="196596"/>
                </a:moveTo>
                <a:lnTo>
                  <a:pt x="44196" y="196596"/>
                </a:lnTo>
                <a:lnTo>
                  <a:pt x="39624" y="195072"/>
                </a:lnTo>
                <a:lnTo>
                  <a:pt x="35052" y="195072"/>
                </a:lnTo>
                <a:lnTo>
                  <a:pt x="32004" y="192024"/>
                </a:lnTo>
                <a:lnTo>
                  <a:pt x="25908" y="182880"/>
                </a:lnTo>
                <a:lnTo>
                  <a:pt x="22860" y="173736"/>
                </a:lnTo>
                <a:lnTo>
                  <a:pt x="22621" y="168830"/>
                </a:lnTo>
                <a:lnTo>
                  <a:pt x="22098" y="163068"/>
                </a:lnTo>
                <a:lnTo>
                  <a:pt x="21574" y="156162"/>
                </a:lnTo>
                <a:lnTo>
                  <a:pt x="21336" y="147828"/>
                </a:lnTo>
                <a:lnTo>
                  <a:pt x="21336" y="124968"/>
                </a:lnTo>
                <a:lnTo>
                  <a:pt x="19812" y="118872"/>
                </a:lnTo>
                <a:lnTo>
                  <a:pt x="18288" y="114300"/>
                </a:lnTo>
                <a:lnTo>
                  <a:pt x="12192" y="108204"/>
                </a:lnTo>
                <a:lnTo>
                  <a:pt x="7620" y="105156"/>
                </a:lnTo>
                <a:lnTo>
                  <a:pt x="0" y="105156"/>
                </a:lnTo>
                <a:lnTo>
                  <a:pt x="0" y="89916"/>
                </a:lnTo>
                <a:lnTo>
                  <a:pt x="7620" y="89916"/>
                </a:lnTo>
                <a:lnTo>
                  <a:pt x="12192" y="88392"/>
                </a:lnTo>
                <a:lnTo>
                  <a:pt x="15240" y="85344"/>
                </a:lnTo>
                <a:lnTo>
                  <a:pt x="18288" y="80772"/>
                </a:lnTo>
                <a:lnTo>
                  <a:pt x="19812" y="77724"/>
                </a:lnTo>
                <a:lnTo>
                  <a:pt x="21336" y="71628"/>
                </a:lnTo>
                <a:lnTo>
                  <a:pt x="21336" y="38100"/>
                </a:lnTo>
                <a:lnTo>
                  <a:pt x="22860" y="28956"/>
                </a:lnTo>
                <a:lnTo>
                  <a:pt x="22860" y="24384"/>
                </a:lnTo>
                <a:lnTo>
                  <a:pt x="24384" y="18288"/>
                </a:lnTo>
                <a:lnTo>
                  <a:pt x="25908" y="13716"/>
                </a:lnTo>
                <a:lnTo>
                  <a:pt x="28956" y="9144"/>
                </a:lnTo>
                <a:lnTo>
                  <a:pt x="35052" y="3048"/>
                </a:lnTo>
                <a:lnTo>
                  <a:pt x="39624" y="1524"/>
                </a:lnTo>
                <a:lnTo>
                  <a:pt x="44196" y="1524"/>
                </a:lnTo>
                <a:lnTo>
                  <a:pt x="48768" y="0"/>
                </a:lnTo>
                <a:lnTo>
                  <a:pt x="59436" y="0"/>
                </a:lnTo>
                <a:lnTo>
                  <a:pt x="59436" y="15240"/>
                </a:lnTo>
                <a:lnTo>
                  <a:pt x="50292" y="15240"/>
                </a:lnTo>
                <a:lnTo>
                  <a:pt x="45720" y="18288"/>
                </a:lnTo>
                <a:lnTo>
                  <a:pt x="41148" y="51816"/>
                </a:lnTo>
                <a:lnTo>
                  <a:pt x="40838" y="62388"/>
                </a:lnTo>
                <a:lnTo>
                  <a:pt x="39814" y="71247"/>
                </a:lnTo>
                <a:lnTo>
                  <a:pt x="37933" y="78390"/>
                </a:lnTo>
                <a:lnTo>
                  <a:pt x="35052" y="83820"/>
                </a:lnTo>
                <a:lnTo>
                  <a:pt x="32004" y="91440"/>
                </a:lnTo>
                <a:lnTo>
                  <a:pt x="25908" y="96012"/>
                </a:lnTo>
                <a:lnTo>
                  <a:pt x="18288" y="97536"/>
                </a:lnTo>
                <a:lnTo>
                  <a:pt x="25908" y="100584"/>
                </a:lnTo>
                <a:lnTo>
                  <a:pt x="32004" y="105156"/>
                </a:lnTo>
                <a:lnTo>
                  <a:pt x="35052" y="112776"/>
                </a:lnTo>
                <a:lnTo>
                  <a:pt x="37933" y="118205"/>
                </a:lnTo>
                <a:lnTo>
                  <a:pt x="39814" y="125349"/>
                </a:lnTo>
                <a:lnTo>
                  <a:pt x="40838" y="134207"/>
                </a:lnTo>
                <a:lnTo>
                  <a:pt x="41148" y="144780"/>
                </a:lnTo>
                <a:lnTo>
                  <a:pt x="41409" y="156210"/>
                </a:lnTo>
                <a:lnTo>
                  <a:pt x="42100" y="165354"/>
                </a:lnTo>
                <a:lnTo>
                  <a:pt x="43076" y="172212"/>
                </a:lnTo>
                <a:lnTo>
                  <a:pt x="44196" y="176784"/>
                </a:lnTo>
                <a:lnTo>
                  <a:pt x="45720" y="179832"/>
                </a:lnTo>
                <a:lnTo>
                  <a:pt x="50292" y="181356"/>
                </a:lnTo>
                <a:lnTo>
                  <a:pt x="59436" y="181356"/>
                </a:lnTo>
                <a:lnTo>
                  <a:pt x="59436" y="196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91084" y="2903220"/>
            <a:ext cx="496824" cy="187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09244" y="2959607"/>
            <a:ext cx="102108" cy="115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32688" y="2959607"/>
            <a:ext cx="147828" cy="1127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100327" y="2959607"/>
            <a:ext cx="96012" cy="1158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219200" y="2921507"/>
            <a:ext cx="58419" cy="53340"/>
          </a:xfrm>
          <a:custGeom>
            <a:avLst/>
            <a:gdLst/>
            <a:ahLst/>
            <a:cxnLst/>
            <a:rect l="l" t="t" r="r" b="b"/>
            <a:pathLst>
              <a:path w="58419" h="53339">
                <a:moveTo>
                  <a:pt x="53340" y="53340"/>
                </a:moveTo>
                <a:lnTo>
                  <a:pt x="41148" y="53340"/>
                </a:lnTo>
                <a:lnTo>
                  <a:pt x="36576" y="24384"/>
                </a:lnTo>
                <a:lnTo>
                  <a:pt x="36576" y="0"/>
                </a:lnTo>
                <a:lnTo>
                  <a:pt x="57912" y="0"/>
                </a:lnTo>
                <a:lnTo>
                  <a:pt x="57912" y="24384"/>
                </a:lnTo>
                <a:lnTo>
                  <a:pt x="53340" y="53340"/>
                </a:lnTo>
                <a:close/>
              </a:path>
              <a:path w="58419" h="53339">
                <a:moveTo>
                  <a:pt x="16764" y="53340"/>
                </a:moveTo>
                <a:lnTo>
                  <a:pt x="4572" y="53340"/>
                </a:lnTo>
                <a:lnTo>
                  <a:pt x="0" y="24384"/>
                </a:lnTo>
                <a:lnTo>
                  <a:pt x="0" y="0"/>
                </a:lnTo>
                <a:lnTo>
                  <a:pt x="21336" y="0"/>
                </a:lnTo>
                <a:lnTo>
                  <a:pt x="21336" y="24384"/>
                </a:lnTo>
                <a:lnTo>
                  <a:pt x="16764" y="5334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303019" y="3051048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36" y="21336"/>
                </a:moveTo>
                <a:lnTo>
                  <a:pt x="0" y="21336"/>
                </a:lnTo>
                <a:lnTo>
                  <a:pt x="0" y="0"/>
                </a:lnTo>
                <a:lnTo>
                  <a:pt x="21336" y="0"/>
                </a:lnTo>
                <a:lnTo>
                  <a:pt x="21336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303019" y="2962655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36" y="21336"/>
                </a:moveTo>
                <a:lnTo>
                  <a:pt x="0" y="21336"/>
                </a:lnTo>
                <a:lnTo>
                  <a:pt x="0" y="0"/>
                </a:lnTo>
                <a:lnTo>
                  <a:pt x="21336" y="0"/>
                </a:lnTo>
                <a:lnTo>
                  <a:pt x="21336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91084" y="2921507"/>
            <a:ext cx="1534668" cy="4053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837944" y="2921507"/>
            <a:ext cx="469392" cy="1539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328672" y="2959607"/>
            <a:ext cx="102108" cy="115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50592" y="2959607"/>
            <a:ext cx="147828" cy="1127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619755" y="2959607"/>
            <a:ext cx="96012" cy="1158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744724" y="2935223"/>
            <a:ext cx="1261871" cy="1813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024884" y="3049524"/>
            <a:ext cx="26034" cy="24765"/>
          </a:xfrm>
          <a:custGeom>
            <a:avLst/>
            <a:gdLst/>
            <a:ahLst/>
            <a:cxnLst/>
            <a:rect l="l" t="t" r="r" b="b"/>
            <a:pathLst>
              <a:path w="26035" h="24764">
                <a:moveTo>
                  <a:pt x="0" y="0"/>
                </a:moveTo>
                <a:lnTo>
                  <a:pt x="25908" y="0"/>
                </a:lnTo>
                <a:lnTo>
                  <a:pt x="25908" y="24384"/>
                </a:lnTo>
                <a:lnTo>
                  <a:pt x="0" y="24384"/>
                </a:lnTo>
                <a:lnTo>
                  <a:pt x="0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073652" y="2959607"/>
            <a:ext cx="316992" cy="1158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418076" y="2959607"/>
            <a:ext cx="164592" cy="115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605528" y="2918460"/>
            <a:ext cx="1848611" cy="1569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355079" y="2918460"/>
            <a:ext cx="286512" cy="1569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673595" y="2918460"/>
            <a:ext cx="55244" cy="154305"/>
          </a:xfrm>
          <a:custGeom>
            <a:avLst/>
            <a:gdLst/>
            <a:ahLst/>
            <a:cxnLst/>
            <a:rect l="l" t="t" r="r" b="b"/>
            <a:pathLst>
              <a:path w="55245" h="154305">
                <a:moveTo>
                  <a:pt x="0" y="42672"/>
                </a:moveTo>
                <a:lnTo>
                  <a:pt x="0" y="27432"/>
                </a:lnTo>
                <a:lnTo>
                  <a:pt x="15406" y="25717"/>
                </a:lnTo>
                <a:lnTo>
                  <a:pt x="27241" y="20574"/>
                </a:lnTo>
                <a:lnTo>
                  <a:pt x="35361" y="12001"/>
                </a:lnTo>
                <a:lnTo>
                  <a:pt x="39624" y="0"/>
                </a:lnTo>
                <a:lnTo>
                  <a:pt x="54864" y="0"/>
                </a:lnTo>
                <a:lnTo>
                  <a:pt x="54864" y="35052"/>
                </a:lnTo>
                <a:lnTo>
                  <a:pt x="35052" y="35052"/>
                </a:lnTo>
                <a:lnTo>
                  <a:pt x="28503" y="38814"/>
                </a:lnTo>
                <a:lnTo>
                  <a:pt x="20383" y="41148"/>
                </a:lnTo>
                <a:lnTo>
                  <a:pt x="10834" y="42338"/>
                </a:lnTo>
                <a:lnTo>
                  <a:pt x="0" y="42672"/>
                </a:lnTo>
                <a:close/>
              </a:path>
              <a:path w="55245" h="154305">
                <a:moveTo>
                  <a:pt x="54864" y="153924"/>
                </a:moveTo>
                <a:lnTo>
                  <a:pt x="35052" y="153924"/>
                </a:lnTo>
                <a:lnTo>
                  <a:pt x="35052" y="35052"/>
                </a:lnTo>
                <a:lnTo>
                  <a:pt x="54864" y="35052"/>
                </a:lnTo>
                <a:lnTo>
                  <a:pt x="54864" y="153924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769608" y="2918460"/>
            <a:ext cx="173735" cy="1569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976871" y="2918460"/>
            <a:ext cx="55244" cy="154305"/>
          </a:xfrm>
          <a:custGeom>
            <a:avLst/>
            <a:gdLst/>
            <a:ahLst/>
            <a:cxnLst/>
            <a:rect l="l" t="t" r="r" b="b"/>
            <a:pathLst>
              <a:path w="55245" h="154305">
                <a:moveTo>
                  <a:pt x="0" y="42672"/>
                </a:moveTo>
                <a:lnTo>
                  <a:pt x="0" y="27432"/>
                </a:lnTo>
                <a:lnTo>
                  <a:pt x="15192" y="25717"/>
                </a:lnTo>
                <a:lnTo>
                  <a:pt x="26670" y="20574"/>
                </a:lnTo>
                <a:lnTo>
                  <a:pt x="34718" y="12001"/>
                </a:lnTo>
                <a:lnTo>
                  <a:pt x="39624" y="0"/>
                </a:lnTo>
                <a:lnTo>
                  <a:pt x="54864" y="0"/>
                </a:lnTo>
                <a:lnTo>
                  <a:pt x="54864" y="35052"/>
                </a:lnTo>
                <a:lnTo>
                  <a:pt x="35052" y="35052"/>
                </a:lnTo>
                <a:lnTo>
                  <a:pt x="28503" y="38814"/>
                </a:lnTo>
                <a:lnTo>
                  <a:pt x="20383" y="41148"/>
                </a:lnTo>
                <a:lnTo>
                  <a:pt x="10834" y="42338"/>
                </a:lnTo>
                <a:lnTo>
                  <a:pt x="0" y="42672"/>
                </a:lnTo>
                <a:close/>
              </a:path>
              <a:path w="55245" h="154305">
                <a:moveTo>
                  <a:pt x="54864" y="153924"/>
                </a:moveTo>
                <a:lnTo>
                  <a:pt x="35052" y="153924"/>
                </a:lnTo>
                <a:lnTo>
                  <a:pt x="35052" y="35052"/>
                </a:lnTo>
                <a:lnTo>
                  <a:pt x="54864" y="35052"/>
                </a:lnTo>
                <a:lnTo>
                  <a:pt x="54864" y="153924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068311" y="2921507"/>
            <a:ext cx="161543" cy="1539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249668" y="2959607"/>
            <a:ext cx="102108" cy="11582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373111" y="2959607"/>
            <a:ext cx="96520" cy="154305"/>
          </a:xfrm>
          <a:custGeom>
            <a:avLst/>
            <a:gdLst/>
            <a:ahLst/>
            <a:cxnLst/>
            <a:rect l="l" t="t" r="r" b="b"/>
            <a:pathLst>
              <a:path w="96520" h="154305">
                <a:moveTo>
                  <a:pt x="40764" y="16764"/>
                </a:moveTo>
                <a:lnTo>
                  <a:pt x="19812" y="16764"/>
                </a:lnTo>
                <a:lnTo>
                  <a:pt x="26717" y="9644"/>
                </a:lnTo>
                <a:lnTo>
                  <a:pt x="33909" y="4381"/>
                </a:lnTo>
                <a:lnTo>
                  <a:pt x="41671" y="1119"/>
                </a:lnTo>
                <a:lnTo>
                  <a:pt x="50292" y="0"/>
                </a:lnTo>
                <a:lnTo>
                  <a:pt x="60888" y="1095"/>
                </a:lnTo>
                <a:lnTo>
                  <a:pt x="69913" y="4191"/>
                </a:lnTo>
                <a:lnTo>
                  <a:pt x="77509" y="9001"/>
                </a:lnTo>
                <a:lnTo>
                  <a:pt x="83820" y="15240"/>
                </a:lnTo>
                <a:lnTo>
                  <a:pt x="48768" y="15240"/>
                </a:lnTo>
                <a:lnTo>
                  <a:pt x="41028" y="16621"/>
                </a:lnTo>
                <a:lnTo>
                  <a:pt x="40764" y="16764"/>
                </a:lnTo>
                <a:close/>
              </a:path>
              <a:path w="96520" h="154305">
                <a:moveTo>
                  <a:pt x="19812" y="153924"/>
                </a:moveTo>
                <a:lnTo>
                  <a:pt x="0" y="153924"/>
                </a:lnTo>
                <a:lnTo>
                  <a:pt x="0" y="3048"/>
                </a:lnTo>
                <a:lnTo>
                  <a:pt x="19812" y="3048"/>
                </a:lnTo>
                <a:lnTo>
                  <a:pt x="19812" y="16764"/>
                </a:lnTo>
                <a:lnTo>
                  <a:pt x="40764" y="16764"/>
                </a:lnTo>
                <a:lnTo>
                  <a:pt x="33718" y="20574"/>
                </a:lnTo>
                <a:lnTo>
                  <a:pt x="26693" y="26812"/>
                </a:lnTo>
                <a:lnTo>
                  <a:pt x="19812" y="35052"/>
                </a:lnTo>
                <a:lnTo>
                  <a:pt x="19812" y="88392"/>
                </a:lnTo>
                <a:lnTo>
                  <a:pt x="26050" y="93511"/>
                </a:lnTo>
                <a:lnTo>
                  <a:pt x="33147" y="97345"/>
                </a:lnTo>
                <a:lnTo>
                  <a:pt x="40814" y="99750"/>
                </a:lnTo>
                <a:lnTo>
                  <a:pt x="48768" y="100584"/>
                </a:lnTo>
                <a:lnTo>
                  <a:pt x="82296" y="100584"/>
                </a:lnTo>
                <a:lnTo>
                  <a:pt x="77534" y="105156"/>
                </a:lnTo>
                <a:lnTo>
                  <a:pt x="19812" y="105156"/>
                </a:lnTo>
                <a:lnTo>
                  <a:pt x="19812" y="153924"/>
                </a:lnTo>
                <a:close/>
              </a:path>
              <a:path w="96520" h="154305">
                <a:moveTo>
                  <a:pt x="82296" y="100584"/>
                </a:moveTo>
                <a:lnTo>
                  <a:pt x="56388" y="100584"/>
                </a:lnTo>
                <a:lnTo>
                  <a:pt x="64008" y="97536"/>
                </a:lnTo>
                <a:lnTo>
                  <a:pt x="68580" y="89916"/>
                </a:lnTo>
                <a:lnTo>
                  <a:pt x="71699" y="83629"/>
                </a:lnTo>
                <a:lnTo>
                  <a:pt x="74104" y="76200"/>
                </a:lnTo>
                <a:lnTo>
                  <a:pt x="75652" y="67627"/>
                </a:lnTo>
                <a:lnTo>
                  <a:pt x="76200" y="57912"/>
                </a:lnTo>
                <a:lnTo>
                  <a:pt x="75652" y="48196"/>
                </a:lnTo>
                <a:lnTo>
                  <a:pt x="57912" y="15240"/>
                </a:lnTo>
                <a:lnTo>
                  <a:pt x="83820" y="15240"/>
                </a:lnTo>
                <a:lnTo>
                  <a:pt x="88939" y="23836"/>
                </a:lnTo>
                <a:lnTo>
                  <a:pt x="92773" y="33718"/>
                </a:lnTo>
                <a:lnTo>
                  <a:pt x="95178" y="45029"/>
                </a:lnTo>
                <a:lnTo>
                  <a:pt x="96012" y="57912"/>
                </a:lnTo>
                <a:lnTo>
                  <a:pt x="95154" y="70794"/>
                </a:lnTo>
                <a:lnTo>
                  <a:pt x="92583" y="82105"/>
                </a:lnTo>
                <a:lnTo>
                  <a:pt x="88296" y="91987"/>
                </a:lnTo>
                <a:lnTo>
                  <a:pt x="82296" y="100584"/>
                </a:lnTo>
                <a:close/>
              </a:path>
              <a:path w="96520" h="154305">
                <a:moveTo>
                  <a:pt x="48768" y="115824"/>
                </a:moveTo>
                <a:lnTo>
                  <a:pt x="40814" y="115228"/>
                </a:lnTo>
                <a:lnTo>
                  <a:pt x="33147" y="113347"/>
                </a:lnTo>
                <a:lnTo>
                  <a:pt x="26050" y="110037"/>
                </a:lnTo>
                <a:lnTo>
                  <a:pt x="19812" y="105156"/>
                </a:lnTo>
                <a:lnTo>
                  <a:pt x="77534" y="105156"/>
                </a:lnTo>
                <a:lnTo>
                  <a:pt x="75128" y="107465"/>
                </a:lnTo>
                <a:lnTo>
                  <a:pt x="67246" y="112204"/>
                </a:lnTo>
                <a:lnTo>
                  <a:pt x="58507" y="114942"/>
                </a:lnTo>
                <a:lnTo>
                  <a:pt x="48768" y="115824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499604" y="2919984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3924"/>
                </a:lnTo>
              </a:path>
            </a:pathLst>
          </a:custGeom>
          <a:ln w="24384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530083" y="2959607"/>
            <a:ext cx="102235" cy="116205"/>
          </a:xfrm>
          <a:custGeom>
            <a:avLst/>
            <a:gdLst/>
            <a:ahLst/>
            <a:cxnLst/>
            <a:rect l="l" t="t" r="r" b="b"/>
            <a:pathLst>
              <a:path w="102234" h="116205">
                <a:moveTo>
                  <a:pt x="51816" y="115824"/>
                </a:moveTo>
                <a:lnTo>
                  <a:pt x="13716" y="100584"/>
                </a:lnTo>
                <a:lnTo>
                  <a:pt x="0" y="57912"/>
                </a:lnTo>
                <a:lnTo>
                  <a:pt x="857" y="45029"/>
                </a:lnTo>
                <a:lnTo>
                  <a:pt x="21383" y="9001"/>
                </a:lnTo>
                <a:lnTo>
                  <a:pt x="51816" y="0"/>
                </a:lnTo>
                <a:lnTo>
                  <a:pt x="62674" y="1095"/>
                </a:lnTo>
                <a:lnTo>
                  <a:pt x="72390" y="4191"/>
                </a:lnTo>
                <a:lnTo>
                  <a:pt x="80962" y="9001"/>
                </a:lnTo>
                <a:lnTo>
                  <a:pt x="88392" y="15240"/>
                </a:lnTo>
                <a:lnTo>
                  <a:pt x="42672" y="15240"/>
                </a:lnTo>
                <a:lnTo>
                  <a:pt x="35052" y="19812"/>
                </a:lnTo>
                <a:lnTo>
                  <a:pt x="19812" y="57912"/>
                </a:lnTo>
                <a:lnTo>
                  <a:pt x="20383" y="68484"/>
                </a:lnTo>
                <a:lnTo>
                  <a:pt x="42672" y="100584"/>
                </a:lnTo>
                <a:lnTo>
                  <a:pt x="88392" y="100584"/>
                </a:lnTo>
                <a:lnTo>
                  <a:pt x="80962" y="107465"/>
                </a:lnTo>
                <a:lnTo>
                  <a:pt x="72390" y="112204"/>
                </a:lnTo>
                <a:lnTo>
                  <a:pt x="62674" y="114942"/>
                </a:lnTo>
                <a:lnTo>
                  <a:pt x="51816" y="115824"/>
                </a:lnTo>
                <a:close/>
              </a:path>
              <a:path w="102234" h="116205">
                <a:moveTo>
                  <a:pt x="88392" y="100584"/>
                </a:moveTo>
                <a:lnTo>
                  <a:pt x="60960" y="100584"/>
                </a:lnTo>
                <a:lnTo>
                  <a:pt x="68580" y="97536"/>
                </a:lnTo>
                <a:lnTo>
                  <a:pt x="74676" y="89916"/>
                </a:lnTo>
                <a:lnTo>
                  <a:pt x="77795" y="84486"/>
                </a:lnTo>
                <a:lnTo>
                  <a:pt x="80200" y="77343"/>
                </a:lnTo>
                <a:lnTo>
                  <a:pt x="81748" y="68484"/>
                </a:lnTo>
                <a:lnTo>
                  <a:pt x="82296" y="57912"/>
                </a:lnTo>
                <a:lnTo>
                  <a:pt x="81748" y="48196"/>
                </a:lnTo>
                <a:lnTo>
                  <a:pt x="60960" y="15240"/>
                </a:lnTo>
                <a:lnTo>
                  <a:pt x="88392" y="15240"/>
                </a:lnTo>
                <a:lnTo>
                  <a:pt x="94392" y="23836"/>
                </a:lnTo>
                <a:lnTo>
                  <a:pt x="98679" y="33718"/>
                </a:lnTo>
                <a:lnTo>
                  <a:pt x="101250" y="45029"/>
                </a:lnTo>
                <a:lnTo>
                  <a:pt x="102108" y="57912"/>
                </a:lnTo>
                <a:lnTo>
                  <a:pt x="101250" y="71008"/>
                </a:lnTo>
                <a:lnTo>
                  <a:pt x="98679" y="82677"/>
                </a:lnTo>
                <a:lnTo>
                  <a:pt x="94392" y="92630"/>
                </a:lnTo>
                <a:lnTo>
                  <a:pt x="88392" y="100584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642859" y="2962655"/>
            <a:ext cx="99060" cy="154305"/>
          </a:xfrm>
          <a:custGeom>
            <a:avLst/>
            <a:gdLst/>
            <a:ahLst/>
            <a:cxnLst/>
            <a:rect l="l" t="t" r="r" b="b"/>
            <a:pathLst>
              <a:path w="99059" h="154305">
                <a:moveTo>
                  <a:pt x="48006" y="135636"/>
                </a:moveTo>
                <a:lnTo>
                  <a:pt x="18288" y="135636"/>
                </a:lnTo>
                <a:lnTo>
                  <a:pt x="24860" y="134159"/>
                </a:lnTo>
                <a:lnTo>
                  <a:pt x="30861" y="129540"/>
                </a:lnTo>
                <a:lnTo>
                  <a:pt x="36290" y="121491"/>
                </a:lnTo>
                <a:lnTo>
                  <a:pt x="41148" y="109728"/>
                </a:lnTo>
                <a:lnTo>
                  <a:pt x="0" y="0"/>
                </a:lnTo>
                <a:lnTo>
                  <a:pt x="21336" y="0"/>
                </a:lnTo>
                <a:lnTo>
                  <a:pt x="48768" y="86868"/>
                </a:lnTo>
                <a:lnTo>
                  <a:pt x="66484" y="86868"/>
                </a:lnTo>
                <a:lnTo>
                  <a:pt x="57912" y="109728"/>
                </a:lnTo>
                <a:lnTo>
                  <a:pt x="54768" y="117181"/>
                </a:lnTo>
                <a:lnTo>
                  <a:pt x="52197" y="123634"/>
                </a:lnTo>
                <a:lnTo>
                  <a:pt x="50196" y="129230"/>
                </a:lnTo>
                <a:lnTo>
                  <a:pt x="48744" y="134159"/>
                </a:lnTo>
                <a:lnTo>
                  <a:pt x="48006" y="135636"/>
                </a:lnTo>
                <a:close/>
              </a:path>
              <a:path w="99059" h="154305">
                <a:moveTo>
                  <a:pt x="66484" y="86868"/>
                </a:moveTo>
                <a:lnTo>
                  <a:pt x="48768" y="86868"/>
                </a:lnTo>
                <a:lnTo>
                  <a:pt x="77724" y="0"/>
                </a:lnTo>
                <a:lnTo>
                  <a:pt x="99060" y="0"/>
                </a:lnTo>
                <a:lnTo>
                  <a:pt x="66484" y="86868"/>
                </a:lnTo>
                <a:close/>
              </a:path>
              <a:path w="99059" h="154305">
                <a:moveTo>
                  <a:pt x="27432" y="153924"/>
                </a:moveTo>
                <a:lnTo>
                  <a:pt x="12192" y="153924"/>
                </a:lnTo>
                <a:lnTo>
                  <a:pt x="9144" y="152400"/>
                </a:lnTo>
                <a:lnTo>
                  <a:pt x="9144" y="134112"/>
                </a:lnTo>
                <a:lnTo>
                  <a:pt x="12192" y="135636"/>
                </a:lnTo>
                <a:lnTo>
                  <a:pt x="48006" y="135636"/>
                </a:lnTo>
                <a:lnTo>
                  <a:pt x="45720" y="140208"/>
                </a:lnTo>
                <a:lnTo>
                  <a:pt x="41148" y="144780"/>
                </a:lnTo>
                <a:lnTo>
                  <a:pt x="38100" y="149352"/>
                </a:lnTo>
                <a:lnTo>
                  <a:pt x="33528" y="152400"/>
                </a:lnTo>
                <a:lnTo>
                  <a:pt x="27432" y="153924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758683" y="2959607"/>
            <a:ext cx="147955" cy="113030"/>
          </a:xfrm>
          <a:custGeom>
            <a:avLst/>
            <a:gdLst/>
            <a:ahLst/>
            <a:cxnLst/>
            <a:rect l="l" t="t" r="r" b="b"/>
            <a:pathLst>
              <a:path w="147954" h="113030">
                <a:moveTo>
                  <a:pt x="39624" y="16764"/>
                </a:moveTo>
                <a:lnTo>
                  <a:pt x="19812" y="16764"/>
                </a:lnTo>
                <a:lnTo>
                  <a:pt x="26717" y="9644"/>
                </a:lnTo>
                <a:lnTo>
                  <a:pt x="33909" y="4381"/>
                </a:lnTo>
                <a:lnTo>
                  <a:pt x="41671" y="1119"/>
                </a:lnTo>
                <a:lnTo>
                  <a:pt x="50292" y="0"/>
                </a:lnTo>
                <a:lnTo>
                  <a:pt x="60840" y="1381"/>
                </a:lnTo>
                <a:lnTo>
                  <a:pt x="69532" y="5334"/>
                </a:lnTo>
                <a:lnTo>
                  <a:pt x="76223" y="11572"/>
                </a:lnTo>
                <a:lnTo>
                  <a:pt x="78248" y="15240"/>
                </a:lnTo>
                <a:lnTo>
                  <a:pt x="47244" y="15240"/>
                </a:lnTo>
                <a:lnTo>
                  <a:pt x="40386" y="16383"/>
                </a:lnTo>
                <a:lnTo>
                  <a:pt x="39624" y="16764"/>
                </a:lnTo>
                <a:close/>
              </a:path>
              <a:path w="147954" h="113030">
                <a:moveTo>
                  <a:pt x="97536" y="19812"/>
                </a:moveTo>
                <a:lnTo>
                  <a:pt x="80772" y="19812"/>
                </a:lnTo>
                <a:lnTo>
                  <a:pt x="94488" y="6096"/>
                </a:lnTo>
                <a:lnTo>
                  <a:pt x="99060" y="4572"/>
                </a:lnTo>
                <a:lnTo>
                  <a:pt x="103632" y="1524"/>
                </a:lnTo>
                <a:lnTo>
                  <a:pt x="109728" y="0"/>
                </a:lnTo>
                <a:lnTo>
                  <a:pt x="114300" y="0"/>
                </a:lnTo>
                <a:lnTo>
                  <a:pt x="128539" y="2571"/>
                </a:lnTo>
                <a:lnTo>
                  <a:pt x="139065" y="10287"/>
                </a:lnTo>
                <a:lnTo>
                  <a:pt x="141578" y="15240"/>
                </a:lnTo>
                <a:lnTo>
                  <a:pt x="111252" y="15240"/>
                </a:lnTo>
                <a:lnTo>
                  <a:pt x="104394" y="16383"/>
                </a:lnTo>
                <a:lnTo>
                  <a:pt x="97536" y="19812"/>
                </a:lnTo>
                <a:close/>
              </a:path>
              <a:path w="147954" h="113030">
                <a:moveTo>
                  <a:pt x="19812" y="112776"/>
                </a:moveTo>
                <a:lnTo>
                  <a:pt x="0" y="112776"/>
                </a:lnTo>
                <a:lnTo>
                  <a:pt x="0" y="3048"/>
                </a:lnTo>
                <a:lnTo>
                  <a:pt x="19812" y="3048"/>
                </a:lnTo>
                <a:lnTo>
                  <a:pt x="19812" y="16764"/>
                </a:lnTo>
                <a:lnTo>
                  <a:pt x="39624" y="16764"/>
                </a:lnTo>
                <a:lnTo>
                  <a:pt x="33528" y="19812"/>
                </a:lnTo>
                <a:lnTo>
                  <a:pt x="26670" y="25527"/>
                </a:lnTo>
                <a:lnTo>
                  <a:pt x="19812" y="33528"/>
                </a:lnTo>
                <a:lnTo>
                  <a:pt x="19812" y="112776"/>
                </a:lnTo>
                <a:close/>
              </a:path>
              <a:path w="147954" h="113030">
                <a:moveTo>
                  <a:pt x="83820" y="112776"/>
                </a:moveTo>
                <a:lnTo>
                  <a:pt x="64008" y="112776"/>
                </a:lnTo>
                <a:lnTo>
                  <a:pt x="64008" y="32004"/>
                </a:lnTo>
                <a:lnTo>
                  <a:pt x="62484" y="25908"/>
                </a:lnTo>
                <a:lnTo>
                  <a:pt x="59436" y="21336"/>
                </a:lnTo>
                <a:lnTo>
                  <a:pt x="57912" y="18288"/>
                </a:lnTo>
                <a:lnTo>
                  <a:pt x="53340" y="15240"/>
                </a:lnTo>
                <a:lnTo>
                  <a:pt x="78248" y="15240"/>
                </a:lnTo>
                <a:lnTo>
                  <a:pt x="80772" y="19812"/>
                </a:lnTo>
                <a:lnTo>
                  <a:pt x="97536" y="19812"/>
                </a:lnTo>
                <a:lnTo>
                  <a:pt x="90678" y="25527"/>
                </a:lnTo>
                <a:lnTo>
                  <a:pt x="83820" y="33528"/>
                </a:lnTo>
                <a:lnTo>
                  <a:pt x="83820" y="112776"/>
                </a:lnTo>
                <a:close/>
              </a:path>
              <a:path w="147954" h="113030">
                <a:moveTo>
                  <a:pt x="147828" y="112776"/>
                </a:moveTo>
                <a:lnTo>
                  <a:pt x="128016" y="112776"/>
                </a:lnTo>
                <a:lnTo>
                  <a:pt x="128016" y="32004"/>
                </a:lnTo>
                <a:lnTo>
                  <a:pt x="126492" y="25908"/>
                </a:lnTo>
                <a:lnTo>
                  <a:pt x="123444" y="21336"/>
                </a:lnTo>
                <a:lnTo>
                  <a:pt x="121920" y="18288"/>
                </a:lnTo>
                <a:lnTo>
                  <a:pt x="117348" y="15240"/>
                </a:lnTo>
                <a:lnTo>
                  <a:pt x="141578" y="15240"/>
                </a:lnTo>
                <a:lnTo>
                  <a:pt x="145589" y="23145"/>
                </a:lnTo>
                <a:lnTo>
                  <a:pt x="147828" y="41148"/>
                </a:lnTo>
                <a:lnTo>
                  <a:pt x="147828" y="112776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927847" y="2959607"/>
            <a:ext cx="102235" cy="116205"/>
          </a:xfrm>
          <a:custGeom>
            <a:avLst/>
            <a:gdLst/>
            <a:ahLst/>
            <a:cxnLst/>
            <a:rect l="l" t="t" r="r" b="b"/>
            <a:pathLst>
              <a:path w="102234" h="116205">
                <a:moveTo>
                  <a:pt x="53340" y="115824"/>
                </a:moveTo>
                <a:lnTo>
                  <a:pt x="13716" y="100584"/>
                </a:lnTo>
                <a:lnTo>
                  <a:pt x="0" y="57912"/>
                </a:lnTo>
                <a:lnTo>
                  <a:pt x="857" y="45672"/>
                </a:lnTo>
                <a:lnTo>
                  <a:pt x="21145" y="9001"/>
                </a:lnTo>
                <a:lnTo>
                  <a:pt x="50292" y="0"/>
                </a:lnTo>
                <a:lnTo>
                  <a:pt x="61150" y="1095"/>
                </a:lnTo>
                <a:lnTo>
                  <a:pt x="70866" y="4191"/>
                </a:lnTo>
                <a:lnTo>
                  <a:pt x="79438" y="9001"/>
                </a:lnTo>
                <a:lnTo>
                  <a:pt x="86868" y="15240"/>
                </a:lnTo>
                <a:lnTo>
                  <a:pt x="42672" y="15240"/>
                </a:lnTo>
                <a:lnTo>
                  <a:pt x="36576" y="18288"/>
                </a:lnTo>
                <a:lnTo>
                  <a:pt x="30480" y="24384"/>
                </a:lnTo>
                <a:lnTo>
                  <a:pt x="24384" y="28956"/>
                </a:lnTo>
                <a:lnTo>
                  <a:pt x="21336" y="36576"/>
                </a:lnTo>
                <a:lnTo>
                  <a:pt x="19812" y="47244"/>
                </a:lnTo>
                <a:lnTo>
                  <a:pt x="101200" y="47244"/>
                </a:lnTo>
                <a:lnTo>
                  <a:pt x="102108" y="57912"/>
                </a:lnTo>
                <a:lnTo>
                  <a:pt x="102108" y="62484"/>
                </a:lnTo>
                <a:lnTo>
                  <a:pt x="19812" y="62484"/>
                </a:lnTo>
                <a:lnTo>
                  <a:pt x="20383" y="71937"/>
                </a:lnTo>
                <a:lnTo>
                  <a:pt x="46743" y="100012"/>
                </a:lnTo>
                <a:lnTo>
                  <a:pt x="53340" y="100584"/>
                </a:lnTo>
                <a:lnTo>
                  <a:pt x="91110" y="100584"/>
                </a:lnTo>
                <a:lnTo>
                  <a:pt x="90082" y="101774"/>
                </a:lnTo>
                <a:lnTo>
                  <a:pt x="83820" y="106680"/>
                </a:lnTo>
                <a:lnTo>
                  <a:pt x="77557" y="110680"/>
                </a:lnTo>
                <a:lnTo>
                  <a:pt x="70294" y="113538"/>
                </a:lnTo>
                <a:lnTo>
                  <a:pt x="62174" y="115252"/>
                </a:lnTo>
                <a:lnTo>
                  <a:pt x="53340" y="115824"/>
                </a:lnTo>
                <a:close/>
              </a:path>
              <a:path w="102234" h="116205">
                <a:moveTo>
                  <a:pt x="101200" y="47244"/>
                </a:moveTo>
                <a:lnTo>
                  <a:pt x="82296" y="47244"/>
                </a:lnTo>
                <a:lnTo>
                  <a:pt x="79962" y="39814"/>
                </a:lnTo>
                <a:lnTo>
                  <a:pt x="77343" y="33528"/>
                </a:lnTo>
                <a:lnTo>
                  <a:pt x="74152" y="28384"/>
                </a:lnTo>
                <a:lnTo>
                  <a:pt x="70104" y="24384"/>
                </a:lnTo>
                <a:lnTo>
                  <a:pt x="65532" y="18288"/>
                </a:lnTo>
                <a:lnTo>
                  <a:pt x="57912" y="15240"/>
                </a:lnTo>
                <a:lnTo>
                  <a:pt x="86868" y="15240"/>
                </a:lnTo>
                <a:lnTo>
                  <a:pt x="93106" y="23836"/>
                </a:lnTo>
                <a:lnTo>
                  <a:pt x="97917" y="33718"/>
                </a:lnTo>
                <a:lnTo>
                  <a:pt x="101012" y="45029"/>
                </a:lnTo>
                <a:lnTo>
                  <a:pt x="101200" y="47244"/>
                </a:lnTo>
                <a:close/>
              </a:path>
              <a:path w="102234" h="116205">
                <a:moveTo>
                  <a:pt x="91110" y="100584"/>
                </a:moveTo>
                <a:lnTo>
                  <a:pt x="59436" y="100584"/>
                </a:lnTo>
                <a:lnTo>
                  <a:pt x="65532" y="99060"/>
                </a:lnTo>
                <a:lnTo>
                  <a:pt x="71628" y="96012"/>
                </a:lnTo>
                <a:lnTo>
                  <a:pt x="76200" y="92964"/>
                </a:lnTo>
                <a:lnTo>
                  <a:pt x="79248" y="88392"/>
                </a:lnTo>
                <a:lnTo>
                  <a:pt x="80772" y="80772"/>
                </a:lnTo>
                <a:lnTo>
                  <a:pt x="100584" y="80772"/>
                </a:lnTo>
                <a:lnTo>
                  <a:pt x="98607" y="89106"/>
                </a:lnTo>
                <a:lnTo>
                  <a:pt x="95059" y="96012"/>
                </a:lnTo>
                <a:lnTo>
                  <a:pt x="91110" y="100584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048243" y="2959607"/>
            <a:ext cx="90170" cy="113030"/>
          </a:xfrm>
          <a:custGeom>
            <a:avLst/>
            <a:gdLst/>
            <a:ahLst/>
            <a:cxnLst/>
            <a:rect l="l" t="t" r="r" b="b"/>
            <a:pathLst>
              <a:path w="90170" h="113030">
                <a:moveTo>
                  <a:pt x="41698" y="16764"/>
                </a:moveTo>
                <a:lnTo>
                  <a:pt x="19812" y="16764"/>
                </a:lnTo>
                <a:lnTo>
                  <a:pt x="27193" y="9644"/>
                </a:lnTo>
                <a:lnTo>
                  <a:pt x="35433" y="4381"/>
                </a:lnTo>
                <a:lnTo>
                  <a:pt x="44243" y="1119"/>
                </a:lnTo>
                <a:lnTo>
                  <a:pt x="53340" y="0"/>
                </a:lnTo>
                <a:lnTo>
                  <a:pt x="69342" y="2571"/>
                </a:lnTo>
                <a:lnTo>
                  <a:pt x="80772" y="10287"/>
                </a:lnTo>
                <a:lnTo>
                  <a:pt x="83413" y="15240"/>
                </a:lnTo>
                <a:lnTo>
                  <a:pt x="50292" y="15240"/>
                </a:lnTo>
                <a:lnTo>
                  <a:pt x="42529" y="16383"/>
                </a:lnTo>
                <a:lnTo>
                  <a:pt x="41698" y="16764"/>
                </a:lnTo>
                <a:close/>
              </a:path>
              <a:path w="90170" h="113030">
                <a:moveTo>
                  <a:pt x="19812" y="112776"/>
                </a:moveTo>
                <a:lnTo>
                  <a:pt x="0" y="112776"/>
                </a:lnTo>
                <a:lnTo>
                  <a:pt x="0" y="3048"/>
                </a:lnTo>
                <a:lnTo>
                  <a:pt x="19812" y="3048"/>
                </a:lnTo>
                <a:lnTo>
                  <a:pt x="19812" y="16764"/>
                </a:lnTo>
                <a:lnTo>
                  <a:pt x="41698" y="16764"/>
                </a:lnTo>
                <a:lnTo>
                  <a:pt x="35052" y="19812"/>
                </a:lnTo>
                <a:lnTo>
                  <a:pt x="27574" y="25527"/>
                </a:lnTo>
                <a:lnTo>
                  <a:pt x="19812" y="33528"/>
                </a:lnTo>
                <a:lnTo>
                  <a:pt x="19812" y="112776"/>
                </a:lnTo>
                <a:close/>
              </a:path>
              <a:path w="90170" h="113030">
                <a:moveTo>
                  <a:pt x="89916" y="112776"/>
                </a:moveTo>
                <a:lnTo>
                  <a:pt x="70104" y="112776"/>
                </a:lnTo>
                <a:lnTo>
                  <a:pt x="70104" y="32004"/>
                </a:lnTo>
                <a:lnTo>
                  <a:pt x="68580" y="25908"/>
                </a:lnTo>
                <a:lnTo>
                  <a:pt x="65532" y="21336"/>
                </a:lnTo>
                <a:lnTo>
                  <a:pt x="62484" y="18288"/>
                </a:lnTo>
                <a:lnTo>
                  <a:pt x="56388" y="15240"/>
                </a:lnTo>
                <a:lnTo>
                  <a:pt x="83413" y="15240"/>
                </a:lnTo>
                <a:lnTo>
                  <a:pt x="87630" y="23145"/>
                </a:lnTo>
                <a:lnTo>
                  <a:pt x="89916" y="41148"/>
                </a:lnTo>
                <a:lnTo>
                  <a:pt x="89916" y="112776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154923" y="2919984"/>
            <a:ext cx="1600200" cy="19659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851660" y="3302508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21336" y="21336"/>
                </a:moveTo>
                <a:lnTo>
                  <a:pt x="0" y="21336"/>
                </a:lnTo>
                <a:lnTo>
                  <a:pt x="0" y="0"/>
                </a:lnTo>
                <a:lnTo>
                  <a:pt x="21336" y="0"/>
                </a:lnTo>
                <a:lnTo>
                  <a:pt x="21336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851660" y="3214116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21336" y="21336"/>
                </a:moveTo>
                <a:lnTo>
                  <a:pt x="0" y="21336"/>
                </a:lnTo>
                <a:lnTo>
                  <a:pt x="0" y="0"/>
                </a:lnTo>
                <a:lnTo>
                  <a:pt x="21336" y="0"/>
                </a:lnTo>
                <a:lnTo>
                  <a:pt x="21336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952244" y="3172967"/>
            <a:ext cx="58419" cy="53340"/>
          </a:xfrm>
          <a:custGeom>
            <a:avLst/>
            <a:gdLst/>
            <a:ahLst/>
            <a:cxnLst/>
            <a:rect l="l" t="t" r="r" b="b"/>
            <a:pathLst>
              <a:path w="58419" h="53339">
                <a:moveTo>
                  <a:pt x="53340" y="53340"/>
                </a:moveTo>
                <a:lnTo>
                  <a:pt x="42672" y="53340"/>
                </a:lnTo>
                <a:lnTo>
                  <a:pt x="36576" y="24384"/>
                </a:lnTo>
                <a:lnTo>
                  <a:pt x="36576" y="0"/>
                </a:lnTo>
                <a:lnTo>
                  <a:pt x="57912" y="0"/>
                </a:lnTo>
                <a:lnTo>
                  <a:pt x="57912" y="24384"/>
                </a:lnTo>
                <a:lnTo>
                  <a:pt x="53340" y="53340"/>
                </a:lnTo>
                <a:close/>
              </a:path>
              <a:path w="58419" h="53339">
                <a:moveTo>
                  <a:pt x="16764" y="53340"/>
                </a:moveTo>
                <a:lnTo>
                  <a:pt x="6096" y="53340"/>
                </a:lnTo>
                <a:lnTo>
                  <a:pt x="0" y="24384"/>
                </a:lnTo>
                <a:lnTo>
                  <a:pt x="0" y="0"/>
                </a:lnTo>
                <a:lnTo>
                  <a:pt x="21336" y="0"/>
                </a:lnTo>
                <a:lnTo>
                  <a:pt x="21336" y="24384"/>
                </a:lnTo>
                <a:lnTo>
                  <a:pt x="16764" y="5334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026920" y="3172967"/>
            <a:ext cx="58419" cy="53340"/>
          </a:xfrm>
          <a:custGeom>
            <a:avLst/>
            <a:gdLst/>
            <a:ahLst/>
            <a:cxnLst/>
            <a:rect l="l" t="t" r="r" b="b"/>
            <a:pathLst>
              <a:path w="58419" h="53339">
                <a:moveTo>
                  <a:pt x="53340" y="53340"/>
                </a:moveTo>
                <a:lnTo>
                  <a:pt x="41148" y="53340"/>
                </a:lnTo>
                <a:lnTo>
                  <a:pt x="36576" y="24384"/>
                </a:lnTo>
                <a:lnTo>
                  <a:pt x="36576" y="0"/>
                </a:lnTo>
                <a:lnTo>
                  <a:pt x="57912" y="0"/>
                </a:lnTo>
                <a:lnTo>
                  <a:pt x="57912" y="24384"/>
                </a:lnTo>
                <a:lnTo>
                  <a:pt x="53340" y="53340"/>
                </a:lnTo>
                <a:close/>
              </a:path>
              <a:path w="58419" h="53339">
                <a:moveTo>
                  <a:pt x="16764" y="53340"/>
                </a:moveTo>
                <a:lnTo>
                  <a:pt x="4572" y="53340"/>
                </a:lnTo>
                <a:lnTo>
                  <a:pt x="0" y="24384"/>
                </a:lnTo>
                <a:lnTo>
                  <a:pt x="0" y="0"/>
                </a:lnTo>
                <a:lnTo>
                  <a:pt x="21336" y="0"/>
                </a:lnTo>
                <a:lnTo>
                  <a:pt x="21336" y="24384"/>
                </a:lnTo>
                <a:lnTo>
                  <a:pt x="16764" y="5334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110739" y="3302508"/>
            <a:ext cx="21590" cy="50800"/>
          </a:xfrm>
          <a:custGeom>
            <a:avLst/>
            <a:gdLst/>
            <a:ahLst/>
            <a:cxnLst/>
            <a:rect l="l" t="t" r="r" b="b"/>
            <a:pathLst>
              <a:path w="21589" h="50800">
                <a:moveTo>
                  <a:pt x="6096" y="50292"/>
                </a:moveTo>
                <a:lnTo>
                  <a:pt x="0" y="50292"/>
                </a:lnTo>
                <a:lnTo>
                  <a:pt x="0" y="41148"/>
                </a:lnTo>
                <a:lnTo>
                  <a:pt x="6096" y="41148"/>
                </a:lnTo>
                <a:lnTo>
                  <a:pt x="10668" y="35052"/>
                </a:lnTo>
                <a:lnTo>
                  <a:pt x="10668" y="21336"/>
                </a:lnTo>
                <a:lnTo>
                  <a:pt x="0" y="21336"/>
                </a:lnTo>
                <a:lnTo>
                  <a:pt x="0" y="0"/>
                </a:lnTo>
                <a:lnTo>
                  <a:pt x="21336" y="0"/>
                </a:lnTo>
                <a:lnTo>
                  <a:pt x="21336" y="30480"/>
                </a:lnTo>
                <a:lnTo>
                  <a:pt x="18288" y="38100"/>
                </a:lnTo>
                <a:lnTo>
                  <a:pt x="15240" y="42672"/>
                </a:lnTo>
                <a:lnTo>
                  <a:pt x="12192" y="48768"/>
                </a:lnTo>
                <a:lnTo>
                  <a:pt x="6096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30124" y="3422903"/>
            <a:ext cx="1446276" cy="119634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511808" y="3553967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36" y="21336"/>
                </a:moveTo>
                <a:lnTo>
                  <a:pt x="0" y="21336"/>
                </a:lnTo>
                <a:lnTo>
                  <a:pt x="0" y="0"/>
                </a:lnTo>
                <a:lnTo>
                  <a:pt x="21336" y="0"/>
                </a:lnTo>
                <a:lnTo>
                  <a:pt x="21336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511808" y="3465576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36" y="21336"/>
                </a:moveTo>
                <a:lnTo>
                  <a:pt x="0" y="21336"/>
                </a:lnTo>
                <a:lnTo>
                  <a:pt x="0" y="0"/>
                </a:lnTo>
                <a:lnTo>
                  <a:pt x="21336" y="0"/>
                </a:lnTo>
                <a:lnTo>
                  <a:pt x="21336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734311" y="3422903"/>
            <a:ext cx="59690" cy="196850"/>
          </a:xfrm>
          <a:custGeom>
            <a:avLst/>
            <a:gdLst/>
            <a:ahLst/>
            <a:cxnLst/>
            <a:rect l="l" t="t" r="r" b="b"/>
            <a:pathLst>
              <a:path w="59689" h="196850">
                <a:moveTo>
                  <a:pt x="16764" y="196596"/>
                </a:moveTo>
                <a:lnTo>
                  <a:pt x="0" y="196596"/>
                </a:lnTo>
                <a:lnTo>
                  <a:pt x="0" y="181356"/>
                </a:lnTo>
                <a:lnTo>
                  <a:pt x="10668" y="181356"/>
                </a:lnTo>
                <a:lnTo>
                  <a:pt x="15240" y="179832"/>
                </a:lnTo>
                <a:lnTo>
                  <a:pt x="18288" y="144780"/>
                </a:lnTo>
                <a:lnTo>
                  <a:pt x="18811" y="134207"/>
                </a:lnTo>
                <a:lnTo>
                  <a:pt x="42672" y="97536"/>
                </a:lnTo>
                <a:lnTo>
                  <a:pt x="35052" y="96012"/>
                </a:lnTo>
                <a:lnTo>
                  <a:pt x="18288" y="51816"/>
                </a:lnTo>
                <a:lnTo>
                  <a:pt x="18264" y="40624"/>
                </a:lnTo>
                <a:lnTo>
                  <a:pt x="18097" y="32004"/>
                </a:lnTo>
                <a:lnTo>
                  <a:pt x="17645" y="25669"/>
                </a:lnTo>
                <a:lnTo>
                  <a:pt x="16764" y="21336"/>
                </a:lnTo>
                <a:lnTo>
                  <a:pt x="15240" y="18288"/>
                </a:lnTo>
                <a:lnTo>
                  <a:pt x="10668" y="15240"/>
                </a:lnTo>
                <a:lnTo>
                  <a:pt x="0" y="15240"/>
                </a:lnTo>
                <a:lnTo>
                  <a:pt x="0" y="0"/>
                </a:lnTo>
                <a:lnTo>
                  <a:pt x="12192" y="0"/>
                </a:lnTo>
                <a:lnTo>
                  <a:pt x="16764" y="1524"/>
                </a:lnTo>
                <a:lnTo>
                  <a:pt x="21336" y="1524"/>
                </a:lnTo>
                <a:lnTo>
                  <a:pt x="36576" y="18288"/>
                </a:lnTo>
                <a:lnTo>
                  <a:pt x="36576" y="24384"/>
                </a:lnTo>
                <a:lnTo>
                  <a:pt x="38100" y="28956"/>
                </a:lnTo>
                <a:lnTo>
                  <a:pt x="38100" y="67056"/>
                </a:lnTo>
                <a:lnTo>
                  <a:pt x="39497" y="71247"/>
                </a:lnTo>
                <a:lnTo>
                  <a:pt x="39624" y="77724"/>
                </a:lnTo>
                <a:lnTo>
                  <a:pt x="42672" y="80772"/>
                </a:lnTo>
                <a:lnTo>
                  <a:pt x="45720" y="85344"/>
                </a:lnTo>
                <a:lnTo>
                  <a:pt x="48768" y="88392"/>
                </a:lnTo>
                <a:lnTo>
                  <a:pt x="53340" y="89916"/>
                </a:lnTo>
                <a:lnTo>
                  <a:pt x="59436" y="89916"/>
                </a:lnTo>
                <a:lnTo>
                  <a:pt x="59436" y="105156"/>
                </a:lnTo>
                <a:lnTo>
                  <a:pt x="53340" y="105156"/>
                </a:lnTo>
                <a:lnTo>
                  <a:pt x="48768" y="108204"/>
                </a:lnTo>
                <a:lnTo>
                  <a:pt x="42672" y="114300"/>
                </a:lnTo>
                <a:lnTo>
                  <a:pt x="39624" y="118872"/>
                </a:lnTo>
                <a:lnTo>
                  <a:pt x="39497" y="125349"/>
                </a:lnTo>
                <a:lnTo>
                  <a:pt x="38100" y="129540"/>
                </a:lnTo>
                <a:lnTo>
                  <a:pt x="38075" y="156210"/>
                </a:lnTo>
                <a:lnTo>
                  <a:pt x="37909" y="163068"/>
                </a:lnTo>
                <a:lnTo>
                  <a:pt x="37457" y="168830"/>
                </a:lnTo>
                <a:lnTo>
                  <a:pt x="36576" y="173736"/>
                </a:lnTo>
                <a:lnTo>
                  <a:pt x="36576" y="178308"/>
                </a:lnTo>
                <a:lnTo>
                  <a:pt x="35052" y="182880"/>
                </a:lnTo>
                <a:lnTo>
                  <a:pt x="28956" y="192024"/>
                </a:lnTo>
                <a:lnTo>
                  <a:pt x="24384" y="195072"/>
                </a:lnTo>
                <a:lnTo>
                  <a:pt x="21336" y="195072"/>
                </a:lnTo>
                <a:lnTo>
                  <a:pt x="16764" y="196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818132" y="3553967"/>
            <a:ext cx="21590" cy="50800"/>
          </a:xfrm>
          <a:custGeom>
            <a:avLst/>
            <a:gdLst/>
            <a:ahLst/>
            <a:cxnLst/>
            <a:rect l="l" t="t" r="r" b="b"/>
            <a:pathLst>
              <a:path w="21589" h="50800">
                <a:moveTo>
                  <a:pt x="7620" y="50292"/>
                </a:moveTo>
                <a:lnTo>
                  <a:pt x="0" y="50292"/>
                </a:lnTo>
                <a:lnTo>
                  <a:pt x="0" y="41148"/>
                </a:lnTo>
                <a:lnTo>
                  <a:pt x="7620" y="41148"/>
                </a:lnTo>
                <a:lnTo>
                  <a:pt x="10668" y="35052"/>
                </a:lnTo>
                <a:lnTo>
                  <a:pt x="10668" y="21336"/>
                </a:lnTo>
                <a:lnTo>
                  <a:pt x="0" y="21336"/>
                </a:lnTo>
                <a:lnTo>
                  <a:pt x="0" y="0"/>
                </a:lnTo>
                <a:lnTo>
                  <a:pt x="21336" y="0"/>
                </a:lnTo>
                <a:lnTo>
                  <a:pt x="21336" y="30480"/>
                </a:lnTo>
                <a:lnTo>
                  <a:pt x="19812" y="38100"/>
                </a:lnTo>
                <a:lnTo>
                  <a:pt x="16764" y="42672"/>
                </a:lnTo>
                <a:lnTo>
                  <a:pt x="12192" y="48768"/>
                </a:lnTo>
                <a:lnTo>
                  <a:pt x="7620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Title 122">
            <a:extLst>
              <a:ext uri="{FF2B5EF4-FFF2-40B4-BE49-F238E27FC236}">
                <a16:creationId xmlns:a16="http://schemas.microsoft.com/office/drawing/2014/main" id="{20807F69-DA4E-4EAA-B17D-29C495D3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ARM Template Basic Format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bject 77"/>
          <p:cNvSpPr/>
          <p:nvPr/>
        </p:nvSpPr>
        <p:spPr>
          <a:xfrm>
            <a:off x="89916" y="3779520"/>
            <a:ext cx="9912350" cy="2618740"/>
          </a:xfrm>
          <a:custGeom>
            <a:avLst/>
            <a:gdLst/>
            <a:ahLst/>
            <a:cxnLst/>
            <a:rect l="l" t="t" r="r" b="b"/>
            <a:pathLst>
              <a:path w="9912350" h="2618740">
                <a:moveTo>
                  <a:pt x="0" y="0"/>
                </a:moveTo>
                <a:lnTo>
                  <a:pt x="9912096" y="0"/>
                </a:lnTo>
                <a:lnTo>
                  <a:pt x="9912096" y="2618232"/>
                </a:lnTo>
                <a:lnTo>
                  <a:pt x="0" y="2618232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76784" y="3884676"/>
            <a:ext cx="8497824" cy="2452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397508" y="401574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36" y="21336"/>
                </a:moveTo>
                <a:lnTo>
                  <a:pt x="0" y="21336"/>
                </a:lnTo>
                <a:lnTo>
                  <a:pt x="0" y="0"/>
                </a:lnTo>
                <a:lnTo>
                  <a:pt x="21336" y="0"/>
                </a:lnTo>
                <a:lnTo>
                  <a:pt x="21336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397508" y="3927347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36" y="21336"/>
                </a:moveTo>
                <a:lnTo>
                  <a:pt x="0" y="21336"/>
                </a:lnTo>
                <a:lnTo>
                  <a:pt x="0" y="0"/>
                </a:lnTo>
                <a:lnTo>
                  <a:pt x="21336" y="0"/>
                </a:lnTo>
                <a:lnTo>
                  <a:pt x="21336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316479" y="426720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21336" y="21336"/>
                </a:moveTo>
                <a:lnTo>
                  <a:pt x="0" y="21336"/>
                </a:lnTo>
                <a:lnTo>
                  <a:pt x="0" y="0"/>
                </a:lnTo>
                <a:lnTo>
                  <a:pt x="21336" y="0"/>
                </a:lnTo>
                <a:lnTo>
                  <a:pt x="21336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316479" y="4178808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21336" y="21336"/>
                </a:moveTo>
                <a:lnTo>
                  <a:pt x="0" y="21336"/>
                </a:lnTo>
                <a:lnTo>
                  <a:pt x="0" y="0"/>
                </a:lnTo>
                <a:lnTo>
                  <a:pt x="21336" y="0"/>
                </a:lnTo>
                <a:lnTo>
                  <a:pt x="21336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814572" y="4387596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4">
                <a:moveTo>
                  <a:pt x="0" y="0"/>
                </a:moveTo>
                <a:lnTo>
                  <a:pt x="0" y="153924"/>
                </a:lnTo>
              </a:path>
            </a:pathLst>
          </a:custGeom>
          <a:ln w="24384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849623" y="4430267"/>
            <a:ext cx="89916" cy="112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960876" y="4427220"/>
            <a:ext cx="102108" cy="1158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082796" y="4415028"/>
            <a:ext cx="99060" cy="1021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201667" y="4389120"/>
            <a:ext cx="58419" cy="53340"/>
          </a:xfrm>
          <a:custGeom>
            <a:avLst/>
            <a:gdLst/>
            <a:ahLst/>
            <a:cxnLst/>
            <a:rect l="l" t="t" r="r" b="b"/>
            <a:pathLst>
              <a:path w="58420" h="53339">
                <a:moveTo>
                  <a:pt x="53340" y="53340"/>
                </a:moveTo>
                <a:lnTo>
                  <a:pt x="42672" y="53340"/>
                </a:lnTo>
                <a:lnTo>
                  <a:pt x="36576" y="24384"/>
                </a:lnTo>
                <a:lnTo>
                  <a:pt x="36576" y="0"/>
                </a:lnTo>
                <a:lnTo>
                  <a:pt x="57912" y="0"/>
                </a:lnTo>
                <a:lnTo>
                  <a:pt x="57912" y="24384"/>
                </a:lnTo>
                <a:lnTo>
                  <a:pt x="53340" y="53340"/>
                </a:lnTo>
                <a:close/>
              </a:path>
              <a:path w="58420" h="53339">
                <a:moveTo>
                  <a:pt x="16764" y="53340"/>
                </a:moveTo>
                <a:lnTo>
                  <a:pt x="6096" y="53340"/>
                </a:lnTo>
                <a:lnTo>
                  <a:pt x="0" y="24384"/>
                </a:lnTo>
                <a:lnTo>
                  <a:pt x="0" y="0"/>
                </a:lnTo>
                <a:lnTo>
                  <a:pt x="21336" y="0"/>
                </a:lnTo>
                <a:lnTo>
                  <a:pt x="21336" y="24384"/>
                </a:lnTo>
                <a:lnTo>
                  <a:pt x="16764" y="5334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285488" y="4518659"/>
            <a:ext cx="21590" cy="50800"/>
          </a:xfrm>
          <a:custGeom>
            <a:avLst/>
            <a:gdLst/>
            <a:ahLst/>
            <a:cxnLst/>
            <a:rect l="l" t="t" r="r" b="b"/>
            <a:pathLst>
              <a:path w="21589" h="50800">
                <a:moveTo>
                  <a:pt x="6096" y="50292"/>
                </a:moveTo>
                <a:lnTo>
                  <a:pt x="0" y="50292"/>
                </a:lnTo>
                <a:lnTo>
                  <a:pt x="0" y="41148"/>
                </a:lnTo>
                <a:lnTo>
                  <a:pt x="6096" y="41148"/>
                </a:lnTo>
                <a:lnTo>
                  <a:pt x="10668" y="35052"/>
                </a:lnTo>
                <a:lnTo>
                  <a:pt x="10668" y="21336"/>
                </a:lnTo>
                <a:lnTo>
                  <a:pt x="0" y="21336"/>
                </a:lnTo>
                <a:lnTo>
                  <a:pt x="0" y="0"/>
                </a:lnTo>
                <a:lnTo>
                  <a:pt x="21336" y="0"/>
                </a:lnTo>
                <a:lnTo>
                  <a:pt x="21336" y="30480"/>
                </a:lnTo>
                <a:lnTo>
                  <a:pt x="19812" y="36576"/>
                </a:lnTo>
                <a:lnTo>
                  <a:pt x="15240" y="42672"/>
                </a:lnTo>
                <a:lnTo>
                  <a:pt x="12192" y="47244"/>
                </a:lnTo>
                <a:lnTo>
                  <a:pt x="6096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890772" y="4639055"/>
            <a:ext cx="371855" cy="1554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299204" y="4639055"/>
            <a:ext cx="0" cy="155575"/>
          </a:xfrm>
          <a:custGeom>
            <a:avLst/>
            <a:gdLst/>
            <a:ahLst/>
            <a:cxnLst/>
            <a:rect l="l" t="t" r="r" b="b"/>
            <a:pathLst>
              <a:path h="155575">
                <a:moveTo>
                  <a:pt x="0" y="0"/>
                </a:moveTo>
                <a:lnTo>
                  <a:pt x="0" y="155448"/>
                </a:lnTo>
              </a:path>
            </a:pathLst>
          </a:custGeom>
          <a:ln w="24384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335779" y="4681728"/>
            <a:ext cx="89916" cy="1127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447032" y="4678679"/>
            <a:ext cx="102235" cy="116205"/>
          </a:xfrm>
          <a:custGeom>
            <a:avLst/>
            <a:gdLst/>
            <a:ahLst/>
            <a:cxnLst/>
            <a:rect l="l" t="t" r="r" b="b"/>
            <a:pathLst>
              <a:path w="102235" h="116204">
                <a:moveTo>
                  <a:pt x="53340" y="115824"/>
                </a:moveTo>
                <a:lnTo>
                  <a:pt x="13716" y="100584"/>
                </a:lnTo>
                <a:lnTo>
                  <a:pt x="0" y="57912"/>
                </a:lnTo>
                <a:lnTo>
                  <a:pt x="857" y="45029"/>
                </a:lnTo>
                <a:lnTo>
                  <a:pt x="21145" y="9001"/>
                </a:lnTo>
                <a:lnTo>
                  <a:pt x="50292" y="0"/>
                </a:lnTo>
                <a:lnTo>
                  <a:pt x="61150" y="881"/>
                </a:lnTo>
                <a:lnTo>
                  <a:pt x="70866" y="3619"/>
                </a:lnTo>
                <a:lnTo>
                  <a:pt x="79438" y="8358"/>
                </a:lnTo>
                <a:lnTo>
                  <a:pt x="86868" y="15240"/>
                </a:lnTo>
                <a:lnTo>
                  <a:pt x="42672" y="15240"/>
                </a:lnTo>
                <a:lnTo>
                  <a:pt x="36576" y="18288"/>
                </a:lnTo>
                <a:lnTo>
                  <a:pt x="19812" y="47244"/>
                </a:lnTo>
                <a:lnTo>
                  <a:pt x="101200" y="47244"/>
                </a:lnTo>
                <a:lnTo>
                  <a:pt x="102108" y="57912"/>
                </a:lnTo>
                <a:lnTo>
                  <a:pt x="102108" y="62484"/>
                </a:lnTo>
                <a:lnTo>
                  <a:pt x="19812" y="62484"/>
                </a:lnTo>
                <a:lnTo>
                  <a:pt x="20383" y="71937"/>
                </a:lnTo>
                <a:lnTo>
                  <a:pt x="46743" y="100012"/>
                </a:lnTo>
                <a:lnTo>
                  <a:pt x="53340" y="100584"/>
                </a:lnTo>
                <a:lnTo>
                  <a:pt x="90876" y="100584"/>
                </a:lnTo>
                <a:lnTo>
                  <a:pt x="90082" y="101560"/>
                </a:lnTo>
                <a:lnTo>
                  <a:pt x="83820" y="106680"/>
                </a:lnTo>
                <a:lnTo>
                  <a:pt x="77557" y="110680"/>
                </a:lnTo>
                <a:lnTo>
                  <a:pt x="70294" y="113538"/>
                </a:lnTo>
                <a:lnTo>
                  <a:pt x="62174" y="115252"/>
                </a:lnTo>
                <a:lnTo>
                  <a:pt x="53340" y="115824"/>
                </a:lnTo>
                <a:close/>
              </a:path>
              <a:path w="102235" h="116204">
                <a:moveTo>
                  <a:pt x="101200" y="47244"/>
                </a:moveTo>
                <a:lnTo>
                  <a:pt x="82296" y="47244"/>
                </a:lnTo>
                <a:lnTo>
                  <a:pt x="79962" y="39790"/>
                </a:lnTo>
                <a:lnTo>
                  <a:pt x="77343" y="33337"/>
                </a:lnTo>
                <a:lnTo>
                  <a:pt x="74152" y="27741"/>
                </a:lnTo>
                <a:lnTo>
                  <a:pt x="70104" y="22860"/>
                </a:lnTo>
                <a:lnTo>
                  <a:pt x="65532" y="18288"/>
                </a:lnTo>
                <a:lnTo>
                  <a:pt x="57912" y="15240"/>
                </a:lnTo>
                <a:lnTo>
                  <a:pt x="86868" y="15240"/>
                </a:lnTo>
                <a:lnTo>
                  <a:pt x="93106" y="23836"/>
                </a:lnTo>
                <a:lnTo>
                  <a:pt x="97917" y="33718"/>
                </a:lnTo>
                <a:lnTo>
                  <a:pt x="101012" y="45029"/>
                </a:lnTo>
                <a:lnTo>
                  <a:pt x="101200" y="47244"/>
                </a:lnTo>
                <a:close/>
              </a:path>
              <a:path w="102235" h="116204">
                <a:moveTo>
                  <a:pt x="90876" y="100584"/>
                </a:moveTo>
                <a:lnTo>
                  <a:pt x="59436" y="100584"/>
                </a:lnTo>
                <a:lnTo>
                  <a:pt x="65532" y="99060"/>
                </a:lnTo>
                <a:lnTo>
                  <a:pt x="71628" y="96012"/>
                </a:lnTo>
                <a:lnTo>
                  <a:pt x="76200" y="92964"/>
                </a:lnTo>
                <a:lnTo>
                  <a:pt x="79248" y="86868"/>
                </a:lnTo>
                <a:lnTo>
                  <a:pt x="80772" y="80772"/>
                </a:lnTo>
                <a:lnTo>
                  <a:pt x="100584" y="80772"/>
                </a:lnTo>
                <a:lnTo>
                  <a:pt x="98607" y="88463"/>
                </a:lnTo>
                <a:lnTo>
                  <a:pt x="95059" y="95440"/>
                </a:lnTo>
                <a:lnTo>
                  <a:pt x="90876" y="100584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558284" y="4637532"/>
            <a:ext cx="1499615" cy="408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139184" y="4975860"/>
            <a:ext cx="62865" cy="22860"/>
          </a:xfrm>
          <a:custGeom>
            <a:avLst/>
            <a:gdLst/>
            <a:ahLst/>
            <a:cxnLst/>
            <a:rect l="l" t="t" r="r" b="b"/>
            <a:pathLst>
              <a:path w="62864" h="22860">
                <a:moveTo>
                  <a:pt x="0" y="0"/>
                </a:moveTo>
                <a:lnTo>
                  <a:pt x="62484" y="0"/>
                </a:lnTo>
                <a:lnTo>
                  <a:pt x="62484" y="22860"/>
                </a:lnTo>
                <a:lnTo>
                  <a:pt x="0" y="22860"/>
                </a:lnTo>
                <a:lnTo>
                  <a:pt x="0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210811" y="4930140"/>
            <a:ext cx="102235" cy="116205"/>
          </a:xfrm>
          <a:custGeom>
            <a:avLst/>
            <a:gdLst/>
            <a:ahLst/>
            <a:cxnLst/>
            <a:rect l="l" t="t" r="r" b="b"/>
            <a:pathLst>
              <a:path w="102235" h="116204">
                <a:moveTo>
                  <a:pt x="51816" y="115824"/>
                </a:moveTo>
                <a:lnTo>
                  <a:pt x="15240" y="100584"/>
                </a:lnTo>
                <a:lnTo>
                  <a:pt x="0" y="57912"/>
                </a:lnTo>
                <a:lnTo>
                  <a:pt x="881" y="45029"/>
                </a:lnTo>
                <a:lnTo>
                  <a:pt x="22669" y="8358"/>
                </a:lnTo>
                <a:lnTo>
                  <a:pt x="51816" y="0"/>
                </a:lnTo>
                <a:lnTo>
                  <a:pt x="62674" y="881"/>
                </a:lnTo>
                <a:lnTo>
                  <a:pt x="72390" y="3619"/>
                </a:lnTo>
                <a:lnTo>
                  <a:pt x="80962" y="8358"/>
                </a:lnTo>
                <a:lnTo>
                  <a:pt x="88392" y="15240"/>
                </a:lnTo>
                <a:lnTo>
                  <a:pt x="42672" y="15240"/>
                </a:lnTo>
                <a:lnTo>
                  <a:pt x="35052" y="18288"/>
                </a:lnTo>
                <a:lnTo>
                  <a:pt x="19812" y="57912"/>
                </a:lnTo>
                <a:lnTo>
                  <a:pt x="20383" y="67627"/>
                </a:lnTo>
                <a:lnTo>
                  <a:pt x="42672" y="100584"/>
                </a:lnTo>
                <a:lnTo>
                  <a:pt x="88392" y="100584"/>
                </a:lnTo>
                <a:lnTo>
                  <a:pt x="80962" y="107465"/>
                </a:lnTo>
                <a:lnTo>
                  <a:pt x="72390" y="112204"/>
                </a:lnTo>
                <a:lnTo>
                  <a:pt x="62674" y="114942"/>
                </a:lnTo>
                <a:lnTo>
                  <a:pt x="51816" y="115824"/>
                </a:lnTo>
                <a:close/>
              </a:path>
              <a:path w="102235" h="116204">
                <a:moveTo>
                  <a:pt x="88392" y="100584"/>
                </a:moveTo>
                <a:lnTo>
                  <a:pt x="60960" y="100584"/>
                </a:lnTo>
                <a:lnTo>
                  <a:pt x="68580" y="97536"/>
                </a:lnTo>
                <a:lnTo>
                  <a:pt x="74676" y="89916"/>
                </a:lnTo>
                <a:lnTo>
                  <a:pt x="78438" y="83629"/>
                </a:lnTo>
                <a:lnTo>
                  <a:pt x="80772" y="76200"/>
                </a:lnTo>
                <a:lnTo>
                  <a:pt x="81962" y="67627"/>
                </a:lnTo>
                <a:lnTo>
                  <a:pt x="82296" y="57912"/>
                </a:lnTo>
                <a:lnTo>
                  <a:pt x="81962" y="48196"/>
                </a:lnTo>
                <a:lnTo>
                  <a:pt x="60960" y="15240"/>
                </a:lnTo>
                <a:lnTo>
                  <a:pt x="88392" y="15240"/>
                </a:lnTo>
                <a:lnTo>
                  <a:pt x="94392" y="23836"/>
                </a:lnTo>
                <a:lnTo>
                  <a:pt x="98679" y="33718"/>
                </a:lnTo>
                <a:lnTo>
                  <a:pt x="101250" y="45029"/>
                </a:lnTo>
                <a:lnTo>
                  <a:pt x="102108" y="57912"/>
                </a:lnTo>
                <a:lnTo>
                  <a:pt x="101250" y="71008"/>
                </a:lnTo>
                <a:lnTo>
                  <a:pt x="98679" y="82677"/>
                </a:lnTo>
                <a:lnTo>
                  <a:pt x="94392" y="92630"/>
                </a:lnTo>
                <a:lnTo>
                  <a:pt x="88392" y="100584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322064" y="4888991"/>
            <a:ext cx="62865" cy="154305"/>
          </a:xfrm>
          <a:custGeom>
            <a:avLst/>
            <a:gdLst/>
            <a:ahLst/>
            <a:cxnLst/>
            <a:rect l="l" t="t" r="r" b="b"/>
            <a:pathLst>
              <a:path w="62864" h="154304">
                <a:moveTo>
                  <a:pt x="36576" y="44196"/>
                </a:moveTo>
                <a:lnTo>
                  <a:pt x="16764" y="44196"/>
                </a:lnTo>
                <a:lnTo>
                  <a:pt x="16764" y="35052"/>
                </a:lnTo>
                <a:lnTo>
                  <a:pt x="18764" y="19931"/>
                </a:lnTo>
                <a:lnTo>
                  <a:pt x="24765" y="8953"/>
                </a:lnTo>
                <a:lnTo>
                  <a:pt x="34766" y="2262"/>
                </a:lnTo>
                <a:lnTo>
                  <a:pt x="48768" y="0"/>
                </a:lnTo>
                <a:lnTo>
                  <a:pt x="59436" y="0"/>
                </a:lnTo>
                <a:lnTo>
                  <a:pt x="62484" y="1524"/>
                </a:lnTo>
                <a:lnTo>
                  <a:pt x="62484" y="15240"/>
                </a:lnTo>
                <a:lnTo>
                  <a:pt x="45720" y="15240"/>
                </a:lnTo>
                <a:lnTo>
                  <a:pt x="42672" y="16764"/>
                </a:lnTo>
                <a:lnTo>
                  <a:pt x="39624" y="19812"/>
                </a:lnTo>
                <a:lnTo>
                  <a:pt x="38100" y="22860"/>
                </a:lnTo>
                <a:lnTo>
                  <a:pt x="36576" y="27432"/>
                </a:lnTo>
                <a:lnTo>
                  <a:pt x="36576" y="44196"/>
                </a:lnTo>
                <a:close/>
              </a:path>
              <a:path w="62864" h="154304">
                <a:moveTo>
                  <a:pt x="62484" y="16764"/>
                </a:moveTo>
                <a:lnTo>
                  <a:pt x="59436" y="15240"/>
                </a:lnTo>
                <a:lnTo>
                  <a:pt x="62484" y="15240"/>
                </a:lnTo>
                <a:lnTo>
                  <a:pt x="62484" y="16764"/>
                </a:lnTo>
                <a:close/>
              </a:path>
              <a:path w="62864" h="154304">
                <a:moveTo>
                  <a:pt x="57912" y="59436"/>
                </a:moveTo>
                <a:lnTo>
                  <a:pt x="0" y="59436"/>
                </a:lnTo>
                <a:lnTo>
                  <a:pt x="0" y="44196"/>
                </a:lnTo>
                <a:lnTo>
                  <a:pt x="57912" y="44196"/>
                </a:lnTo>
                <a:lnTo>
                  <a:pt x="57912" y="59436"/>
                </a:lnTo>
                <a:close/>
              </a:path>
              <a:path w="62864" h="154304">
                <a:moveTo>
                  <a:pt x="36576" y="153924"/>
                </a:moveTo>
                <a:lnTo>
                  <a:pt x="16764" y="153924"/>
                </a:lnTo>
                <a:lnTo>
                  <a:pt x="16764" y="59436"/>
                </a:lnTo>
                <a:lnTo>
                  <a:pt x="36576" y="59436"/>
                </a:lnTo>
                <a:lnTo>
                  <a:pt x="36576" y="153924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383023" y="4975860"/>
            <a:ext cx="62865" cy="22860"/>
          </a:xfrm>
          <a:custGeom>
            <a:avLst/>
            <a:gdLst/>
            <a:ahLst/>
            <a:cxnLst/>
            <a:rect l="l" t="t" r="r" b="b"/>
            <a:pathLst>
              <a:path w="62864" h="22860">
                <a:moveTo>
                  <a:pt x="0" y="0"/>
                </a:moveTo>
                <a:lnTo>
                  <a:pt x="62484" y="0"/>
                </a:lnTo>
                <a:lnTo>
                  <a:pt x="62484" y="22860"/>
                </a:lnTo>
                <a:lnTo>
                  <a:pt x="0" y="22860"/>
                </a:lnTo>
                <a:lnTo>
                  <a:pt x="0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456176" y="4930140"/>
            <a:ext cx="96520" cy="116205"/>
          </a:xfrm>
          <a:custGeom>
            <a:avLst/>
            <a:gdLst/>
            <a:ahLst/>
            <a:cxnLst/>
            <a:rect l="l" t="t" r="r" b="b"/>
            <a:pathLst>
              <a:path w="96520" h="116204">
                <a:moveTo>
                  <a:pt x="22860" y="33528"/>
                </a:moveTo>
                <a:lnTo>
                  <a:pt x="3048" y="33528"/>
                </a:lnTo>
                <a:lnTo>
                  <a:pt x="6143" y="18645"/>
                </a:lnTo>
                <a:lnTo>
                  <a:pt x="15240" y="8191"/>
                </a:lnTo>
                <a:lnTo>
                  <a:pt x="30051" y="2024"/>
                </a:lnTo>
                <a:lnTo>
                  <a:pt x="50292" y="0"/>
                </a:lnTo>
                <a:lnTo>
                  <a:pt x="60031" y="571"/>
                </a:lnTo>
                <a:lnTo>
                  <a:pt x="89635" y="15240"/>
                </a:lnTo>
                <a:lnTo>
                  <a:pt x="48768" y="15240"/>
                </a:lnTo>
                <a:lnTo>
                  <a:pt x="37647" y="16383"/>
                </a:lnTo>
                <a:lnTo>
                  <a:pt x="29527" y="19812"/>
                </a:lnTo>
                <a:lnTo>
                  <a:pt x="24550" y="25527"/>
                </a:lnTo>
                <a:lnTo>
                  <a:pt x="22860" y="33528"/>
                </a:lnTo>
                <a:close/>
              </a:path>
              <a:path w="96520" h="116204">
                <a:moveTo>
                  <a:pt x="36576" y="115824"/>
                </a:moveTo>
                <a:lnTo>
                  <a:pt x="0" y="92964"/>
                </a:lnTo>
                <a:lnTo>
                  <a:pt x="0" y="83820"/>
                </a:lnTo>
                <a:lnTo>
                  <a:pt x="4024" y="67579"/>
                </a:lnTo>
                <a:lnTo>
                  <a:pt x="16192" y="55626"/>
                </a:lnTo>
                <a:lnTo>
                  <a:pt x="36647" y="48244"/>
                </a:lnTo>
                <a:lnTo>
                  <a:pt x="65532" y="45720"/>
                </a:lnTo>
                <a:lnTo>
                  <a:pt x="76200" y="45720"/>
                </a:lnTo>
                <a:lnTo>
                  <a:pt x="76200" y="38100"/>
                </a:lnTo>
                <a:lnTo>
                  <a:pt x="74676" y="32004"/>
                </a:lnTo>
                <a:lnTo>
                  <a:pt x="74676" y="28956"/>
                </a:lnTo>
                <a:lnTo>
                  <a:pt x="73152" y="24384"/>
                </a:lnTo>
                <a:lnTo>
                  <a:pt x="71628" y="21336"/>
                </a:lnTo>
                <a:lnTo>
                  <a:pt x="67056" y="19812"/>
                </a:lnTo>
                <a:lnTo>
                  <a:pt x="64008" y="16764"/>
                </a:lnTo>
                <a:lnTo>
                  <a:pt x="57912" y="15240"/>
                </a:lnTo>
                <a:lnTo>
                  <a:pt x="89635" y="15240"/>
                </a:lnTo>
                <a:lnTo>
                  <a:pt x="92773" y="21145"/>
                </a:lnTo>
                <a:lnTo>
                  <a:pt x="95178" y="30360"/>
                </a:lnTo>
                <a:lnTo>
                  <a:pt x="96012" y="41148"/>
                </a:lnTo>
                <a:lnTo>
                  <a:pt x="96012" y="59436"/>
                </a:lnTo>
                <a:lnTo>
                  <a:pt x="62484" y="59436"/>
                </a:lnTo>
                <a:lnTo>
                  <a:pt x="43600" y="60888"/>
                </a:lnTo>
                <a:lnTo>
                  <a:pt x="30289" y="65341"/>
                </a:lnTo>
                <a:lnTo>
                  <a:pt x="22407" y="72937"/>
                </a:lnTo>
                <a:lnTo>
                  <a:pt x="19812" y="83820"/>
                </a:lnTo>
                <a:lnTo>
                  <a:pt x="19812" y="88392"/>
                </a:lnTo>
                <a:lnTo>
                  <a:pt x="21336" y="92964"/>
                </a:lnTo>
                <a:lnTo>
                  <a:pt x="25908" y="96012"/>
                </a:lnTo>
                <a:lnTo>
                  <a:pt x="28956" y="99060"/>
                </a:lnTo>
                <a:lnTo>
                  <a:pt x="35052" y="100584"/>
                </a:lnTo>
                <a:lnTo>
                  <a:pt x="96012" y="100584"/>
                </a:lnTo>
                <a:lnTo>
                  <a:pt x="96012" y="102108"/>
                </a:lnTo>
                <a:lnTo>
                  <a:pt x="76200" y="102108"/>
                </a:lnTo>
                <a:lnTo>
                  <a:pt x="67865" y="108108"/>
                </a:lnTo>
                <a:lnTo>
                  <a:pt x="58674" y="112395"/>
                </a:lnTo>
                <a:lnTo>
                  <a:pt x="48339" y="114966"/>
                </a:lnTo>
                <a:lnTo>
                  <a:pt x="36576" y="115824"/>
                </a:lnTo>
                <a:close/>
              </a:path>
              <a:path w="96520" h="116204">
                <a:moveTo>
                  <a:pt x="96012" y="100584"/>
                </a:moveTo>
                <a:lnTo>
                  <a:pt x="48768" y="100584"/>
                </a:lnTo>
                <a:lnTo>
                  <a:pt x="54864" y="99060"/>
                </a:lnTo>
                <a:lnTo>
                  <a:pt x="67056" y="92964"/>
                </a:lnTo>
                <a:lnTo>
                  <a:pt x="71628" y="89916"/>
                </a:lnTo>
                <a:lnTo>
                  <a:pt x="76200" y="83820"/>
                </a:lnTo>
                <a:lnTo>
                  <a:pt x="76200" y="59436"/>
                </a:lnTo>
                <a:lnTo>
                  <a:pt x="96012" y="59436"/>
                </a:lnTo>
                <a:lnTo>
                  <a:pt x="96012" y="100584"/>
                </a:lnTo>
                <a:close/>
              </a:path>
              <a:path w="96520" h="116204">
                <a:moveTo>
                  <a:pt x="96012" y="112776"/>
                </a:moveTo>
                <a:lnTo>
                  <a:pt x="76200" y="112776"/>
                </a:lnTo>
                <a:lnTo>
                  <a:pt x="76200" y="102108"/>
                </a:lnTo>
                <a:lnTo>
                  <a:pt x="96012" y="102108"/>
                </a:lnTo>
                <a:lnTo>
                  <a:pt x="96012" y="112776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588764" y="489204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2133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088379" y="4892040"/>
            <a:ext cx="41275" cy="15240"/>
          </a:xfrm>
          <a:custGeom>
            <a:avLst/>
            <a:gdLst/>
            <a:ahLst/>
            <a:cxnLst/>
            <a:rect l="l" t="t" r="r" b="b"/>
            <a:pathLst>
              <a:path w="41275" h="15239">
                <a:moveTo>
                  <a:pt x="0" y="0"/>
                </a:moveTo>
                <a:lnTo>
                  <a:pt x="41148" y="0"/>
                </a:lnTo>
                <a:lnTo>
                  <a:pt x="41148" y="15240"/>
                </a:lnTo>
                <a:lnTo>
                  <a:pt x="0" y="152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119621" y="4907279"/>
            <a:ext cx="0" cy="161290"/>
          </a:xfrm>
          <a:custGeom>
            <a:avLst/>
            <a:gdLst/>
            <a:ahLst/>
            <a:cxnLst/>
            <a:rect l="l" t="t" r="r" b="b"/>
            <a:pathLst>
              <a:path h="161289">
                <a:moveTo>
                  <a:pt x="0" y="0"/>
                </a:moveTo>
                <a:lnTo>
                  <a:pt x="0" y="16129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088379" y="5068570"/>
            <a:ext cx="41275" cy="15240"/>
          </a:xfrm>
          <a:custGeom>
            <a:avLst/>
            <a:gdLst/>
            <a:ahLst/>
            <a:cxnLst/>
            <a:rect l="l" t="t" r="r" b="b"/>
            <a:pathLst>
              <a:path w="41275" h="15239">
                <a:moveTo>
                  <a:pt x="0" y="0"/>
                </a:moveTo>
                <a:lnTo>
                  <a:pt x="41148" y="0"/>
                </a:lnTo>
                <a:lnTo>
                  <a:pt x="41148" y="15240"/>
                </a:lnTo>
                <a:lnTo>
                  <a:pt x="0" y="152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161532" y="5021579"/>
            <a:ext cx="21590" cy="50800"/>
          </a:xfrm>
          <a:custGeom>
            <a:avLst/>
            <a:gdLst/>
            <a:ahLst/>
            <a:cxnLst/>
            <a:rect l="l" t="t" r="r" b="b"/>
            <a:pathLst>
              <a:path w="21589" h="50800">
                <a:moveTo>
                  <a:pt x="6096" y="50292"/>
                </a:moveTo>
                <a:lnTo>
                  <a:pt x="0" y="50292"/>
                </a:lnTo>
                <a:lnTo>
                  <a:pt x="0" y="41148"/>
                </a:lnTo>
                <a:lnTo>
                  <a:pt x="6096" y="41148"/>
                </a:lnTo>
                <a:lnTo>
                  <a:pt x="10668" y="35052"/>
                </a:lnTo>
                <a:lnTo>
                  <a:pt x="10668" y="21336"/>
                </a:lnTo>
                <a:lnTo>
                  <a:pt x="0" y="21336"/>
                </a:lnTo>
                <a:lnTo>
                  <a:pt x="0" y="0"/>
                </a:lnTo>
                <a:lnTo>
                  <a:pt x="21336" y="0"/>
                </a:lnTo>
                <a:lnTo>
                  <a:pt x="21336" y="30480"/>
                </a:lnTo>
                <a:lnTo>
                  <a:pt x="19812" y="36576"/>
                </a:lnTo>
                <a:lnTo>
                  <a:pt x="15240" y="42672"/>
                </a:lnTo>
                <a:lnTo>
                  <a:pt x="12192" y="47244"/>
                </a:lnTo>
                <a:lnTo>
                  <a:pt x="6096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302252" y="5140452"/>
            <a:ext cx="345948" cy="1569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669535" y="5143500"/>
            <a:ext cx="158496" cy="1508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853940" y="5157215"/>
            <a:ext cx="451104" cy="1783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960620" y="5157215"/>
            <a:ext cx="1344168" cy="1783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418076" y="5391911"/>
            <a:ext cx="345948" cy="1569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783835" y="5394959"/>
            <a:ext cx="158496" cy="1508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969764" y="5408676"/>
            <a:ext cx="451104" cy="1783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587240" y="5731764"/>
            <a:ext cx="62865" cy="21590"/>
          </a:xfrm>
          <a:custGeom>
            <a:avLst/>
            <a:gdLst/>
            <a:ahLst/>
            <a:cxnLst/>
            <a:rect l="l" t="t" r="r" b="b"/>
            <a:pathLst>
              <a:path w="62864" h="21589">
                <a:moveTo>
                  <a:pt x="0" y="0"/>
                </a:moveTo>
                <a:lnTo>
                  <a:pt x="62484" y="0"/>
                </a:lnTo>
                <a:lnTo>
                  <a:pt x="62484" y="21336"/>
                </a:lnTo>
                <a:lnTo>
                  <a:pt x="0" y="2133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655820" y="5643371"/>
            <a:ext cx="62865" cy="154305"/>
          </a:xfrm>
          <a:custGeom>
            <a:avLst/>
            <a:gdLst/>
            <a:ahLst/>
            <a:cxnLst/>
            <a:rect l="l" t="t" r="r" b="b"/>
            <a:pathLst>
              <a:path w="62864" h="154304">
                <a:moveTo>
                  <a:pt x="36576" y="44196"/>
                </a:moveTo>
                <a:lnTo>
                  <a:pt x="16764" y="44196"/>
                </a:lnTo>
                <a:lnTo>
                  <a:pt x="16764" y="35052"/>
                </a:lnTo>
                <a:lnTo>
                  <a:pt x="18740" y="19931"/>
                </a:lnTo>
                <a:lnTo>
                  <a:pt x="24574" y="8953"/>
                </a:lnTo>
                <a:lnTo>
                  <a:pt x="34123" y="2262"/>
                </a:lnTo>
                <a:lnTo>
                  <a:pt x="47244" y="0"/>
                </a:lnTo>
                <a:lnTo>
                  <a:pt x="53340" y="0"/>
                </a:lnTo>
                <a:lnTo>
                  <a:pt x="59436" y="1524"/>
                </a:lnTo>
                <a:lnTo>
                  <a:pt x="62484" y="1524"/>
                </a:lnTo>
                <a:lnTo>
                  <a:pt x="62484" y="15240"/>
                </a:lnTo>
                <a:lnTo>
                  <a:pt x="45720" y="15240"/>
                </a:lnTo>
                <a:lnTo>
                  <a:pt x="42672" y="16764"/>
                </a:lnTo>
                <a:lnTo>
                  <a:pt x="39624" y="19812"/>
                </a:lnTo>
                <a:lnTo>
                  <a:pt x="38100" y="22860"/>
                </a:lnTo>
                <a:lnTo>
                  <a:pt x="36576" y="27432"/>
                </a:lnTo>
                <a:lnTo>
                  <a:pt x="36576" y="44196"/>
                </a:lnTo>
                <a:close/>
              </a:path>
              <a:path w="62864" h="154304">
                <a:moveTo>
                  <a:pt x="62484" y="16764"/>
                </a:moveTo>
                <a:lnTo>
                  <a:pt x="57912" y="16764"/>
                </a:lnTo>
                <a:lnTo>
                  <a:pt x="54864" y="15240"/>
                </a:lnTo>
                <a:lnTo>
                  <a:pt x="62484" y="15240"/>
                </a:lnTo>
                <a:lnTo>
                  <a:pt x="62484" y="16764"/>
                </a:lnTo>
                <a:close/>
              </a:path>
              <a:path w="62864" h="154304">
                <a:moveTo>
                  <a:pt x="57912" y="59436"/>
                </a:moveTo>
                <a:lnTo>
                  <a:pt x="0" y="59436"/>
                </a:lnTo>
                <a:lnTo>
                  <a:pt x="0" y="44196"/>
                </a:lnTo>
                <a:lnTo>
                  <a:pt x="57912" y="44196"/>
                </a:lnTo>
                <a:lnTo>
                  <a:pt x="57912" y="59436"/>
                </a:lnTo>
                <a:close/>
              </a:path>
              <a:path w="62864" h="154304">
                <a:moveTo>
                  <a:pt x="36576" y="153924"/>
                </a:moveTo>
                <a:lnTo>
                  <a:pt x="16764" y="153924"/>
                </a:lnTo>
                <a:lnTo>
                  <a:pt x="16764" y="59436"/>
                </a:lnTo>
                <a:lnTo>
                  <a:pt x="36576" y="59436"/>
                </a:lnTo>
                <a:lnTo>
                  <a:pt x="36576" y="153924"/>
                </a:lnTo>
                <a:close/>
              </a:path>
            </a:pathLst>
          </a:custGeom>
          <a:solidFill>
            <a:srgbClr val="0000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718303" y="5684520"/>
            <a:ext cx="102235" cy="116205"/>
          </a:xfrm>
          <a:custGeom>
            <a:avLst/>
            <a:gdLst/>
            <a:ahLst/>
            <a:cxnLst/>
            <a:rect l="l" t="t" r="r" b="b"/>
            <a:pathLst>
              <a:path w="102235" h="116204">
                <a:moveTo>
                  <a:pt x="50292" y="115824"/>
                </a:moveTo>
                <a:lnTo>
                  <a:pt x="13716" y="100584"/>
                </a:lnTo>
                <a:lnTo>
                  <a:pt x="0" y="57912"/>
                </a:lnTo>
                <a:lnTo>
                  <a:pt x="857" y="45029"/>
                </a:lnTo>
                <a:lnTo>
                  <a:pt x="21145" y="9001"/>
                </a:lnTo>
                <a:lnTo>
                  <a:pt x="50292" y="0"/>
                </a:lnTo>
                <a:lnTo>
                  <a:pt x="62031" y="1095"/>
                </a:lnTo>
                <a:lnTo>
                  <a:pt x="72199" y="4191"/>
                </a:lnTo>
                <a:lnTo>
                  <a:pt x="80938" y="9001"/>
                </a:lnTo>
                <a:lnTo>
                  <a:pt x="88392" y="15240"/>
                </a:lnTo>
                <a:lnTo>
                  <a:pt x="41148" y="15240"/>
                </a:lnTo>
                <a:lnTo>
                  <a:pt x="33528" y="19812"/>
                </a:lnTo>
                <a:lnTo>
                  <a:pt x="19812" y="57912"/>
                </a:lnTo>
                <a:lnTo>
                  <a:pt x="20383" y="68484"/>
                </a:lnTo>
                <a:lnTo>
                  <a:pt x="22098" y="77343"/>
                </a:lnTo>
                <a:lnTo>
                  <a:pt x="24955" y="84486"/>
                </a:lnTo>
                <a:lnTo>
                  <a:pt x="28956" y="89916"/>
                </a:lnTo>
                <a:lnTo>
                  <a:pt x="33528" y="97536"/>
                </a:lnTo>
                <a:lnTo>
                  <a:pt x="41148" y="100584"/>
                </a:lnTo>
                <a:lnTo>
                  <a:pt x="88392" y="100584"/>
                </a:lnTo>
                <a:lnTo>
                  <a:pt x="80938" y="107465"/>
                </a:lnTo>
                <a:lnTo>
                  <a:pt x="72199" y="112204"/>
                </a:lnTo>
                <a:lnTo>
                  <a:pt x="62031" y="114942"/>
                </a:lnTo>
                <a:lnTo>
                  <a:pt x="50292" y="115824"/>
                </a:lnTo>
                <a:close/>
              </a:path>
              <a:path w="102235" h="116204">
                <a:moveTo>
                  <a:pt x="88392" y="100584"/>
                </a:moveTo>
                <a:lnTo>
                  <a:pt x="59436" y="100584"/>
                </a:lnTo>
                <a:lnTo>
                  <a:pt x="67056" y="97536"/>
                </a:lnTo>
                <a:lnTo>
                  <a:pt x="73152" y="89916"/>
                </a:lnTo>
                <a:lnTo>
                  <a:pt x="77152" y="84486"/>
                </a:lnTo>
                <a:lnTo>
                  <a:pt x="80010" y="77343"/>
                </a:lnTo>
                <a:lnTo>
                  <a:pt x="81724" y="68484"/>
                </a:lnTo>
                <a:lnTo>
                  <a:pt x="82296" y="57912"/>
                </a:lnTo>
                <a:lnTo>
                  <a:pt x="81724" y="48196"/>
                </a:lnTo>
                <a:lnTo>
                  <a:pt x="59436" y="15240"/>
                </a:lnTo>
                <a:lnTo>
                  <a:pt x="88392" y="15240"/>
                </a:lnTo>
                <a:lnTo>
                  <a:pt x="94392" y="23836"/>
                </a:lnTo>
                <a:lnTo>
                  <a:pt x="98679" y="33718"/>
                </a:lnTo>
                <a:lnTo>
                  <a:pt x="101250" y="45029"/>
                </a:lnTo>
                <a:lnTo>
                  <a:pt x="102108" y="57912"/>
                </a:lnTo>
                <a:lnTo>
                  <a:pt x="101250" y="71008"/>
                </a:lnTo>
                <a:lnTo>
                  <a:pt x="98679" y="82677"/>
                </a:lnTo>
                <a:lnTo>
                  <a:pt x="94392" y="92630"/>
                </a:lnTo>
                <a:lnTo>
                  <a:pt x="88392" y="100584"/>
                </a:lnTo>
                <a:close/>
              </a:path>
            </a:pathLst>
          </a:custGeom>
          <a:solidFill>
            <a:srgbClr val="0000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840223" y="5646420"/>
            <a:ext cx="391668" cy="1539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259323" y="5684520"/>
            <a:ext cx="89916" cy="11277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369052" y="5684520"/>
            <a:ext cx="96520" cy="157480"/>
          </a:xfrm>
          <a:custGeom>
            <a:avLst/>
            <a:gdLst/>
            <a:ahLst/>
            <a:cxnLst/>
            <a:rect l="l" t="t" r="r" b="b"/>
            <a:pathLst>
              <a:path w="96520" h="157479">
                <a:moveTo>
                  <a:pt x="45720" y="115824"/>
                </a:moveTo>
                <a:lnTo>
                  <a:pt x="7072" y="92011"/>
                </a:lnTo>
                <a:lnTo>
                  <a:pt x="0" y="59436"/>
                </a:lnTo>
                <a:lnTo>
                  <a:pt x="857" y="46553"/>
                </a:lnTo>
                <a:lnTo>
                  <a:pt x="20883" y="9644"/>
                </a:lnTo>
                <a:lnTo>
                  <a:pt x="47244" y="0"/>
                </a:lnTo>
                <a:lnTo>
                  <a:pt x="55197" y="833"/>
                </a:lnTo>
                <a:lnTo>
                  <a:pt x="62865" y="3238"/>
                </a:lnTo>
                <a:lnTo>
                  <a:pt x="69961" y="7072"/>
                </a:lnTo>
                <a:lnTo>
                  <a:pt x="76200" y="12192"/>
                </a:lnTo>
                <a:lnTo>
                  <a:pt x="96012" y="12192"/>
                </a:lnTo>
                <a:lnTo>
                  <a:pt x="96012" y="15240"/>
                </a:lnTo>
                <a:lnTo>
                  <a:pt x="39624" y="15240"/>
                </a:lnTo>
                <a:lnTo>
                  <a:pt x="33528" y="19812"/>
                </a:lnTo>
                <a:lnTo>
                  <a:pt x="19812" y="59436"/>
                </a:lnTo>
                <a:lnTo>
                  <a:pt x="20359" y="69127"/>
                </a:lnTo>
                <a:lnTo>
                  <a:pt x="38100" y="100584"/>
                </a:lnTo>
                <a:lnTo>
                  <a:pt x="76200" y="100584"/>
                </a:lnTo>
                <a:lnTo>
                  <a:pt x="69937" y="107465"/>
                </a:lnTo>
                <a:lnTo>
                  <a:pt x="62674" y="112204"/>
                </a:lnTo>
                <a:lnTo>
                  <a:pt x="54554" y="114942"/>
                </a:lnTo>
                <a:lnTo>
                  <a:pt x="45720" y="115824"/>
                </a:lnTo>
                <a:close/>
              </a:path>
              <a:path w="96520" h="157479">
                <a:moveTo>
                  <a:pt x="96012" y="12192"/>
                </a:moveTo>
                <a:lnTo>
                  <a:pt x="76200" y="12192"/>
                </a:lnTo>
                <a:lnTo>
                  <a:pt x="76200" y="3048"/>
                </a:lnTo>
                <a:lnTo>
                  <a:pt x="96012" y="3048"/>
                </a:lnTo>
                <a:lnTo>
                  <a:pt x="96012" y="12192"/>
                </a:lnTo>
                <a:close/>
              </a:path>
              <a:path w="96520" h="157479">
                <a:moveTo>
                  <a:pt x="85730" y="141732"/>
                </a:moveTo>
                <a:lnTo>
                  <a:pt x="56388" y="141732"/>
                </a:lnTo>
                <a:lnTo>
                  <a:pt x="64008" y="140208"/>
                </a:lnTo>
                <a:lnTo>
                  <a:pt x="68580" y="135636"/>
                </a:lnTo>
                <a:lnTo>
                  <a:pt x="76200" y="100584"/>
                </a:lnTo>
                <a:lnTo>
                  <a:pt x="47244" y="100584"/>
                </a:lnTo>
                <a:lnTo>
                  <a:pt x="54983" y="99441"/>
                </a:lnTo>
                <a:lnTo>
                  <a:pt x="62293" y="96012"/>
                </a:lnTo>
                <a:lnTo>
                  <a:pt x="69318" y="90297"/>
                </a:lnTo>
                <a:lnTo>
                  <a:pt x="76200" y="82296"/>
                </a:lnTo>
                <a:lnTo>
                  <a:pt x="76200" y="28956"/>
                </a:lnTo>
                <a:lnTo>
                  <a:pt x="69961" y="22955"/>
                </a:lnTo>
                <a:lnTo>
                  <a:pt x="62865" y="18669"/>
                </a:lnTo>
                <a:lnTo>
                  <a:pt x="55197" y="16097"/>
                </a:lnTo>
                <a:lnTo>
                  <a:pt x="47244" y="15240"/>
                </a:lnTo>
                <a:lnTo>
                  <a:pt x="96012" y="15240"/>
                </a:lnTo>
                <a:lnTo>
                  <a:pt x="96012" y="105156"/>
                </a:lnTo>
                <a:lnTo>
                  <a:pt x="93130" y="128039"/>
                </a:lnTo>
                <a:lnTo>
                  <a:pt x="85730" y="141732"/>
                </a:lnTo>
                <a:close/>
              </a:path>
              <a:path w="96520" h="157479">
                <a:moveTo>
                  <a:pt x="48768" y="156972"/>
                </a:moveTo>
                <a:lnTo>
                  <a:pt x="10120" y="142946"/>
                </a:lnTo>
                <a:lnTo>
                  <a:pt x="3048" y="123444"/>
                </a:lnTo>
                <a:lnTo>
                  <a:pt x="22860" y="123444"/>
                </a:lnTo>
                <a:lnTo>
                  <a:pt x="24526" y="131445"/>
                </a:lnTo>
                <a:lnTo>
                  <a:pt x="29337" y="137160"/>
                </a:lnTo>
                <a:lnTo>
                  <a:pt x="37004" y="140589"/>
                </a:lnTo>
                <a:lnTo>
                  <a:pt x="47244" y="141732"/>
                </a:lnTo>
                <a:lnTo>
                  <a:pt x="85730" y="141732"/>
                </a:lnTo>
                <a:lnTo>
                  <a:pt x="84391" y="144208"/>
                </a:lnTo>
                <a:lnTo>
                  <a:pt x="69651" y="153804"/>
                </a:lnTo>
                <a:lnTo>
                  <a:pt x="48768" y="156972"/>
                </a:lnTo>
                <a:close/>
              </a:path>
            </a:pathLst>
          </a:custGeom>
          <a:solidFill>
            <a:srgbClr val="0000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615683" y="5684520"/>
            <a:ext cx="281940" cy="1569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923531" y="5684520"/>
            <a:ext cx="58419" cy="113030"/>
          </a:xfrm>
          <a:custGeom>
            <a:avLst/>
            <a:gdLst/>
            <a:ahLst/>
            <a:cxnLst/>
            <a:rect l="l" t="t" r="r" b="b"/>
            <a:pathLst>
              <a:path w="58420" h="113029">
                <a:moveTo>
                  <a:pt x="57912" y="19812"/>
                </a:moveTo>
                <a:lnTo>
                  <a:pt x="54864" y="19812"/>
                </a:lnTo>
                <a:lnTo>
                  <a:pt x="50292" y="18288"/>
                </a:lnTo>
                <a:lnTo>
                  <a:pt x="19812" y="18288"/>
                </a:lnTo>
                <a:lnTo>
                  <a:pt x="26693" y="10287"/>
                </a:lnTo>
                <a:lnTo>
                  <a:pt x="33718" y="4572"/>
                </a:lnTo>
                <a:lnTo>
                  <a:pt x="41028" y="1143"/>
                </a:lnTo>
                <a:lnTo>
                  <a:pt x="48768" y="0"/>
                </a:lnTo>
                <a:lnTo>
                  <a:pt x="51816" y="0"/>
                </a:lnTo>
                <a:lnTo>
                  <a:pt x="54864" y="1524"/>
                </a:lnTo>
                <a:lnTo>
                  <a:pt x="57912" y="1524"/>
                </a:lnTo>
                <a:lnTo>
                  <a:pt x="57912" y="19812"/>
                </a:lnTo>
                <a:close/>
              </a:path>
              <a:path w="58420" h="113029">
                <a:moveTo>
                  <a:pt x="19812" y="112776"/>
                </a:moveTo>
                <a:lnTo>
                  <a:pt x="0" y="112776"/>
                </a:lnTo>
                <a:lnTo>
                  <a:pt x="0" y="3048"/>
                </a:lnTo>
                <a:lnTo>
                  <a:pt x="19812" y="3048"/>
                </a:lnTo>
                <a:lnTo>
                  <a:pt x="19812" y="18288"/>
                </a:lnTo>
                <a:lnTo>
                  <a:pt x="45720" y="18288"/>
                </a:lnTo>
                <a:lnTo>
                  <a:pt x="38242" y="19407"/>
                </a:lnTo>
                <a:lnTo>
                  <a:pt x="31623" y="22669"/>
                </a:lnTo>
                <a:lnTo>
                  <a:pt x="25574" y="27932"/>
                </a:lnTo>
                <a:lnTo>
                  <a:pt x="19812" y="35052"/>
                </a:lnTo>
                <a:lnTo>
                  <a:pt x="19812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993635" y="5684520"/>
            <a:ext cx="58419" cy="113030"/>
          </a:xfrm>
          <a:custGeom>
            <a:avLst/>
            <a:gdLst/>
            <a:ahLst/>
            <a:cxnLst/>
            <a:rect l="l" t="t" r="r" b="b"/>
            <a:pathLst>
              <a:path w="58420" h="113029">
                <a:moveTo>
                  <a:pt x="57912" y="19812"/>
                </a:moveTo>
                <a:lnTo>
                  <a:pt x="54864" y="19812"/>
                </a:lnTo>
                <a:lnTo>
                  <a:pt x="50292" y="18288"/>
                </a:lnTo>
                <a:lnTo>
                  <a:pt x="19812" y="18288"/>
                </a:lnTo>
                <a:lnTo>
                  <a:pt x="26050" y="10287"/>
                </a:lnTo>
                <a:lnTo>
                  <a:pt x="33147" y="4572"/>
                </a:lnTo>
                <a:lnTo>
                  <a:pt x="40814" y="1143"/>
                </a:lnTo>
                <a:lnTo>
                  <a:pt x="48768" y="0"/>
                </a:lnTo>
                <a:lnTo>
                  <a:pt x="51816" y="0"/>
                </a:lnTo>
                <a:lnTo>
                  <a:pt x="54864" y="1524"/>
                </a:lnTo>
                <a:lnTo>
                  <a:pt x="57912" y="1524"/>
                </a:lnTo>
                <a:lnTo>
                  <a:pt x="57912" y="19812"/>
                </a:lnTo>
                <a:close/>
              </a:path>
              <a:path w="58420" h="113029">
                <a:moveTo>
                  <a:pt x="19812" y="112776"/>
                </a:moveTo>
                <a:lnTo>
                  <a:pt x="0" y="112776"/>
                </a:lnTo>
                <a:lnTo>
                  <a:pt x="0" y="3048"/>
                </a:lnTo>
                <a:lnTo>
                  <a:pt x="19812" y="3048"/>
                </a:lnTo>
                <a:lnTo>
                  <a:pt x="19812" y="18288"/>
                </a:lnTo>
                <a:lnTo>
                  <a:pt x="45720" y="18288"/>
                </a:lnTo>
                <a:lnTo>
                  <a:pt x="38242" y="19407"/>
                </a:lnTo>
                <a:lnTo>
                  <a:pt x="31623" y="22669"/>
                </a:lnTo>
                <a:lnTo>
                  <a:pt x="25574" y="27932"/>
                </a:lnTo>
                <a:lnTo>
                  <a:pt x="19812" y="35052"/>
                </a:lnTo>
                <a:lnTo>
                  <a:pt x="19812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057643" y="5684520"/>
            <a:ext cx="96520" cy="116205"/>
          </a:xfrm>
          <a:custGeom>
            <a:avLst/>
            <a:gdLst/>
            <a:ahLst/>
            <a:cxnLst/>
            <a:rect l="l" t="t" r="r" b="b"/>
            <a:pathLst>
              <a:path w="96520" h="116204">
                <a:moveTo>
                  <a:pt x="22860" y="33528"/>
                </a:moveTo>
                <a:lnTo>
                  <a:pt x="3048" y="33528"/>
                </a:lnTo>
                <a:lnTo>
                  <a:pt x="6786" y="19288"/>
                </a:lnTo>
                <a:lnTo>
                  <a:pt x="15811" y="8763"/>
                </a:lnTo>
                <a:lnTo>
                  <a:pt x="30265" y="2238"/>
                </a:lnTo>
                <a:lnTo>
                  <a:pt x="50292" y="0"/>
                </a:lnTo>
                <a:lnTo>
                  <a:pt x="60888" y="571"/>
                </a:lnTo>
                <a:lnTo>
                  <a:pt x="89276" y="15240"/>
                </a:lnTo>
                <a:lnTo>
                  <a:pt x="50292" y="15240"/>
                </a:lnTo>
                <a:lnTo>
                  <a:pt x="38290" y="16383"/>
                </a:lnTo>
                <a:lnTo>
                  <a:pt x="29718" y="19812"/>
                </a:lnTo>
                <a:lnTo>
                  <a:pt x="24574" y="25527"/>
                </a:lnTo>
                <a:lnTo>
                  <a:pt x="22860" y="33528"/>
                </a:lnTo>
                <a:close/>
              </a:path>
              <a:path w="96520" h="116204">
                <a:moveTo>
                  <a:pt x="38100" y="115824"/>
                </a:moveTo>
                <a:lnTo>
                  <a:pt x="0" y="94488"/>
                </a:lnTo>
                <a:lnTo>
                  <a:pt x="0" y="85344"/>
                </a:lnTo>
                <a:lnTo>
                  <a:pt x="4262" y="68222"/>
                </a:lnTo>
                <a:lnTo>
                  <a:pt x="16954" y="55816"/>
                </a:lnTo>
                <a:lnTo>
                  <a:pt x="37933" y="48267"/>
                </a:lnTo>
                <a:lnTo>
                  <a:pt x="67056" y="45720"/>
                </a:lnTo>
                <a:lnTo>
                  <a:pt x="76200" y="45720"/>
                </a:lnTo>
                <a:lnTo>
                  <a:pt x="76200" y="32004"/>
                </a:lnTo>
                <a:lnTo>
                  <a:pt x="74676" y="28956"/>
                </a:lnTo>
                <a:lnTo>
                  <a:pt x="74676" y="24384"/>
                </a:lnTo>
                <a:lnTo>
                  <a:pt x="71628" y="21336"/>
                </a:lnTo>
                <a:lnTo>
                  <a:pt x="68580" y="19812"/>
                </a:lnTo>
                <a:lnTo>
                  <a:pt x="64008" y="16764"/>
                </a:lnTo>
                <a:lnTo>
                  <a:pt x="57912" y="15240"/>
                </a:lnTo>
                <a:lnTo>
                  <a:pt x="89276" y="15240"/>
                </a:lnTo>
                <a:lnTo>
                  <a:pt x="92773" y="21907"/>
                </a:lnTo>
                <a:lnTo>
                  <a:pt x="95178" y="31218"/>
                </a:lnTo>
                <a:lnTo>
                  <a:pt x="96012" y="42672"/>
                </a:lnTo>
                <a:lnTo>
                  <a:pt x="96012" y="59436"/>
                </a:lnTo>
                <a:lnTo>
                  <a:pt x="62484" y="59436"/>
                </a:lnTo>
                <a:lnTo>
                  <a:pt x="43600" y="60888"/>
                </a:lnTo>
                <a:lnTo>
                  <a:pt x="30289" y="65341"/>
                </a:lnTo>
                <a:lnTo>
                  <a:pt x="22407" y="72937"/>
                </a:lnTo>
                <a:lnTo>
                  <a:pt x="19812" y="83820"/>
                </a:lnTo>
                <a:lnTo>
                  <a:pt x="19812" y="88392"/>
                </a:lnTo>
                <a:lnTo>
                  <a:pt x="21336" y="92964"/>
                </a:lnTo>
                <a:lnTo>
                  <a:pt x="30480" y="99060"/>
                </a:lnTo>
                <a:lnTo>
                  <a:pt x="36576" y="100584"/>
                </a:lnTo>
                <a:lnTo>
                  <a:pt x="96012" y="100584"/>
                </a:lnTo>
                <a:lnTo>
                  <a:pt x="96012" y="102108"/>
                </a:lnTo>
                <a:lnTo>
                  <a:pt x="76200" y="102108"/>
                </a:lnTo>
                <a:lnTo>
                  <a:pt x="67889" y="108108"/>
                </a:lnTo>
                <a:lnTo>
                  <a:pt x="58864" y="112395"/>
                </a:lnTo>
                <a:lnTo>
                  <a:pt x="48982" y="114966"/>
                </a:lnTo>
                <a:lnTo>
                  <a:pt x="38100" y="115824"/>
                </a:lnTo>
                <a:close/>
              </a:path>
              <a:path w="96520" h="116204">
                <a:moveTo>
                  <a:pt x="96012" y="100584"/>
                </a:moveTo>
                <a:lnTo>
                  <a:pt x="48768" y="100584"/>
                </a:lnTo>
                <a:lnTo>
                  <a:pt x="56388" y="99060"/>
                </a:lnTo>
                <a:lnTo>
                  <a:pt x="62484" y="96012"/>
                </a:lnTo>
                <a:lnTo>
                  <a:pt x="68580" y="94488"/>
                </a:lnTo>
                <a:lnTo>
                  <a:pt x="73152" y="89916"/>
                </a:lnTo>
                <a:lnTo>
                  <a:pt x="76200" y="85344"/>
                </a:lnTo>
                <a:lnTo>
                  <a:pt x="76200" y="59436"/>
                </a:lnTo>
                <a:lnTo>
                  <a:pt x="96012" y="59436"/>
                </a:lnTo>
                <a:lnTo>
                  <a:pt x="96012" y="100584"/>
                </a:lnTo>
                <a:close/>
              </a:path>
              <a:path w="96520" h="116204">
                <a:moveTo>
                  <a:pt x="96012" y="112776"/>
                </a:moveTo>
                <a:lnTo>
                  <a:pt x="76200" y="112776"/>
                </a:lnTo>
                <a:lnTo>
                  <a:pt x="76200" y="102108"/>
                </a:lnTo>
                <a:lnTo>
                  <a:pt x="96012" y="102108"/>
                </a:lnTo>
                <a:lnTo>
                  <a:pt x="96012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170419" y="5687567"/>
            <a:ext cx="99060" cy="154305"/>
          </a:xfrm>
          <a:custGeom>
            <a:avLst/>
            <a:gdLst/>
            <a:ahLst/>
            <a:cxnLst/>
            <a:rect l="l" t="t" r="r" b="b"/>
            <a:pathLst>
              <a:path w="99059" h="154304">
                <a:moveTo>
                  <a:pt x="46482" y="135636"/>
                </a:moveTo>
                <a:lnTo>
                  <a:pt x="16764" y="135636"/>
                </a:lnTo>
                <a:lnTo>
                  <a:pt x="24193" y="134159"/>
                </a:lnTo>
                <a:lnTo>
                  <a:pt x="30480" y="129540"/>
                </a:lnTo>
                <a:lnTo>
                  <a:pt x="35623" y="121491"/>
                </a:lnTo>
                <a:lnTo>
                  <a:pt x="39624" y="109728"/>
                </a:lnTo>
                <a:lnTo>
                  <a:pt x="0" y="0"/>
                </a:lnTo>
                <a:lnTo>
                  <a:pt x="19812" y="0"/>
                </a:lnTo>
                <a:lnTo>
                  <a:pt x="48768" y="86868"/>
                </a:lnTo>
                <a:lnTo>
                  <a:pt x="66484" y="86868"/>
                </a:lnTo>
                <a:lnTo>
                  <a:pt x="57912" y="109728"/>
                </a:lnTo>
                <a:lnTo>
                  <a:pt x="52006" y="123634"/>
                </a:lnTo>
                <a:lnTo>
                  <a:pt x="49553" y="129230"/>
                </a:lnTo>
                <a:lnTo>
                  <a:pt x="47220" y="134159"/>
                </a:lnTo>
                <a:lnTo>
                  <a:pt x="46482" y="135636"/>
                </a:lnTo>
                <a:close/>
              </a:path>
              <a:path w="99059" h="154304">
                <a:moveTo>
                  <a:pt x="66484" y="86868"/>
                </a:moveTo>
                <a:lnTo>
                  <a:pt x="48768" y="86868"/>
                </a:lnTo>
                <a:lnTo>
                  <a:pt x="77724" y="0"/>
                </a:lnTo>
                <a:lnTo>
                  <a:pt x="99060" y="0"/>
                </a:lnTo>
                <a:lnTo>
                  <a:pt x="66484" y="86868"/>
                </a:lnTo>
                <a:close/>
              </a:path>
              <a:path w="99059" h="154304">
                <a:moveTo>
                  <a:pt x="27432" y="153924"/>
                </a:moveTo>
                <a:lnTo>
                  <a:pt x="12192" y="153924"/>
                </a:lnTo>
                <a:lnTo>
                  <a:pt x="9144" y="152400"/>
                </a:lnTo>
                <a:lnTo>
                  <a:pt x="9144" y="134112"/>
                </a:lnTo>
                <a:lnTo>
                  <a:pt x="10668" y="135636"/>
                </a:lnTo>
                <a:lnTo>
                  <a:pt x="46482" y="135636"/>
                </a:lnTo>
                <a:lnTo>
                  <a:pt x="44196" y="140208"/>
                </a:lnTo>
                <a:lnTo>
                  <a:pt x="41148" y="144780"/>
                </a:lnTo>
                <a:lnTo>
                  <a:pt x="36576" y="149352"/>
                </a:lnTo>
                <a:lnTo>
                  <a:pt x="32004" y="152400"/>
                </a:lnTo>
                <a:lnTo>
                  <a:pt x="27432" y="153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274052" y="5660135"/>
            <a:ext cx="1286255" cy="1783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70687" y="1926335"/>
            <a:ext cx="121920" cy="0"/>
          </a:xfrm>
          <a:custGeom>
            <a:avLst/>
            <a:gdLst/>
            <a:ahLst/>
            <a:cxnLst/>
            <a:rect l="l" t="t" r="r" b="b"/>
            <a:pathLst>
              <a:path w="121920">
                <a:moveTo>
                  <a:pt x="0" y="0"/>
                </a:moveTo>
                <a:lnTo>
                  <a:pt x="121920" y="0"/>
                </a:lnTo>
              </a:path>
            </a:pathLst>
          </a:custGeom>
          <a:ln w="18288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31647" y="1935479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21336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18515" y="1908048"/>
            <a:ext cx="103632" cy="18592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52627" y="1964435"/>
            <a:ext cx="109728" cy="13258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83691" y="1964435"/>
            <a:ext cx="83820" cy="13258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91895" y="1964435"/>
            <a:ext cx="109728" cy="13258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99160" y="1930907"/>
            <a:ext cx="1420368" cy="4678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087879" y="1964435"/>
            <a:ext cx="222504" cy="13258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359152" y="1905000"/>
            <a:ext cx="0" cy="189230"/>
          </a:xfrm>
          <a:custGeom>
            <a:avLst/>
            <a:gdLst/>
            <a:ahLst/>
            <a:cxnLst/>
            <a:rect l="l" t="t" r="r" b="b"/>
            <a:pathLst>
              <a:path h="189230">
                <a:moveTo>
                  <a:pt x="0" y="0"/>
                </a:moveTo>
                <a:lnTo>
                  <a:pt x="0" y="188976"/>
                </a:lnTo>
              </a:path>
            </a:pathLst>
          </a:custGeom>
          <a:ln w="24384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407920" y="1967483"/>
            <a:ext cx="103632" cy="12954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545079" y="1964435"/>
            <a:ext cx="109728" cy="13258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676144" y="1964435"/>
            <a:ext cx="83820" cy="13258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852927" y="1964435"/>
            <a:ext cx="109728" cy="13258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991611" y="1964435"/>
            <a:ext cx="103632" cy="12954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125723" y="1964435"/>
            <a:ext cx="99060" cy="13258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262884" y="1908048"/>
            <a:ext cx="117348" cy="18897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421379" y="1905000"/>
            <a:ext cx="0" cy="189230"/>
          </a:xfrm>
          <a:custGeom>
            <a:avLst/>
            <a:gdLst/>
            <a:ahLst/>
            <a:cxnLst/>
            <a:rect l="l" t="t" r="r" b="b"/>
            <a:pathLst>
              <a:path h="189230">
                <a:moveTo>
                  <a:pt x="0" y="0"/>
                </a:moveTo>
                <a:lnTo>
                  <a:pt x="0" y="188976"/>
                </a:lnTo>
              </a:path>
            </a:pathLst>
          </a:custGeom>
          <a:ln w="24384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464052" y="1964435"/>
            <a:ext cx="109728" cy="13258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653028" y="1964435"/>
            <a:ext cx="256032" cy="1905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938015" y="1967483"/>
            <a:ext cx="103632" cy="12954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139184" y="1930907"/>
            <a:ext cx="213360" cy="16611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445508" y="1964435"/>
            <a:ext cx="94488" cy="132588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567428" y="1967483"/>
            <a:ext cx="103632" cy="12954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703064" y="1930907"/>
            <a:ext cx="315468" cy="16611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047488" y="1964435"/>
            <a:ext cx="178308" cy="12954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260847" y="1909572"/>
            <a:ext cx="26034" cy="184785"/>
          </a:xfrm>
          <a:custGeom>
            <a:avLst/>
            <a:gdLst/>
            <a:ahLst/>
            <a:cxnLst/>
            <a:rect l="l" t="t" r="r" b="b"/>
            <a:pathLst>
              <a:path w="26035" h="184785">
                <a:moveTo>
                  <a:pt x="16764" y="25908"/>
                </a:moveTo>
                <a:lnTo>
                  <a:pt x="9144" y="25908"/>
                </a:lnTo>
                <a:lnTo>
                  <a:pt x="6096" y="24384"/>
                </a:lnTo>
                <a:lnTo>
                  <a:pt x="4572" y="21336"/>
                </a:lnTo>
                <a:lnTo>
                  <a:pt x="1524" y="19812"/>
                </a:lnTo>
                <a:lnTo>
                  <a:pt x="0" y="16764"/>
                </a:lnTo>
                <a:lnTo>
                  <a:pt x="0" y="9144"/>
                </a:lnTo>
                <a:lnTo>
                  <a:pt x="1524" y="6096"/>
                </a:lnTo>
                <a:lnTo>
                  <a:pt x="4572" y="3048"/>
                </a:lnTo>
                <a:lnTo>
                  <a:pt x="6096" y="0"/>
                </a:lnTo>
                <a:lnTo>
                  <a:pt x="19812" y="0"/>
                </a:lnTo>
                <a:lnTo>
                  <a:pt x="25908" y="6096"/>
                </a:lnTo>
                <a:lnTo>
                  <a:pt x="25908" y="18288"/>
                </a:lnTo>
                <a:lnTo>
                  <a:pt x="19812" y="24384"/>
                </a:lnTo>
                <a:lnTo>
                  <a:pt x="16764" y="25908"/>
                </a:lnTo>
                <a:close/>
              </a:path>
              <a:path w="26035" h="184785">
                <a:moveTo>
                  <a:pt x="22860" y="184404"/>
                </a:moveTo>
                <a:lnTo>
                  <a:pt x="3048" y="184404"/>
                </a:lnTo>
                <a:lnTo>
                  <a:pt x="3048" y="57912"/>
                </a:lnTo>
                <a:lnTo>
                  <a:pt x="22860" y="57912"/>
                </a:lnTo>
                <a:lnTo>
                  <a:pt x="22860" y="184404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309615" y="1964435"/>
            <a:ext cx="230124" cy="132588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626608" y="1930907"/>
            <a:ext cx="73152" cy="166116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725667" y="1908048"/>
            <a:ext cx="103632" cy="185928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861303" y="1964435"/>
            <a:ext cx="109728" cy="132588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062560" y="1908048"/>
            <a:ext cx="115735" cy="18897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210300" y="1964435"/>
            <a:ext cx="109728" cy="132588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348984" y="1964435"/>
            <a:ext cx="117348" cy="187452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507480" y="1905000"/>
            <a:ext cx="0" cy="189230"/>
          </a:xfrm>
          <a:custGeom>
            <a:avLst/>
            <a:gdLst/>
            <a:ahLst/>
            <a:cxnLst/>
            <a:rect l="l" t="t" r="r" b="b"/>
            <a:pathLst>
              <a:path h="189230">
                <a:moveTo>
                  <a:pt x="0" y="0"/>
                </a:moveTo>
                <a:lnTo>
                  <a:pt x="0" y="188976"/>
                </a:lnTo>
              </a:path>
            </a:pathLst>
          </a:custGeom>
          <a:ln w="24384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550152" y="1964435"/>
            <a:ext cx="256032" cy="19050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827519" y="1964435"/>
            <a:ext cx="178308" cy="12954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036307" y="1964435"/>
            <a:ext cx="109728" cy="132588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174992" y="1964435"/>
            <a:ext cx="103632" cy="12954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304531" y="1930907"/>
            <a:ext cx="73152" cy="166116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190231" y="1908048"/>
            <a:ext cx="1815084" cy="545592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924543" y="1964435"/>
            <a:ext cx="224028" cy="132588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9195816" y="1905000"/>
            <a:ext cx="0" cy="189230"/>
          </a:xfrm>
          <a:custGeom>
            <a:avLst/>
            <a:gdLst/>
            <a:ahLst/>
            <a:cxnLst/>
            <a:rect l="l" t="t" r="r" b="b"/>
            <a:pathLst>
              <a:path h="189230">
                <a:moveTo>
                  <a:pt x="0" y="0"/>
                </a:moveTo>
                <a:lnTo>
                  <a:pt x="0" y="188976"/>
                </a:lnTo>
              </a:path>
            </a:pathLst>
          </a:custGeom>
          <a:ln w="24384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9246107" y="1967483"/>
            <a:ext cx="103632" cy="129540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9381743" y="1964435"/>
            <a:ext cx="109728" cy="13258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9512807" y="1964435"/>
            <a:ext cx="83820" cy="132588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72211" y="2232660"/>
            <a:ext cx="73152" cy="166116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71272" y="2209800"/>
            <a:ext cx="103632" cy="185928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05384" y="2266188"/>
            <a:ext cx="99060" cy="132588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28827" y="2232660"/>
            <a:ext cx="73152" cy="166116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87323" y="2266188"/>
            <a:ext cx="99060" cy="132588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24483" y="2266188"/>
            <a:ext cx="185928" cy="132588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400300" y="2266188"/>
            <a:ext cx="99060" cy="132588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607564" y="2266188"/>
            <a:ext cx="234696" cy="187452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880360" y="2232660"/>
            <a:ext cx="155448" cy="166116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058667" y="2211323"/>
            <a:ext cx="26034" cy="184785"/>
          </a:xfrm>
          <a:custGeom>
            <a:avLst/>
            <a:gdLst/>
            <a:ahLst/>
            <a:cxnLst/>
            <a:rect l="l" t="t" r="r" b="b"/>
            <a:pathLst>
              <a:path w="26035" h="184785">
                <a:moveTo>
                  <a:pt x="15240" y="25908"/>
                </a:moveTo>
                <a:lnTo>
                  <a:pt x="9144" y="25908"/>
                </a:lnTo>
                <a:lnTo>
                  <a:pt x="6096" y="24384"/>
                </a:lnTo>
                <a:lnTo>
                  <a:pt x="3048" y="21336"/>
                </a:lnTo>
                <a:lnTo>
                  <a:pt x="0" y="19812"/>
                </a:lnTo>
                <a:lnTo>
                  <a:pt x="0" y="6096"/>
                </a:lnTo>
                <a:lnTo>
                  <a:pt x="6096" y="0"/>
                </a:lnTo>
                <a:lnTo>
                  <a:pt x="18288" y="0"/>
                </a:lnTo>
                <a:lnTo>
                  <a:pt x="24384" y="6096"/>
                </a:lnTo>
                <a:lnTo>
                  <a:pt x="25908" y="9144"/>
                </a:lnTo>
                <a:lnTo>
                  <a:pt x="25908" y="15240"/>
                </a:lnTo>
                <a:lnTo>
                  <a:pt x="24384" y="18288"/>
                </a:lnTo>
                <a:lnTo>
                  <a:pt x="18288" y="24384"/>
                </a:lnTo>
                <a:lnTo>
                  <a:pt x="15240" y="25908"/>
                </a:lnTo>
                <a:close/>
              </a:path>
              <a:path w="26035" h="184785">
                <a:moveTo>
                  <a:pt x="22860" y="184404"/>
                </a:moveTo>
                <a:lnTo>
                  <a:pt x="3048" y="184404"/>
                </a:lnTo>
                <a:lnTo>
                  <a:pt x="3048" y="57912"/>
                </a:lnTo>
                <a:lnTo>
                  <a:pt x="22860" y="57912"/>
                </a:lnTo>
                <a:lnTo>
                  <a:pt x="22860" y="184404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113532" y="2266188"/>
            <a:ext cx="94488" cy="132588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235451" y="2269235"/>
            <a:ext cx="103632" cy="129540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389376" y="2206752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500"/>
                </a:lnTo>
              </a:path>
            </a:pathLst>
          </a:custGeom>
          <a:ln w="24384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432047" y="2266188"/>
            <a:ext cx="99060" cy="132588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567684" y="2266188"/>
            <a:ext cx="65532" cy="129540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721608" y="2266188"/>
            <a:ext cx="109728" cy="132588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860291" y="2266188"/>
            <a:ext cx="103632" cy="129540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983735" y="2211323"/>
            <a:ext cx="161544" cy="184404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183379" y="2266188"/>
            <a:ext cx="202692" cy="132588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415028" y="2266188"/>
            <a:ext cx="103632" cy="129540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558284" y="2266188"/>
            <a:ext cx="178308" cy="129540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765547" y="2266188"/>
            <a:ext cx="109728" cy="132588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904232" y="2266188"/>
            <a:ext cx="103632" cy="129540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033771" y="2232660"/>
            <a:ext cx="73152" cy="166116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199888" y="2218944"/>
            <a:ext cx="155448" cy="216408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384291" y="2269235"/>
            <a:ext cx="103632" cy="129540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519928" y="2266188"/>
            <a:ext cx="94488" cy="132588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643371" y="2209800"/>
            <a:ext cx="103632" cy="185928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847588" y="2266188"/>
            <a:ext cx="99060" cy="132588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977128" y="2266188"/>
            <a:ext cx="83820" cy="132588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152498" y="2209800"/>
            <a:ext cx="115713" cy="188976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301740" y="2266188"/>
            <a:ext cx="265176" cy="163068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656831" y="2232660"/>
            <a:ext cx="198120" cy="166116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876288" y="2232660"/>
            <a:ext cx="219456" cy="196596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67639" y="2822448"/>
            <a:ext cx="252984" cy="179832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49580" y="2872739"/>
            <a:ext cx="103632" cy="129540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55408" y="2813304"/>
            <a:ext cx="115735" cy="188976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803147" y="2869692"/>
            <a:ext cx="124968" cy="132588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028700" y="2869692"/>
            <a:ext cx="103632" cy="129540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162811" y="2836163"/>
            <a:ext cx="214884" cy="166116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473708" y="2813304"/>
            <a:ext cx="103632" cy="18592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606296" y="2869692"/>
            <a:ext cx="99060" cy="132588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725167" y="2869692"/>
            <a:ext cx="239268" cy="132588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2049779" y="2836163"/>
            <a:ext cx="214884" cy="166116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2363723" y="2813304"/>
            <a:ext cx="819912" cy="545592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273552" y="2836163"/>
            <a:ext cx="1321308" cy="467868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585715" y="2814827"/>
            <a:ext cx="26034" cy="184785"/>
          </a:xfrm>
          <a:custGeom>
            <a:avLst/>
            <a:gdLst/>
            <a:ahLst/>
            <a:cxnLst/>
            <a:rect l="l" t="t" r="r" b="b"/>
            <a:pathLst>
              <a:path w="26035" h="184785">
                <a:moveTo>
                  <a:pt x="16764" y="25908"/>
                </a:moveTo>
                <a:lnTo>
                  <a:pt x="10668" y="25908"/>
                </a:lnTo>
                <a:lnTo>
                  <a:pt x="7620" y="24384"/>
                </a:lnTo>
                <a:lnTo>
                  <a:pt x="4572" y="21336"/>
                </a:lnTo>
                <a:lnTo>
                  <a:pt x="1524" y="19812"/>
                </a:lnTo>
                <a:lnTo>
                  <a:pt x="0" y="16764"/>
                </a:lnTo>
                <a:lnTo>
                  <a:pt x="0" y="9144"/>
                </a:lnTo>
                <a:lnTo>
                  <a:pt x="1524" y="6096"/>
                </a:lnTo>
                <a:lnTo>
                  <a:pt x="7620" y="0"/>
                </a:lnTo>
                <a:lnTo>
                  <a:pt x="19812" y="0"/>
                </a:lnTo>
                <a:lnTo>
                  <a:pt x="25908" y="6096"/>
                </a:lnTo>
                <a:lnTo>
                  <a:pt x="25908" y="18288"/>
                </a:lnTo>
                <a:lnTo>
                  <a:pt x="19812" y="24384"/>
                </a:lnTo>
                <a:lnTo>
                  <a:pt x="16764" y="25908"/>
                </a:lnTo>
                <a:close/>
              </a:path>
              <a:path w="26035" h="184785">
                <a:moveTo>
                  <a:pt x="22860" y="184404"/>
                </a:moveTo>
                <a:lnTo>
                  <a:pt x="3048" y="184404"/>
                </a:lnTo>
                <a:lnTo>
                  <a:pt x="3048" y="57912"/>
                </a:lnTo>
                <a:lnTo>
                  <a:pt x="22860" y="57912"/>
                </a:lnTo>
                <a:lnTo>
                  <a:pt x="22860" y="184404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649723" y="2869692"/>
            <a:ext cx="103632" cy="129540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844796" y="2869692"/>
            <a:ext cx="256032" cy="190500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129784" y="2872739"/>
            <a:ext cx="103632" cy="12954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273040" y="2869692"/>
            <a:ext cx="65532" cy="129540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417820" y="2836163"/>
            <a:ext cx="198120" cy="166116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646420" y="2869692"/>
            <a:ext cx="178308" cy="129540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862828" y="2869692"/>
            <a:ext cx="117348" cy="187452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021324" y="2811780"/>
            <a:ext cx="0" cy="187960"/>
          </a:xfrm>
          <a:custGeom>
            <a:avLst/>
            <a:gdLst/>
            <a:ahLst/>
            <a:cxnLst/>
            <a:rect l="l" t="t" r="r" b="b"/>
            <a:pathLst>
              <a:path h="187960">
                <a:moveTo>
                  <a:pt x="0" y="0"/>
                </a:moveTo>
                <a:lnTo>
                  <a:pt x="0" y="187452"/>
                </a:lnTo>
              </a:path>
            </a:pathLst>
          </a:custGeom>
          <a:ln w="24384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062471" y="2869692"/>
            <a:ext cx="99060" cy="132588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185915" y="2836163"/>
            <a:ext cx="246888" cy="196596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537959" y="2813304"/>
            <a:ext cx="117348" cy="188976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684264" y="2872739"/>
            <a:ext cx="103632" cy="129540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815328" y="2836163"/>
            <a:ext cx="73152" cy="166116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967728" y="2872739"/>
            <a:ext cx="175260" cy="126492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7162800" y="2814827"/>
            <a:ext cx="26034" cy="184785"/>
          </a:xfrm>
          <a:custGeom>
            <a:avLst/>
            <a:gdLst/>
            <a:ahLst/>
            <a:cxnLst/>
            <a:rect l="l" t="t" r="r" b="b"/>
            <a:pathLst>
              <a:path w="26034" h="184785">
                <a:moveTo>
                  <a:pt x="16764" y="25908"/>
                </a:moveTo>
                <a:lnTo>
                  <a:pt x="9144" y="25908"/>
                </a:lnTo>
                <a:lnTo>
                  <a:pt x="6096" y="24384"/>
                </a:lnTo>
                <a:lnTo>
                  <a:pt x="4572" y="21336"/>
                </a:lnTo>
                <a:lnTo>
                  <a:pt x="1524" y="19812"/>
                </a:lnTo>
                <a:lnTo>
                  <a:pt x="0" y="16764"/>
                </a:lnTo>
                <a:lnTo>
                  <a:pt x="0" y="9144"/>
                </a:lnTo>
                <a:lnTo>
                  <a:pt x="1524" y="6096"/>
                </a:lnTo>
                <a:lnTo>
                  <a:pt x="4572" y="3048"/>
                </a:lnTo>
                <a:lnTo>
                  <a:pt x="6096" y="0"/>
                </a:lnTo>
                <a:lnTo>
                  <a:pt x="19812" y="0"/>
                </a:lnTo>
                <a:lnTo>
                  <a:pt x="22860" y="3048"/>
                </a:lnTo>
                <a:lnTo>
                  <a:pt x="25908" y="9144"/>
                </a:lnTo>
                <a:lnTo>
                  <a:pt x="25908" y="15240"/>
                </a:lnTo>
                <a:lnTo>
                  <a:pt x="22860" y="21336"/>
                </a:lnTo>
                <a:lnTo>
                  <a:pt x="19812" y="24384"/>
                </a:lnTo>
                <a:lnTo>
                  <a:pt x="16764" y="25908"/>
                </a:lnTo>
                <a:close/>
              </a:path>
              <a:path w="26034" h="184785">
                <a:moveTo>
                  <a:pt x="22860" y="184404"/>
                </a:moveTo>
                <a:lnTo>
                  <a:pt x="3048" y="184404"/>
                </a:lnTo>
                <a:lnTo>
                  <a:pt x="3048" y="57912"/>
                </a:lnTo>
                <a:lnTo>
                  <a:pt x="22860" y="57912"/>
                </a:lnTo>
                <a:lnTo>
                  <a:pt x="22860" y="184404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7213092" y="2836163"/>
            <a:ext cx="73152" cy="166116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7312152" y="2813304"/>
            <a:ext cx="103632" cy="185928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7447788" y="2869692"/>
            <a:ext cx="124968" cy="132588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7600188" y="2872739"/>
            <a:ext cx="103632" cy="129540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7729728" y="2836163"/>
            <a:ext cx="73152" cy="166116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7900416" y="2836163"/>
            <a:ext cx="1391412" cy="498348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9197340" y="2869692"/>
            <a:ext cx="256032" cy="190500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9482328" y="2872739"/>
            <a:ext cx="103632" cy="129540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9625583" y="2869692"/>
            <a:ext cx="65532" cy="129540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72211" y="3137916"/>
            <a:ext cx="199644" cy="166116"/>
          </a:xfrm>
          <a:prstGeom prst="rect">
            <a:avLst/>
          </a:prstGeom>
          <a:blipFill>
            <a:blip r:embed="rId1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00811" y="3171444"/>
            <a:ext cx="178308" cy="129540"/>
          </a:xfrm>
          <a:prstGeom prst="rect">
            <a:avLst/>
          </a:prstGeom>
          <a:blipFill>
            <a:blip r:embed="rId1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17219" y="3171444"/>
            <a:ext cx="117348" cy="187452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75716" y="3112008"/>
            <a:ext cx="0" cy="189230"/>
          </a:xfrm>
          <a:custGeom>
            <a:avLst/>
            <a:gdLst/>
            <a:ahLst/>
            <a:cxnLst/>
            <a:rect l="l" t="t" r="r" b="b"/>
            <a:pathLst>
              <a:path h="189229">
                <a:moveTo>
                  <a:pt x="0" y="0"/>
                </a:moveTo>
                <a:lnTo>
                  <a:pt x="0" y="188976"/>
                </a:lnTo>
              </a:path>
            </a:pathLst>
          </a:custGeom>
          <a:ln w="24384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16863" y="3171444"/>
            <a:ext cx="99060" cy="132588"/>
          </a:xfrm>
          <a:prstGeom prst="rect">
            <a:avLst/>
          </a:prstGeom>
          <a:blipFill>
            <a:blip r:embed="rId1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940308" y="3137916"/>
            <a:ext cx="199644" cy="166116"/>
          </a:xfrm>
          <a:prstGeom prst="rect">
            <a:avLst/>
          </a:prstGeom>
          <a:blipFill>
            <a:blip r:embed="rId1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220724" y="3171444"/>
            <a:ext cx="315468" cy="132588"/>
          </a:xfrm>
          <a:prstGeom prst="rect">
            <a:avLst/>
          </a:prstGeom>
          <a:blipFill>
            <a:blip r:embed="rId1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563624" y="3174492"/>
            <a:ext cx="103632" cy="129540"/>
          </a:xfrm>
          <a:prstGeom prst="rect">
            <a:avLst/>
          </a:prstGeom>
          <a:blipFill>
            <a:blip r:embed="rId1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717548" y="3112008"/>
            <a:ext cx="0" cy="189230"/>
          </a:xfrm>
          <a:custGeom>
            <a:avLst/>
            <a:gdLst/>
            <a:ahLst/>
            <a:cxnLst/>
            <a:rect l="l" t="t" r="r" b="b"/>
            <a:pathLst>
              <a:path h="189229">
                <a:moveTo>
                  <a:pt x="0" y="0"/>
                </a:moveTo>
                <a:lnTo>
                  <a:pt x="0" y="188976"/>
                </a:lnTo>
              </a:path>
            </a:pathLst>
          </a:custGeom>
          <a:ln w="24384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760330" y="3115055"/>
            <a:ext cx="115713" cy="188976"/>
          </a:xfrm>
          <a:prstGeom prst="rect">
            <a:avLst/>
          </a:prstGeom>
          <a:blipFill>
            <a:blip r:embed="rId1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979676" y="3171444"/>
            <a:ext cx="99060" cy="132588"/>
          </a:xfrm>
          <a:prstGeom prst="rect">
            <a:avLst/>
          </a:prstGeom>
          <a:blipFill>
            <a:blip r:embed="rId1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127504" y="3112008"/>
            <a:ext cx="0" cy="189230"/>
          </a:xfrm>
          <a:custGeom>
            <a:avLst/>
            <a:gdLst/>
            <a:ahLst/>
            <a:cxnLst/>
            <a:rect l="l" t="t" r="r" b="b"/>
            <a:pathLst>
              <a:path h="189229">
                <a:moveTo>
                  <a:pt x="0" y="0"/>
                </a:moveTo>
                <a:lnTo>
                  <a:pt x="0" y="188976"/>
                </a:lnTo>
              </a:path>
            </a:pathLst>
          </a:custGeom>
          <a:ln w="24384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161032" y="3171444"/>
            <a:ext cx="288036" cy="132588"/>
          </a:xfrm>
          <a:prstGeom prst="rect">
            <a:avLst/>
          </a:prstGeom>
          <a:blipFill>
            <a:blip r:embed="rId1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2468879" y="3171444"/>
            <a:ext cx="216408" cy="190500"/>
          </a:xfrm>
          <a:prstGeom prst="rect">
            <a:avLst/>
          </a:prstGeom>
          <a:blipFill>
            <a:blip r:embed="rId1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3224022" y="3112008"/>
            <a:ext cx="0" cy="189230"/>
          </a:xfrm>
          <a:custGeom>
            <a:avLst/>
            <a:gdLst/>
            <a:ahLst/>
            <a:cxnLst/>
            <a:rect l="l" t="t" r="r" b="b"/>
            <a:pathLst>
              <a:path h="189229">
                <a:moveTo>
                  <a:pt x="0" y="0"/>
                </a:moveTo>
                <a:lnTo>
                  <a:pt x="0" y="188976"/>
                </a:lnTo>
              </a:path>
            </a:pathLst>
          </a:custGeom>
          <a:ln w="22860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267455" y="3171444"/>
            <a:ext cx="254508" cy="190500"/>
          </a:xfrm>
          <a:prstGeom prst="rect">
            <a:avLst/>
          </a:prstGeom>
          <a:blipFill>
            <a:blip r:embed="rId1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692396" y="3171444"/>
            <a:ext cx="1021080" cy="132588"/>
          </a:xfrm>
          <a:prstGeom prst="rect">
            <a:avLst/>
          </a:prstGeom>
          <a:blipFill>
            <a:blip r:embed="rId1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5794247" y="3174492"/>
            <a:ext cx="175260" cy="126492"/>
          </a:xfrm>
          <a:prstGeom prst="rect">
            <a:avLst/>
          </a:prstGeom>
          <a:blipFill>
            <a:blip r:embed="rId1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5990844" y="3116579"/>
            <a:ext cx="26034" cy="184785"/>
          </a:xfrm>
          <a:custGeom>
            <a:avLst/>
            <a:gdLst/>
            <a:ahLst/>
            <a:cxnLst/>
            <a:rect l="l" t="t" r="r" b="b"/>
            <a:pathLst>
              <a:path w="26035" h="184785">
                <a:moveTo>
                  <a:pt x="15240" y="25908"/>
                </a:moveTo>
                <a:lnTo>
                  <a:pt x="9144" y="25908"/>
                </a:lnTo>
                <a:lnTo>
                  <a:pt x="6096" y="24384"/>
                </a:lnTo>
                <a:lnTo>
                  <a:pt x="3048" y="21336"/>
                </a:lnTo>
                <a:lnTo>
                  <a:pt x="0" y="19812"/>
                </a:lnTo>
                <a:lnTo>
                  <a:pt x="0" y="6096"/>
                </a:lnTo>
                <a:lnTo>
                  <a:pt x="6096" y="0"/>
                </a:lnTo>
                <a:lnTo>
                  <a:pt x="18288" y="0"/>
                </a:lnTo>
                <a:lnTo>
                  <a:pt x="24384" y="6096"/>
                </a:lnTo>
                <a:lnTo>
                  <a:pt x="25908" y="9144"/>
                </a:lnTo>
                <a:lnTo>
                  <a:pt x="25908" y="16764"/>
                </a:lnTo>
                <a:lnTo>
                  <a:pt x="24384" y="19812"/>
                </a:lnTo>
                <a:lnTo>
                  <a:pt x="21336" y="21336"/>
                </a:lnTo>
                <a:lnTo>
                  <a:pt x="18288" y="24384"/>
                </a:lnTo>
                <a:lnTo>
                  <a:pt x="15240" y="25908"/>
                </a:lnTo>
                <a:close/>
              </a:path>
              <a:path w="26035" h="184785">
                <a:moveTo>
                  <a:pt x="22860" y="184404"/>
                </a:moveTo>
                <a:lnTo>
                  <a:pt x="3048" y="184404"/>
                </a:lnTo>
                <a:lnTo>
                  <a:pt x="3048" y="57912"/>
                </a:lnTo>
                <a:lnTo>
                  <a:pt x="22860" y="57912"/>
                </a:lnTo>
                <a:lnTo>
                  <a:pt x="22860" y="184404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6041135" y="3137916"/>
            <a:ext cx="73152" cy="166116"/>
          </a:xfrm>
          <a:prstGeom prst="rect">
            <a:avLst/>
          </a:prstGeom>
          <a:blipFill>
            <a:blip r:embed="rId1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6138671" y="3115055"/>
            <a:ext cx="103632" cy="185928"/>
          </a:xfrm>
          <a:prstGeom prst="rect">
            <a:avLst/>
          </a:prstGeom>
          <a:blipFill>
            <a:blip r:embed="rId1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6339840" y="3137916"/>
            <a:ext cx="73152" cy="166116"/>
          </a:xfrm>
          <a:prstGeom prst="rect">
            <a:avLst/>
          </a:prstGeom>
          <a:blipFill>
            <a:blip r:embed="rId1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6438900" y="3115055"/>
            <a:ext cx="103632" cy="185928"/>
          </a:xfrm>
          <a:prstGeom prst="rect">
            <a:avLst/>
          </a:prstGeom>
          <a:blipFill>
            <a:blip r:embed="rId1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6573011" y="3171444"/>
            <a:ext cx="109728" cy="132588"/>
          </a:xfrm>
          <a:prstGeom prst="rect">
            <a:avLst/>
          </a:prstGeom>
          <a:blipFill>
            <a:blip r:embed="rId1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6774180" y="3171444"/>
            <a:ext cx="83820" cy="132588"/>
          </a:xfrm>
          <a:prstGeom prst="rect">
            <a:avLst/>
          </a:prstGeom>
          <a:blipFill>
            <a:blip r:embed="rId1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6877811" y="3171444"/>
            <a:ext cx="99060" cy="132588"/>
          </a:xfrm>
          <a:prstGeom prst="rect">
            <a:avLst/>
          </a:prstGeom>
          <a:blipFill>
            <a:blip r:embed="rId1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7014971" y="3171444"/>
            <a:ext cx="178308" cy="129540"/>
          </a:xfrm>
          <a:prstGeom prst="rect">
            <a:avLst/>
          </a:prstGeom>
          <a:blipFill>
            <a:blip r:embed="rId1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7225283" y="3171444"/>
            <a:ext cx="109728" cy="132588"/>
          </a:xfrm>
          <a:prstGeom prst="rect">
            <a:avLst/>
          </a:prstGeom>
          <a:blipFill>
            <a:blip r:embed="rId1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7432547" y="3171444"/>
            <a:ext cx="103632" cy="129540"/>
          </a:xfrm>
          <a:prstGeom prst="rect">
            <a:avLst/>
          </a:prstGeom>
          <a:blipFill>
            <a:blip r:embed="rId1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7565135" y="3171444"/>
            <a:ext cx="99060" cy="132588"/>
          </a:xfrm>
          <a:prstGeom prst="rect">
            <a:avLst/>
          </a:prstGeom>
          <a:blipFill>
            <a:blip r:embed="rId1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7702295" y="3171444"/>
            <a:ext cx="178308" cy="129540"/>
          </a:xfrm>
          <a:prstGeom prst="rect">
            <a:avLst/>
          </a:prstGeom>
          <a:blipFill>
            <a:blip r:embed="rId1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7911083" y="3171444"/>
            <a:ext cx="109728" cy="132588"/>
          </a:xfrm>
          <a:prstGeom prst="rect">
            <a:avLst/>
          </a:prstGeom>
          <a:blipFill>
            <a:blip r:embed="rId1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8042147" y="3171444"/>
            <a:ext cx="132588" cy="163068"/>
          </a:xfrm>
          <a:prstGeom prst="rect">
            <a:avLst/>
          </a:prstGeom>
          <a:blipFill>
            <a:blip r:embed="rId1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9393935" y="3171444"/>
            <a:ext cx="99060" cy="132588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9531095" y="3171444"/>
            <a:ext cx="103632" cy="129540"/>
          </a:xfrm>
          <a:prstGeom prst="rect">
            <a:avLst/>
          </a:prstGeom>
          <a:blipFill>
            <a:blip r:embed="rId1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9665320" y="3115055"/>
            <a:ext cx="115711" cy="188976"/>
          </a:xfrm>
          <a:prstGeom prst="rect">
            <a:avLst/>
          </a:prstGeom>
          <a:blipFill>
            <a:blip r:embed="rId1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85927" y="3410711"/>
            <a:ext cx="1161288" cy="242316"/>
          </a:xfrm>
          <a:prstGeom prst="rect">
            <a:avLst/>
          </a:prstGeom>
          <a:blipFill>
            <a:blip r:embed="rId1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Title 275">
            <a:extLst>
              <a:ext uri="{FF2B5EF4-FFF2-40B4-BE49-F238E27FC236}">
                <a16:creationId xmlns:a16="http://schemas.microsoft.com/office/drawing/2014/main" id="{4D8561FB-F92A-466E-A91C-638D2E35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ARM Template Parameter Basic Format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2"/>
          <p:cNvSpPr/>
          <p:nvPr/>
        </p:nvSpPr>
        <p:spPr>
          <a:xfrm>
            <a:off x="99059" y="2100072"/>
            <a:ext cx="748284" cy="202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32688" y="2109216"/>
            <a:ext cx="815340" cy="242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34895" y="2101595"/>
            <a:ext cx="810768" cy="2011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41676" y="2162555"/>
            <a:ext cx="193548" cy="1386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61132" y="2109216"/>
            <a:ext cx="29209" cy="192405"/>
          </a:xfrm>
          <a:custGeom>
            <a:avLst/>
            <a:gdLst/>
            <a:ahLst/>
            <a:cxnLst/>
            <a:rect l="l" t="t" r="r" b="b"/>
            <a:pathLst>
              <a:path w="29210" h="192405">
                <a:moveTo>
                  <a:pt x="22860" y="54864"/>
                </a:moveTo>
                <a:lnTo>
                  <a:pt x="6096" y="54864"/>
                </a:lnTo>
                <a:lnTo>
                  <a:pt x="7620" y="53340"/>
                </a:lnTo>
                <a:lnTo>
                  <a:pt x="21336" y="53340"/>
                </a:lnTo>
                <a:lnTo>
                  <a:pt x="22860" y="54864"/>
                </a:lnTo>
                <a:close/>
              </a:path>
              <a:path w="29210" h="192405">
                <a:moveTo>
                  <a:pt x="25908" y="190500"/>
                </a:moveTo>
                <a:lnTo>
                  <a:pt x="4572" y="190500"/>
                </a:lnTo>
                <a:lnTo>
                  <a:pt x="4572" y="188976"/>
                </a:lnTo>
                <a:lnTo>
                  <a:pt x="3048" y="188976"/>
                </a:lnTo>
                <a:lnTo>
                  <a:pt x="3048" y="56388"/>
                </a:lnTo>
                <a:lnTo>
                  <a:pt x="4572" y="56388"/>
                </a:lnTo>
                <a:lnTo>
                  <a:pt x="4572" y="54864"/>
                </a:lnTo>
                <a:lnTo>
                  <a:pt x="25908" y="54864"/>
                </a:lnTo>
                <a:lnTo>
                  <a:pt x="25908" y="190500"/>
                </a:lnTo>
                <a:close/>
              </a:path>
              <a:path w="29210" h="192405">
                <a:moveTo>
                  <a:pt x="21336" y="192024"/>
                </a:moveTo>
                <a:lnTo>
                  <a:pt x="7620" y="192024"/>
                </a:lnTo>
                <a:lnTo>
                  <a:pt x="6096" y="190500"/>
                </a:lnTo>
                <a:lnTo>
                  <a:pt x="22860" y="190500"/>
                </a:lnTo>
                <a:lnTo>
                  <a:pt x="21336" y="192024"/>
                </a:lnTo>
                <a:close/>
              </a:path>
              <a:path w="29210" h="192405">
                <a:moveTo>
                  <a:pt x="19812" y="28956"/>
                </a:moveTo>
                <a:lnTo>
                  <a:pt x="9144" y="28956"/>
                </a:lnTo>
                <a:lnTo>
                  <a:pt x="3048" y="25908"/>
                </a:lnTo>
                <a:lnTo>
                  <a:pt x="1524" y="24384"/>
                </a:lnTo>
                <a:lnTo>
                  <a:pt x="0" y="19812"/>
                </a:lnTo>
                <a:lnTo>
                  <a:pt x="0" y="9144"/>
                </a:lnTo>
                <a:lnTo>
                  <a:pt x="1524" y="4572"/>
                </a:lnTo>
                <a:lnTo>
                  <a:pt x="3048" y="3048"/>
                </a:lnTo>
                <a:lnTo>
                  <a:pt x="9144" y="0"/>
                </a:lnTo>
                <a:lnTo>
                  <a:pt x="19812" y="0"/>
                </a:lnTo>
                <a:lnTo>
                  <a:pt x="24384" y="1524"/>
                </a:lnTo>
                <a:lnTo>
                  <a:pt x="25908" y="3048"/>
                </a:lnTo>
                <a:lnTo>
                  <a:pt x="28956" y="4572"/>
                </a:lnTo>
                <a:lnTo>
                  <a:pt x="28956" y="24384"/>
                </a:lnTo>
                <a:lnTo>
                  <a:pt x="25908" y="25908"/>
                </a:lnTo>
                <a:lnTo>
                  <a:pt x="24384" y="27432"/>
                </a:lnTo>
                <a:lnTo>
                  <a:pt x="198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14472" y="2129027"/>
            <a:ext cx="83820" cy="1737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30295" y="2101595"/>
            <a:ext cx="111252" cy="199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34511" y="2129027"/>
            <a:ext cx="83820" cy="1737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448811" y="2101595"/>
            <a:ext cx="111252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95170" y="2161032"/>
            <a:ext cx="118817" cy="1417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799332" y="2101595"/>
            <a:ext cx="1123188" cy="2499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13959" y="2161032"/>
            <a:ext cx="265176" cy="1905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12664" y="2162555"/>
            <a:ext cx="111252" cy="1402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524500" y="2161032"/>
            <a:ext cx="91440" cy="1417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47944" y="2101595"/>
            <a:ext cx="111252" cy="1996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92723" y="2161032"/>
            <a:ext cx="129540" cy="14173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55791" y="2162555"/>
            <a:ext cx="111252" cy="1402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109715" y="2101595"/>
            <a:ext cx="22860" cy="200025"/>
          </a:xfrm>
          <a:custGeom>
            <a:avLst/>
            <a:gdLst/>
            <a:ahLst/>
            <a:cxnLst/>
            <a:rect l="l" t="t" r="r" b="b"/>
            <a:pathLst>
              <a:path w="22860" h="200025">
                <a:moveTo>
                  <a:pt x="21336" y="1524"/>
                </a:moveTo>
                <a:lnTo>
                  <a:pt x="3048" y="1524"/>
                </a:lnTo>
                <a:lnTo>
                  <a:pt x="3048" y="0"/>
                </a:lnTo>
                <a:lnTo>
                  <a:pt x="19812" y="0"/>
                </a:lnTo>
                <a:lnTo>
                  <a:pt x="21336" y="1524"/>
                </a:lnTo>
                <a:close/>
              </a:path>
              <a:path w="22860" h="200025">
                <a:moveTo>
                  <a:pt x="22860" y="198120"/>
                </a:moveTo>
                <a:lnTo>
                  <a:pt x="1524" y="198120"/>
                </a:lnTo>
                <a:lnTo>
                  <a:pt x="1524" y="196596"/>
                </a:lnTo>
                <a:lnTo>
                  <a:pt x="0" y="196596"/>
                </a:lnTo>
                <a:lnTo>
                  <a:pt x="0" y="3048"/>
                </a:lnTo>
                <a:lnTo>
                  <a:pt x="1524" y="3048"/>
                </a:lnTo>
                <a:lnTo>
                  <a:pt x="1524" y="1524"/>
                </a:lnTo>
                <a:lnTo>
                  <a:pt x="22860" y="1524"/>
                </a:lnTo>
                <a:lnTo>
                  <a:pt x="22860" y="198120"/>
                </a:lnTo>
                <a:close/>
              </a:path>
              <a:path w="22860" h="200025">
                <a:moveTo>
                  <a:pt x="18288" y="199644"/>
                </a:moveTo>
                <a:lnTo>
                  <a:pt x="4572" y="199644"/>
                </a:lnTo>
                <a:lnTo>
                  <a:pt x="3048" y="198120"/>
                </a:lnTo>
                <a:lnTo>
                  <a:pt x="19812" y="198120"/>
                </a:lnTo>
                <a:lnTo>
                  <a:pt x="18288" y="199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169199" y="2101595"/>
            <a:ext cx="118824" cy="20116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384035" y="2129027"/>
            <a:ext cx="83820" cy="17373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487667" y="2161032"/>
            <a:ext cx="105156" cy="1417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635495" y="2101595"/>
            <a:ext cx="236220" cy="20116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963156" y="2161032"/>
            <a:ext cx="91440" cy="14173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077456" y="2161032"/>
            <a:ext cx="129540" cy="14173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240523" y="2161032"/>
            <a:ext cx="190500" cy="14020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467654" y="2161032"/>
            <a:ext cx="118817" cy="14173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671816" y="2129027"/>
            <a:ext cx="83820" cy="17373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783068" y="2109216"/>
            <a:ext cx="29209" cy="192405"/>
          </a:xfrm>
          <a:custGeom>
            <a:avLst/>
            <a:gdLst/>
            <a:ahLst/>
            <a:cxnLst/>
            <a:rect l="l" t="t" r="r" b="b"/>
            <a:pathLst>
              <a:path w="29209" h="192405">
                <a:moveTo>
                  <a:pt x="22860" y="54864"/>
                </a:moveTo>
                <a:lnTo>
                  <a:pt x="6096" y="54864"/>
                </a:lnTo>
                <a:lnTo>
                  <a:pt x="7620" y="53340"/>
                </a:lnTo>
                <a:lnTo>
                  <a:pt x="21336" y="53340"/>
                </a:lnTo>
                <a:lnTo>
                  <a:pt x="22860" y="54864"/>
                </a:lnTo>
                <a:close/>
              </a:path>
              <a:path w="29209" h="192405">
                <a:moveTo>
                  <a:pt x="25908" y="190500"/>
                </a:moveTo>
                <a:lnTo>
                  <a:pt x="4572" y="190500"/>
                </a:lnTo>
                <a:lnTo>
                  <a:pt x="4572" y="188976"/>
                </a:lnTo>
                <a:lnTo>
                  <a:pt x="3048" y="188976"/>
                </a:lnTo>
                <a:lnTo>
                  <a:pt x="3048" y="56388"/>
                </a:lnTo>
                <a:lnTo>
                  <a:pt x="4572" y="56388"/>
                </a:lnTo>
                <a:lnTo>
                  <a:pt x="4572" y="54864"/>
                </a:lnTo>
                <a:lnTo>
                  <a:pt x="25908" y="54864"/>
                </a:lnTo>
                <a:lnTo>
                  <a:pt x="25908" y="190500"/>
                </a:lnTo>
                <a:close/>
              </a:path>
              <a:path w="29209" h="192405">
                <a:moveTo>
                  <a:pt x="21336" y="192024"/>
                </a:moveTo>
                <a:lnTo>
                  <a:pt x="7620" y="192024"/>
                </a:lnTo>
                <a:lnTo>
                  <a:pt x="6096" y="190500"/>
                </a:lnTo>
                <a:lnTo>
                  <a:pt x="22860" y="190500"/>
                </a:lnTo>
                <a:lnTo>
                  <a:pt x="21336" y="192024"/>
                </a:lnTo>
                <a:close/>
              </a:path>
              <a:path w="29209" h="192405">
                <a:moveTo>
                  <a:pt x="19812" y="28956"/>
                </a:moveTo>
                <a:lnTo>
                  <a:pt x="9144" y="28956"/>
                </a:lnTo>
                <a:lnTo>
                  <a:pt x="3048" y="25908"/>
                </a:lnTo>
                <a:lnTo>
                  <a:pt x="1524" y="24384"/>
                </a:lnTo>
                <a:lnTo>
                  <a:pt x="0" y="19812"/>
                </a:lnTo>
                <a:lnTo>
                  <a:pt x="0" y="9144"/>
                </a:lnTo>
                <a:lnTo>
                  <a:pt x="1524" y="4572"/>
                </a:lnTo>
                <a:lnTo>
                  <a:pt x="3048" y="3048"/>
                </a:lnTo>
                <a:lnTo>
                  <a:pt x="9144" y="0"/>
                </a:lnTo>
                <a:lnTo>
                  <a:pt x="19812" y="0"/>
                </a:lnTo>
                <a:lnTo>
                  <a:pt x="24384" y="1524"/>
                </a:lnTo>
                <a:lnTo>
                  <a:pt x="25908" y="3048"/>
                </a:lnTo>
                <a:lnTo>
                  <a:pt x="28956" y="4572"/>
                </a:lnTo>
                <a:lnTo>
                  <a:pt x="28956" y="24384"/>
                </a:lnTo>
                <a:lnTo>
                  <a:pt x="25908" y="25908"/>
                </a:lnTo>
                <a:lnTo>
                  <a:pt x="24384" y="27432"/>
                </a:lnTo>
                <a:lnTo>
                  <a:pt x="198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853171" y="2161032"/>
            <a:ext cx="190500" cy="14020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078723" y="2161032"/>
            <a:ext cx="118872" cy="14173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282940" y="2129027"/>
            <a:ext cx="83820" cy="17373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86571" y="2161032"/>
            <a:ext cx="129540" cy="14173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598407" y="2100072"/>
            <a:ext cx="132588" cy="20116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758428" y="2161032"/>
            <a:ext cx="121920" cy="1905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910828" y="2162555"/>
            <a:ext cx="111252" cy="14020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064752" y="2161032"/>
            <a:ext cx="208788" cy="14173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364980" y="2161032"/>
            <a:ext cx="129540" cy="14173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528047" y="2162555"/>
            <a:ext cx="111252" cy="14020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665207" y="2129027"/>
            <a:ext cx="83820" cy="173736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2295" y="2514600"/>
            <a:ext cx="195072" cy="13868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06323" y="2453639"/>
            <a:ext cx="111252" cy="19964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52627" y="2513076"/>
            <a:ext cx="105156" cy="14173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82168" y="2481072"/>
            <a:ext cx="83820" cy="173736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46759" y="2513076"/>
            <a:ext cx="265176" cy="19050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45463" y="2514600"/>
            <a:ext cx="111252" cy="140208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254252" y="2514600"/>
            <a:ext cx="193548" cy="138684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475232" y="2461260"/>
            <a:ext cx="29209" cy="192405"/>
          </a:xfrm>
          <a:custGeom>
            <a:avLst/>
            <a:gdLst/>
            <a:ahLst/>
            <a:cxnLst/>
            <a:rect l="l" t="t" r="r" b="b"/>
            <a:pathLst>
              <a:path w="29209" h="192405">
                <a:moveTo>
                  <a:pt x="22860" y="54864"/>
                </a:moveTo>
                <a:lnTo>
                  <a:pt x="6096" y="54864"/>
                </a:lnTo>
                <a:lnTo>
                  <a:pt x="6096" y="53340"/>
                </a:lnTo>
                <a:lnTo>
                  <a:pt x="21336" y="53340"/>
                </a:lnTo>
                <a:lnTo>
                  <a:pt x="22860" y="54864"/>
                </a:lnTo>
                <a:close/>
              </a:path>
              <a:path w="29209" h="192405">
                <a:moveTo>
                  <a:pt x="24384" y="190500"/>
                </a:moveTo>
                <a:lnTo>
                  <a:pt x="3048" y="190500"/>
                </a:lnTo>
                <a:lnTo>
                  <a:pt x="3048" y="54864"/>
                </a:lnTo>
                <a:lnTo>
                  <a:pt x="24384" y="54864"/>
                </a:lnTo>
                <a:lnTo>
                  <a:pt x="24384" y="56388"/>
                </a:lnTo>
                <a:lnTo>
                  <a:pt x="25908" y="56388"/>
                </a:lnTo>
                <a:lnTo>
                  <a:pt x="25908" y="188976"/>
                </a:lnTo>
                <a:lnTo>
                  <a:pt x="24384" y="188976"/>
                </a:lnTo>
                <a:lnTo>
                  <a:pt x="24384" y="190500"/>
                </a:lnTo>
                <a:close/>
              </a:path>
              <a:path w="29209" h="192405">
                <a:moveTo>
                  <a:pt x="21336" y="192024"/>
                </a:moveTo>
                <a:lnTo>
                  <a:pt x="6096" y="192024"/>
                </a:lnTo>
                <a:lnTo>
                  <a:pt x="6096" y="190500"/>
                </a:lnTo>
                <a:lnTo>
                  <a:pt x="22860" y="190500"/>
                </a:lnTo>
                <a:lnTo>
                  <a:pt x="21336" y="192024"/>
                </a:lnTo>
                <a:close/>
              </a:path>
              <a:path w="29209" h="192405">
                <a:moveTo>
                  <a:pt x="19812" y="28956"/>
                </a:moveTo>
                <a:lnTo>
                  <a:pt x="7620" y="28956"/>
                </a:lnTo>
                <a:lnTo>
                  <a:pt x="4572" y="27432"/>
                </a:lnTo>
                <a:lnTo>
                  <a:pt x="3048" y="25908"/>
                </a:lnTo>
                <a:lnTo>
                  <a:pt x="0" y="24384"/>
                </a:lnTo>
                <a:lnTo>
                  <a:pt x="0" y="4572"/>
                </a:lnTo>
                <a:lnTo>
                  <a:pt x="3048" y="3048"/>
                </a:lnTo>
                <a:lnTo>
                  <a:pt x="4572" y="1524"/>
                </a:lnTo>
                <a:lnTo>
                  <a:pt x="9144" y="0"/>
                </a:lnTo>
                <a:lnTo>
                  <a:pt x="19812" y="0"/>
                </a:lnTo>
                <a:lnTo>
                  <a:pt x="25908" y="3048"/>
                </a:lnTo>
                <a:lnTo>
                  <a:pt x="27432" y="4572"/>
                </a:lnTo>
                <a:lnTo>
                  <a:pt x="28956" y="9144"/>
                </a:lnTo>
                <a:lnTo>
                  <a:pt x="28956" y="19812"/>
                </a:lnTo>
                <a:lnTo>
                  <a:pt x="27432" y="24384"/>
                </a:lnTo>
                <a:lnTo>
                  <a:pt x="25908" y="25908"/>
                </a:lnTo>
                <a:lnTo>
                  <a:pt x="198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536191" y="2513076"/>
            <a:ext cx="91440" cy="14173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59635" y="2453639"/>
            <a:ext cx="111252" cy="199644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863851" y="2481072"/>
            <a:ext cx="83820" cy="173736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967610" y="2513076"/>
            <a:ext cx="129413" cy="141732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188464" y="2453639"/>
            <a:ext cx="118872" cy="201168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342388" y="2513076"/>
            <a:ext cx="118872" cy="141732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496311" y="2513076"/>
            <a:ext cx="118872" cy="19050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650235" y="2453639"/>
            <a:ext cx="22860" cy="200025"/>
          </a:xfrm>
          <a:custGeom>
            <a:avLst/>
            <a:gdLst/>
            <a:ahLst/>
            <a:cxnLst/>
            <a:rect l="l" t="t" r="r" b="b"/>
            <a:pathLst>
              <a:path w="22860" h="200025">
                <a:moveTo>
                  <a:pt x="21336" y="1524"/>
                </a:moveTo>
                <a:lnTo>
                  <a:pt x="3048" y="1524"/>
                </a:lnTo>
                <a:lnTo>
                  <a:pt x="3048" y="0"/>
                </a:lnTo>
                <a:lnTo>
                  <a:pt x="19812" y="0"/>
                </a:lnTo>
                <a:lnTo>
                  <a:pt x="21336" y="1524"/>
                </a:lnTo>
                <a:close/>
              </a:path>
              <a:path w="22860" h="200025">
                <a:moveTo>
                  <a:pt x="22860" y="198120"/>
                </a:moveTo>
                <a:lnTo>
                  <a:pt x="1524" y="198120"/>
                </a:lnTo>
                <a:lnTo>
                  <a:pt x="1524" y="196596"/>
                </a:lnTo>
                <a:lnTo>
                  <a:pt x="0" y="196596"/>
                </a:lnTo>
                <a:lnTo>
                  <a:pt x="0" y="3048"/>
                </a:lnTo>
                <a:lnTo>
                  <a:pt x="1524" y="3048"/>
                </a:lnTo>
                <a:lnTo>
                  <a:pt x="1524" y="1524"/>
                </a:lnTo>
                <a:lnTo>
                  <a:pt x="22860" y="1524"/>
                </a:lnTo>
                <a:lnTo>
                  <a:pt x="22860" y="198120"/>
                </a:lnTo>
                <a:close/>
              </a:path>
              <a:path w="22860" h="200025">
                <a:moveTo>
                  <a:pt x="18288" y="199644"/>
                </a:moveTo>
                <a:lnTo>
                  <a:pt x="4572" y="199644"/>
                </a:lnTo>
                <a:lnTo>
                  <a:pt x="3048" y="198120"/>
                </a:lnTo>
                <a:lnTo>
                  <a:pt x="19812" y="198120"/>
                </a:lnTo>
                <a:lnTo>
                  <a:pt x="18288" y="199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706623" y="2513076"/>
            <a:ext cx="269748" cy="19050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63239" y="2513076"/>
            <a:ext cx="105156" cy="141732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211067" y="2513076"/>
            <a:ext cx="111252" cy="140208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357371" y="2453639"/>
            <a:ext cx="118872" cy="201168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585971" y="2453639"/>
            <a:ext cx="111252" cy="199644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730752" y="2513076"/>
            <a:ext cx="341376" cy="141732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154423" y="2513076"/>
            <a:ext cx="263604" cy="190500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453128" y="2514600"/>
            <a:ext cx="111252" cy="140208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660391" y="2514600"/>
            <a:ext cx="193548" cy="138684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879847" y="2461260"/>
            <a:ext cx="29209" cy="192405"/>
          </a:xfrm>
          <a:custGeom>
            <a:avLst/>
            <a:gdLst/>
            <a:ahLst/>
            <a:cxnLst/>
            <a:rect l="l" t="t" r="r" b="b"/>
            <a:pathLst>
              <a:path w="29210" h="192405">
                <a:moveTo>
                  <a:pt x="22860" y="54864"/>
                </a:moveTo>
                <a:lnTo>
                  <a:pt x="7620" y="54864"/>
                </a:lnTo>
                <a:lnTo>
                  <a:pt x="7620" y="53340"/>
                </a:lnTo>
                <a:lnTo>
                  <a:pt x="22860" y="53340"/>
                </a:lnTo>
                <a:lnTo>
                  <a:pt x="22860" y="54864"/>
                </a:lnTo>
                <a:close/>
              </a:path>
              <a:path w="29210" h="192405">
                <a:moveTo>
                  <a:pt x="25908" y="190500"/>
                </a:moveTo>
                <a:lnTo>
                  <a:pt x="4572" y="190500"/>
                </a:lnTo>
                <a:lnTo>
                  <a:pt x="4572" y="188976"/>
                </a:lnTo>
                <a:lnTo>
                  <a:pt x="3048" y="188976"/>
                </a:lnTo>
                <a:lnTo>
                  <a:pt x="3048" y="56388"/>
                </a:lnTo>
                <a:lnTo>
                  <a:pt x="4572" y="56388"/>
                </a:lnTo>
                <a:lnTo>
                  <a:pt x="4572" y="54864"/>
                </a:lnTo>
                <a:lnTo>
                  <a:pt x="25908" y="54864"/>
                </a:lnTo>
                <a:lnTo>
                  <a:pt x="25908" y="190500"/>
                </a:lnTo>
                <a:close/>
              </a:path>
              <a:path w="29210" h="192405">
                <a:moveTo>
                  <a:pt x="22860" y="192024"/>
                </a:moveTo>
                <a:lnTo>
                  <a:pt x="7620" y="192024"/>
                </a:lnTo>
                <a:lnTo>
                  <a:pt x="7620" y="190500"/>
                </a:lnTo>
                <a:lnTo>
                  <a:pt x="22860" y="190500"/>
                </a:lnTo>
                <a:lnTo>
                  <a:pt x="22860" y="192024"/>
                </a:lnTo>
                <a:close/>
              </a:path>
              <a:path w="29210" h="192405">
                <a:moveTo>
                  <a:pt x="21336" y="28956"/>
                </a:moveTo>
                <a:lnTo>
                  <a:pt x="9144" y="28956"/>
                </a:lnTo>
                <a:lnTo>
                  <a:pt x="3048" y="25908"/>
                </a:lnTo>
                <a:lnTo>
                  <a:pt x="1524" y="24384"/>
                </a:lnTo>
                <a:lnTo>
                  <a:pt x="0" y="19812"/>
                </a:lnTo>
                <a:lnTo>
                  <a:pt x="0" y="9144"/>
                </a:lnTo>
                <a:lnTo>
                  <a:pt x="1524" y="4572"/>
                </a:lnTo>
                <a:lnTo>
                  <a:pt x="3048" y="3048"/>
                </a:lnTo>
                <a:lnTo>
                  <a:pt x="9144" y="0"/>
                </a:lnTo>
                <a:lnTo>
                  <a:pt x="21336" y="0"/>
                </a:lnTo>
                <a:lnTo>
                  <a:pt x="24384" y="1524"/>
                </a:lnTo>
                <a:lnTo>
                  <a:pt x="25908" y="3048"/>
                </a:lnTo>
                <a:lnTo>
                  <a:pt x="28956" y="4572"/>
                </a:lnTo>
                <a:lnTo>
                  <a:pt x="28956" y="24384"/>
                </a:lnTo>
                <a:lnTo>
                  <a:pt x="25908" y="25908"/>
                </a:lnTo>
                <a:lnTo>
                  <a:pt x="24384" y="27432"/>
                </a:lnTo>
                <a:lnTo>
                  <a:pt x="21336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951476" y="2453639"/>
            <a:ext cx="22860" cy="200025"/>
          </a:xfrm>
          <a:custGeom>
            <a:avLst/>
            <a:gdLst/>
            <a:ahLst/>
            <a:cxnLst/>
            <a:rect l="l" t="t" r="r" b="b"/>
            <a:pathLst>
              <a:path w="22860" h="200025">
                <a:moveTo>
                  <a:pt x="19812" y="1524"/>
                </a:moveTo>
                <a:lnTo>
                  <a:pt x="1524" y="1524"/>
                </a:lnTo>
                <a:lnTo>
                  <a:pt x="3048" y="0"/>
                </a:lnTo>
                <a:lnTo>
                  <a:pt x="19812" y="0"/>
                </a:lnTo>
                <a:lnTo>
                  <a:pt x="19812" y="1524"/>
                </a:lnTo>
                <a:close/>
              </a:path>
              <a:path w="22860" h="200025">
                <a:moveTo>
                  <a:pt x="21336" y="198120"/>
                </a:moveTo>
                <a:lnTo>
                  <a:pt x="0" y="198120"/>
                </a:lnTo>
                <a:lnTo>
                  <a:pt x="0" y="1524"/>
                </a:lnTo>
                <a:lnTo>
                  <a:pt x="21336" y="1524"/>
                </a:lnTo>
                <a:lnTo>
                  <a:pt x="21336" y="3048"/>
                </a:lnTo>
                <a:lnTo>
                  <a:pt x="22860" y="3048"/>
                </a:lnTo>
                <a:lnTo>
                  <a:pt x="22860" y="196596"/>
                </a:lnTo>
                <a:lnTo>
                  <a:pt x="21336" y="196596"/>
                </a:lnTo>
                <a:lnTo>
                  <a:pt x="21336" y="198120"/>
                </a:lnTo>
                <a:close/>
              </a:path>
              <a:path w="22860" h="200025">
                <a:moveTo>
                  <a:pt x="18288" y="199644"/>
                </a:moveTo>
                <a:lnTo>
                  <a:pt x="4572" y="199644"/>
                </a:lnTo>
                <a:lnTo>
                  <a:pt x="3048" y="198120"/>
                </a:lnTo>
                <a:lnTo>
                  <a:pt x="19812" y="198120"/>
                </a:lnTo>
                <a:lnTo>
                  <a:pt x="18288" y="199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017008" y="2453639"/>
            <a:ext cx="22860" cy="200025"/>
          </a:xfrm>
          <a:custGeom>
            <a:avLst/>
            <a:gdLst/>
            <a:ahLst/>
            <a:cxnLst/>
            <a:rect l="l" t="t" r="r" b="b"/>
            <a:pathLst>
              <a:path w="22860" h="200025">
                <a:moveTo>
                  <a:pt x="21336" y="1524"/>
                </a:moveTo>
                <a:lnTo>
                  <a:pt x="3048" y="1524"/>
                </a:lnTo>
                <a:lnTo>
                  <a:pt x="3048" y="0"/>
                </a:lnTo>
                <a:lnTo>
                  <a:pt x="19812" y="0"/>
                </a:lnTo>
                <a:lnTo>
                  <a:pt x="21336" y="1524"/>
                </a:lnTo>
                <a:close/>
              </a:path>
              <a:path w="22860" h="200025">
                <a:moveTo>
                  <a:pt x="22860" y="198120"/>
                </a:moveTo>
                <a:lnTo>
                  <a:pt x="1524" y="198120"/>
                </a:lnTo>
                <a:lnTo>
                  <a:pt x="0" y="196596"/>
                </a:lnTo>
                <a:lnTo>
                  <a:pt x="0" y="3048"/>
                </a:lnTo>
                <a:lnTo>
                  <a:pt x="1524" y="1524"/>
                </a:lnTo>
                <a:lnTo>
                  <a:pt x="22860" y="1524"/>
                </a:lnTo>
                <a:lnTo>
                  <a:pt x="22860" y="198120"/>
                </a:lnTo>
                <a:close/>
              </a:path>
              <a:path w="22860" h="200025">
                <a:moveTo>
                  <a:pt x="18288" y="199644"/>
                </a:moveTo>
                <a:lnTo>
                  <a:pt x="4572" y="199644"/>
                </a:lnTo>
                <a:lnTo>
                  <a:pt x="3048" y="198120"/>
                </a:lnTo>
                <a:lnTo>
                  <a:pt x="19812" y="198120"/>
                </a:lnTo>
                <a:lnTo>
                  <a:pt x="18288" y="199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151120" y="2514600"/>
            <a:ext cx="111252" cy="140208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294376" y="2513076"/>
            <a:ext cx="91440" cy="141732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411771" y="2513076"/>
            <a:ext cx="118824" cy="141732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615940" y="2481072"/>
            <a:ext cx="83820" cy="173736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731764" y="2453639"/>
            <a:ext cx="111252" cy="199644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878117" y="2513076"/>
            <a:ext cx="118821" cy="141732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080759" y="2453639"/>
            <a:ext cx="1124712" cy="249936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99059" y="3169920"/>
            <a:ext cx="396240" cy="237744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86740" y="3217164"/>
            <a:ext cx="118872" cy="190500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29995" y="3217164"/>
            <a:ext cx="129492" cy="141732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91539" y="3165348"/>
            <a:ext cx="29209" cy="192405"/>
          </a:xfrm>
          <a:custGeom>
            <a:avLst/>
            <a:gdLst/>
            <a:ahLst/>
            <a:cxnLst/>
            <a:rect l="l" t="t" r="r" b="b"/>
            <a:pathLst>
              <a:path w="29209" h="192404">
                <a:moveTo>
                  <a:pt x="21336" y="54864"/>
                </a:moveTo>
                <a:lnTo>
                  <a:pt x="7620" y="54864"/>
                </a:lnTo>
                <a:lnTo>
                  <a:pt x="9144" y="53340"/>
                </a:lnTo>
                <a:lnTo>
                  <a:pt x="19812" y="53340"/>
                </a:lnTo>
                <a:lnTo>
                  <a:pt x="21336" y="54864"/>
                </a:lnTo>
                <a:close/>
              </a:path>
              <a:path w="29209" h="192404">
                <a:moveTo>
                  <a:pt x="24384" y="190500"/>
                </a:moveTo>
                <a:lnTo>
                  <a:pt x="3048" y="190500"/>
                </a:lnTo>
                <a:lnTo>
                  <a:pt x="3048" y="56388"/>
                </a:lnTo>
                <a:lnTo>
                  <a:pt x="4572" y="54864"/>
                </a:lnTo>
                <a:lnTo>
                  <a:pt x="24384" y="54864"/>
                </a:lnTo>
                <a:lnTo>
                  <a:pt x="24384" y="56388"/>
                </a:lnTo>
                <a:lnTo>
                  <a:pt x="25908" y="56388"/>
                </a:lnTo>
                <a:lnTo>
                  <a:pt x="25908" y="188976"/>
                </a:lnTo>
                <a:lnTo>
                  <a:pt x="24384" y="190500"/>
                </a:lnTo>
                <a:close/>
              </a:path>
              <a:path w="29209" h="192404">
                <a:moveTo>
                  <a:pt x="22860" y="192024"/>
                </a:moveTo>
                <a:lnTo>
                  <a:pt x="6096" y="192024"/>
                </a:lnTo>
                <a:lnTo>
                  <a:pt x="4572" y="190500"/>
                </a:lnTo>
                <a:lnTo>
                  <a:pt x="22860" y="190500"/>
                </a:lnTo>
                <a:lnTo>
                  <a:pt x="22860" y="192024"/>
                </a:lnTo>
                <a:close/>
              </a:path>
              <a:path w="29209" h="192404">
                <a:moveTo>
                  <a:pt x="22860" y="28956"/>
                </a:moveTo>
                <a:lnTo>
                  <a:pt x="4572" y="28956"/>
                </a:lnTo>
                <a:lnTo>
                  <a:pt x="3048" y="25908"/>
                </a:lnTo>
                <a:lnTo>
                  <a:pt x="0" y="24384"/>
                </a:lnTo>
                <a:lnTo>
                  <a:pt x="0" y="6096"/>
                </a:lnTo>
                <a:lnTo>
                  <a:pt x="4572" y="1524"/>
                </a:lnTo>
                <a:lnTo>
                  <a:pt x="9144" y="0"/>
                </a:lnTo>
                <a:lnTo>
                  <a:pt x="19812" y="0"/>
                </a:lnTo>
                <a:lnTo>
                  <a:pt x="25908" y="3048"/>
                </a:lnTo>
                <a:lnTo>
                  <a:pt x="27432" y="4572"/>
                </a:lnTo>
                <a:lnTo>
                  <a:pt x="28956" y="9144"/>
                </a:lnTo>
                <a:lnTo>
                  <a:pt x="28956" y="19812"/>
                </a:lnTo>
                <a:lnTo>
                  <a:pt x="27432" y="24384"/>
                </a:lnTo>
                <a:lnTo>
                  <a:pt x="22860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60119" y="3217164"/>
            <a:ext cx="111252" cy="140208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094231" y="3185160"/>
            <a:ext cx="83820" cy="173736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200911" y="3217164"/>
            <a:ext cx="91440" cy="141732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377696" y="3185160"/>
            <a:ext cx="83820" cy="173736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481375" y="3217164"/>
            <a:ext cx="129492" cy="141732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700783" y="3157727"/>
            <a:ext cx="1060704" cy="201168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1439" y="3919728"/>
            <a:ext cx="71628" cy="73152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61772" y="3874008"/>
            <a:ext cx="242316" cy="187452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34568" y="3861815"/>
            <a:ext cx="111252" cy="199644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83919" y="3869435"/>
            <a:ext cx="29209" cy="192405"/>
          </a:xfrm>
          <a:custGeom>
            <a:avLst/>
            <a:gdLst/>
            <a:ahLst/>
            <a:cxnLst/>
            <a:rect l="l" t="t" r="r" b="b"/>
            <a:pathLst>
              <a:path w="29209" h="192404">
                <a:moveTo>
                  <a:pt x="22860" y="54864"/>
                </a:moveTo>
                <a:lnTo>
                  <a:pt x="7620" y="54864"/>
                </a:lnTo>
                <a:lnTo>
                  <a:pt x="9144" y="53340"/>
                </a:lnTo>
                <a:lnTo>
                  <a:pt x="21336" y="53340"/>
                </a:lnTo>
                <a:lnTo>
                  <a:pt x="22860" y="54864"/>
                </a:lnTo>
                <a:close/>
              </a:path>
              <a:path w="29209" h="192404">
                <a:moveTo>
                  <a:pt x="25908" y="190500"/>
                </a:moveTo>
                <a:lnTo>
                  <a:pt x="4572" y="190500"/>
                </a:lnTo>
                <a:lnTo>
                  <a:pt x="4572" y="188976"/>
                </a:lnTo>
                <a:lnTo>
                  <a:pt x="3048" y="188976"/>
                </a:lnTo>
                <a:lnTo>
                  <a:pt x="3048" y="57912"/>
                </a:lnTo>
                <a:lnTo>
                  <a:pt x="4572" y="56388"/>
                </a:lnTo>
                <a:lnTo>
                  <a:pt x="4572" y="54864"/>
                </a:lnTo>
                <a:lnTo>
                  <a:pt x="24384" y="54864"/>
                </a:lnTo>
                <a:lnTo>
                  <a:pt x="25908" y="56388"/>
                </a:lnTo>
                <a:lnTo>
                  <a:pt x="25908" y="190500"/>
                </a:lnTo>
                <a:close/>
              </a:path>
              <a:path w="29209" h="192404">
                <a:moveTo>
                  <a:pt x="22860" y="192024"/>
                </a:moveTo>
                <a:lnTo>
                  <a:pt x="7620" y="192024"/>
                </a:lnTo>
                <a:lnTo>
                  <a:pt x="6096" y="190500"/>
                </a:lnTo>
                <a:lnTo>
                  <a:pt x="24384" y="190500"/>
                </a:lnTo>
                <a:lnTo>
                  <a:pt x="22860" y="192024"/>
                </a:lnTo>
                <a:close/>
              </a:path>
              <a:path w="29209" h="192404">
                <a:moveTo>
                  <a:pt x="24384" y="28956"/>
                </a:moveTo>
                <a:lnTo>
                  <a:pt x="6096" y="28956"/>
                </a:lnTo>
                <a:lnTo>
                  <a:pt x="1524" y="24384"/>
                </a:lnTo>
                <a:lnTo>
                  <a:pt x="0" y="19812"/>
                </a:lnTo>
                <a:lnTo>
                  <a:pt x="0" y="9144"/>
                </a:lnTo>
                <a:lnTo>
                  <a:pt x="1524" y="6096"/>
                </a:lnTo>
                <a:lnTo>
                  <a:pt x="6096" y="1524"/>
                </a:lnTo>
                <a:lnTo>
                  <a:pt x="9144" y="0"/>
                </a:lnTo>
                <a:lnTo>
                  <a:pt x="21336" y="0"/>
                </a:lnTo>
                <a:lnTo>
                  <a:pt x="24384" y="1524"/>
                </a:lnTo>
                <a:lnTo>
                  <a:pt x="25908" y="3048"/>
                </a:lnTo>
                <a:lnTo>
                  <a:pt x="28956" y="4572"/>
                </a:lnTo>
                <a:lnTo>
                  <a:pt x="28956" y="24384"/>
                </a:lnTo>
                <a:lnTo>
                  <a:pt x="25908" y="25908"/>
                </a:lnTo>
                <a:lnTo>
                  <a:pt x="2438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46403" y="3921252"/>
            <a:ext cx="102108" cy="141732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078991" y="3861815"/>
            <a:ext cx="111252" cy="199644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301496" y="3921252"/>
            <a:ext cx="1115568" cy="141732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502407" y="3889247"/>
            <a:ext cx="220980" cy="222504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749295" y="3921252"/>
            <a:ext cx="118872" cy="190500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895654" y="3921252"/>
            <a:ext cx="118817" cy="141732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040379" y="3921252"/>
            <a:ext cx="91440" cy="141732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215639" y="3921252"/>
            <a:ext cx="265176" cy="190500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514344" y="3922776"/>
            <a:ext cx="111252" cy="140208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735323" y="3921252"/>
            <a:ext cx="111252" cy="140208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881628" y="3921252"/>
            <a:ext cx="118872" cy="141732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027986" y="3921252"/>
            <a:ext cx="118817" cy="141732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174235" y="3861815"/>
            <a:ext cx="118872" cy="201168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384547" y="3889247"/>
            <a:ext cx="83820" cy="173736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488179" y="3921252"/>
            <a:ext cx="129540" cy="141732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712208" y="3861815"/>
            <a:ext cx="914400" cy="249936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91439" y="4271771"/>
            <a:ext cx="71628" cy="73152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61772" y="4226052"/>
            <a:ext cx="242316" cy="187452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34568" y="4213859"/>
            <a:ext cx="111252" cy="199644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80926" y="4273296"/>
            <a:ext cx="118817" cy="141732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033272" y="4273296"/>
            <a:ext cx="210312" cy="141732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328927" y="4241291"/>
            <a:ext cx="83820" cy="173736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443227" y="4213859"/>
            <a:ext cx="111252" cy="199644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588117" y="4273296"/>
            <a:ext cx="129317" cy="141732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741932" y="4273296"/>
            <a:ext cx="91440" cy="141732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857755" y="4273296"/>
            <a:ext cx="118872" cy="141732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078735" y="4273296"/>
            <a:ext cx="1117092" cy="141732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282696" y="4274820"/>
            <a:ext cx="195072" cy="138684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503676" y="4221479"/>
            <a:ext cx="29209" cy="192405"/>
          </a:xfrm>
          <a:custGeom>
            <a:avLst/>
            <a:gdLst/>
            <a:ahLst/>
            <a:cxnLst/>
            <a:rect l="l" t="t" r="r" b="b"/>
            <a:pathLst>
              <a:path w="29210" h="192404">
                <a:moveTo>
                  <a:pt x="19812" y="54864"/>
                </a:moveTo>
                <a:lnTo>
                  <a:pt x="9144" y="54864"/>
                </a:lnTo>
                <a:lnTo>
                  <a:pt x="10668" y="53340"/>
                </a:lnTo>
                <a:lnTo>
                  <a:pt x="18288" y="53340"/>
                </a:lnTo>
                <a:lnTo>
                  <a:pt x="19812" y="54864"/>
                </a:lnTo>
                <a:close/>
              </a:path>
              <a:path w="29210" h="192404">
                <a:moveTo>
                  <a:pt x="25908" y="190500"/>
                </a:moveTo>
                <a:lnTo>
                  <a:pt x="3048" y="190500"/>
                </a:lnTo>
                <a:lnTo>
                  <a:pt x="3048" y="56388"/>
                </a:lnTo>
                <a:lnTo>
                  <a:pt x="4572" y="54864"/>
                </a:lnTo>
                <a:lnTo>
                  <a:pt x="24384" y="54864"/>
                </a:lnTo>
                <a:lnTo>
                  <a:pt x="24384" y="56388"/>
                </a:lnTo>
                <a:lnTo>
                  <a:pt x="25908" y="56388"/>
                </a:lnTo>
                <a:lnTo>
                  <a:pt x="25908" y="190500"/>
                </a:lnTo>
                <a:close/>
              </a:path>
              <a:path w="29210" h="192404">
                <a:moveTo>
                  <a:pt x="22860" y="192024"/>
                </a:moveTo>
                <a:lnTo>
                  <a:pt x="4572" y="192024"/>
                </a:lnTo>
                <a:lnTo>
                  <a:pt x="4572" y="190500"/>
                </a:lnTo>
                <a:lnTo>
                  <a:pt x="24384" y="190500"/>
                </a:lnTo>
                <a:lnTo>
                  <a:pt x="22860" y="192024"/>
                </a:lnTo>
                <a:close/>
              </a:path>
              <a:path w="29210" h="192404">
                <a:moveTo>
                  <a:pt x="22860" y="28956"/>
                </a:moveTo>
                <a:lnTo>
                  <a:pt x="4572" y="28956"/>
                </a:lnTo>
                <a:lnTo>
                  <a:pt x="3048" y="25908"/>
                </a:lnTo>
                <a:lnTo>
                  <a:pt x="1524" y="24384"/>
                </a:lnTo>
                <a:lnTo>
                  <a:pt x="0" y="21336"/>
                </a:lnTo>
                <a:lnTo>
                  <a:pt x="0" y="9144"/>
                </a:lnTo>
                <a:lnTo>
                  <a:pt x="3048" y="3048"/>
                </a:lnTo>
                <a:lnTo>
                  <a:pt x="4572" y="1524"/>
                </a:lnTo>
                <a:lnTo>
                  <a:pt x="9144" y="0"/>
                </a:lnTo>
                <a:lnTo>
                  <a:pt x="19812" y="0"/>
                </a:lnTo>
                <a:lnTo>
                  <a:pt x="24384" y="1524"/>
                </a:lnTo>
                <a:lnTo>
                  <a:pt x="25908" y="3048"/>
                </a:lnTo>
                <a:lnTo>
                  <a:pt x="28956" y="9144"/>
                </a:lnTo>
                <a:lnTo>
                  <a:pt x="28956" y="19812"/>
                </a:lnTo>
                <a:lnTo>
                  <a:pt x="27432" y="24384"/>
                </a:lnTo>
                <a:lnTo>
                  <a:pt x="22860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573779" y="4213859"/>
            <a:ext cx="22860" cy="200025"/>
          </a:xfrm>
          <a:custGeom>
            <a:avLst/>
            <a:gdLst/>
            <a:ahLst/>
            <a:cxnLst/>
            <a:rect l="l" t="t" r="r" b="b"/>
            <a:pathLst>
              <a:path w="22860" h="200025">
                <a:moveTo>
                  <a:pt x="16764" y="1524"/>
                </a:moveTo>
                <a:lnTo>
                  <a:pt x="6096" y="1524"/>
                </a:lnTo>
                <a:lnTo>
                  <a:pt x="7620" y="0"/>
                </a:lnTo>
                <a:lnTo>
                  <a:pt x="15240" y="0"/>
                </a:lnTo>
                <a:lnTo>
                  <a:pt x="16764" y="1524"/>
                </a:lnTo>
                <a:close/>
              </a:path>
              <a:path w="22860" h="200025">
                <a:moveTo>
                  <a:pt x="21336" y="3048"/>
                </a:moveTo>
                <a:lnTo>
                  <a:pt x="1524" y="3048"/>
                </a:lnTo>
                <a:lnTo>
                  <a:pt x="1524" y="1524"/>
                </a:lnTo>
                <a:lnTo>
                  <a:pt x="21336" y="1524"/>
                </a:lnTo>
                <a:lnTo>
                  <a:pt x="21336" y="3048"/>
                </a:lnTo>
                <a:close/>
              </a:path>
              <a:path w="22860" h="200025">
                <a:moveTo>
                  <a:pt x="22860" y="198120"/>
                </a:moveTo>
                <a:lnTo>
                  <a:pt x="0" y="198120"/>
                </a:lnTo>
                <a:lnTo>
                  <a:pt x="0" y="3048"/>
                </a:lnTo>
                <a:lnTo>
                  <a:pt x="22860" y="3048"/>
                </a:lnTo>
                <a:lnTo>
                  <a:pt x="22860" y="198120"/>
                </a:lnTo>
                <a:close/>
              </a:path>
              <a:path w="22860" h="200025">
                <a:moveTo>
                  <a:pt x="21336" y="199644"/>
                </a:moveTo>
                <a:lnTo>
                  <a:pt x="3048" y="199644"/>
                </a:lnTo>
                <a:lnTo>
                  <a:pt x="1524" y="198120"/>
                </a:lnTo>
                <a:lnTo>
                  <a:pt x="21336" y="198120"/>
                </a:lnTo>
                <a:lnTo>
                  <a:pt x="21336" y="199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640835" y="4213859"/>
            <a:ext cx="22860" cy="200025"/>
          </a:xfrm>
          <a:custGeom>
            <a:avLst/>
            <a:gdLst/>
            <a:ahLst/>
            <a:cxnLst/>
            <a:rect l="l" t="t" r="r" b="b"/>
            <a:pathLst>
              <a:path w="22860" h="200025">
                <a:moveTo>
                  <a:pt x="16764" y="1524"/>
                </a:moveTo>
                <a:lnTo>
                  <a:pt x="6096" y="1524"/>
                </a:lnTo>
                <a:lnTo>
                  <a:pt x="7620" y="0"/>
                </a:lnTo>
                <a:lnTo>
                  <a:pt x="15240" y="0"/>
                </a:lnTo>
                <a:lnTo>
                  <a:pt x="16764" y="1524"/>
                </a:lnTo>
                <a:close/>
              </a:path>
              <a:path w="22860" h="200025">
                <a:moveTo>
                  <a:pt x="19812" y="199644"/>
                </a:moveTo>
                <a:lnTo>
                  <a:pt x="1524" y="199644"/>
                </a:lnTo>
                <a:lnTo>
                  <a:pt x="1524" y="198120"/>
                </a:lnTo>
                <a:lnTo>
                  <a:pt x="0" y="198120"/>
                </a:lnTo>
                <a:lnTo>
                  <a:pt x="0" y="3048"/>
                </a:lnTo>
                <a:lnTo>
                  <a:pt x="1524" y="1524"/>
                </a:lnTo>
                <a:lnTo>
                  <a:pt x="21336" y="1524"/>
                </a:lnTo>
                <a:lnTo>
                  <a:pt x="21336" y="3048"/>
                </a:lnTo>
                <a:lnTo>
                  <a:pt x="22860" y="3048"/>
                </a:lnTo>
                <a:lnTo>
                  <a:pt x="22860" y="196596"/>
                </a:lnTo>
                <a:lnTo>
                  <a:pt x="19812" y="199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774947" y="4213859"/>
            <a:ext cx="826008" cy="201168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91439" y="4623815"/>
            <a:ext cx="71628" cy="73152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61772" y="4578096"/>
            <a:ext cx="242316" cy="187452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34568" y="4565903"/>
            <a:ext cx="111252" cy="199644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85444" y="4573523"/>
            <a:ext cx="29209" cy="192405"/>
          </a:xfrm>
          <a:custGeom>
            <a:avLst/>
            <a:gdLst/>
            <a:ahLst/>
            <a:cxnLst/>
            <a:rect l="l" t="t" r="r" b="b"/>
            <a:pathLst>
              <a:path w="29209" h="192404">
                <a:moveTo>
                  <a:pt x="19812" y="54864"/>
                </a:moveTo>
                <a:lnTo>
                  <a:pt x="9144" y="54864"/>
                </a:lnTo>
                <a:lnTo>
                  <a:pt x="10668" y="53340"/>
                </a:lnTo>
                <a:lnTo>
                  <a:pt x="18288" y="53340"/>
                </a:lnTo>
                <a:lnTo>
                  <a:pt x="19812" y="54864"/>
                </a:lnTo>
                <a:close/>
              </a:path>
              <a:path w="29209" h="192404">
                <a:moveTo>
                  <a:pt x="24384" y="56388"/>
                </a:moveTo>
                <a:lnTo>
                  <a:pt x="4572" y="56388"/>
                </a:lnTo>
                <a:lnTo>
                  <a:pt x="4572" y="54864"/>
                </a:lnTo>
                <a:lnTo>
                  <a:pt x="24384" y="54864"/>
                </a:lnTo>
                <a:lnTo>
                  <a:pt x="24384" y="56388"/>
                </a:lnTo>
                <a:close/>
              </a:path>
              <a:path w="29209" h="192404">
                <a:moveTo>
                  <a:pt x="25908" y="190500"/>
                </a:moveTo>
                <a:lnTo>
                  <a:pt x="3048" y="190500"/>
                </a:lnTo>
                <a:lnTo>
                  <a:pt x="3048" y="56388"/>
                </a:lnTo>
                <a:lnTo>
                  <a:pt x="25908" y="56388"/>
                </a:lnTo>
                <a:lnTo>
                  <a:pt x="25908" y="190500"/>
                </a:lnTo>
                <a:close/>
              </a:path>
              <a:path w="29209" h="192404">
                <a:moveTo>
                  <a:pt x="22860" y="192024"/>
                </a:moveTo>
                <a:lnTo>
                  <a:pt x="4572" y="192024"/>
                </a:lnTo>
                <a:lnTo>
                  <a:pt x="4572" y="190500"/>
                </a:lnTo>
                <a:lnTo>
                  <a:pt x="24384" y="190500"/>
                </a:lnTo>
                <a:lnTo>
                  <a:pt x="22860" y="192024"/>
                </a:lnTo>
                <a:close/>
              </a:path>
              <a:path w="29209" h="192404">
                <a:moveTo>
                  <a:pt x="24384" y="28956"/>
                </a:moveTo>
                <a:lnTo>
                  <a:pt x="4572" y="28956"/>
                </a:lnTo>
                <a:lnTo>
                  <a:pt x="3048" y="25908"/>
                </a:lnTo>
                <a:lnTo>
                  <a:pt x="1524" y="24384"/>
                </a:lnTo>
                <a:lnTo>
                  <a:pt x="0" y="21336"/>
                </a:lnTo>
                <a:lnTo>
                  <a:pt x="0" y="9144"/>
                </a:lnTo>
                <a:lnTo>
                  <a:pt x="3048" y="3048"/>
                </a:lnTo>
                <a:lnTo>
                  <a:pt x="4572" y="1524"/>
                </a:lnTo>
                <a:lnTo>
                  <a:pt x="9144" y="0"/>
                </a:lnTo>
                <a:lnTo>
                  <a:pt x="19812" y="0"/>
                </a:lnTo>
                <a:lnTo>
                  <a:pt x="24384" y="1524"/>
                </a:lnTo>
                <a:lnTo>
                  <a:pt x="25908" y="3048"/>
                </a:lnTo>
                <a:lnTo>
                  <a:pt x="28956" y="9144"/>
                </a:lnTo>
                <a:lnTo>
                  <a:pt x="28956" y="19812"/>
                </a:lnTo>
                <a:lnTo>
                  <a:pt x="27432" y="24384"/>
                </a:lnTo>
                <a:lnTo>
                  <a:pt x="25908" y="25908"/>
                </a:lnTo>
                <a:lnTo>
                  <a:pt x="2438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944880" y="4625340"/>
            <a:ext cx="102108" cy="141732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077467" y="4565903"/>
            <a:ext cx="111252" cy="199644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284731" y="4573523"/>
            <a:ext cx="835152" cy="193548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222101" y="4564379"/>
            <a:ext cx="234586" cy="202692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523744" y="4593335"/>
            <a:ext cx="83820" cy="173736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639567" y="4565903"/>
            <a:ext cx="111252" cy="199644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785922" y="4625340"/>
            <a:ext cx="118821" cy="141732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006851" y="4625340"/>
            <a:ext cx="999744" cy="141732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107179" y="4565903"/>
            <a:ext cx="976884" cy="249936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164835" y="4578096"/>
            <a:ext cx="158496" cy="187452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353811" y="4579620"/>
            <a:ext cx="114300" cy="185928"/>
          </a:xfrm>
          <a:prstGeom prst="rect">
            <a:avLst/>
          </a:prstGeom>
          <a:blipFill>
            <a:blip r:embed="rId1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504688" y="4578096"/>
            <a:ext cx="24765" cy="187960"/>
          </a:xfrm>
          <a:custGeom>
            <a:avLst/>
            <a:gdLst/>
            <a:ahLst/>
            <a:cxnLst/>
            <a:rect l="l" t="t" r="r" b="b"/>
            <a:pathLst>
              <a:path w="24764" h="187960">
                <a:moveTo>
                  <a:pt x="18288" y="1524"/>
                </a:moveTo>
                <a:lnTo>
                  <a:pt x="7620" y="1524"/>
                </a:lnTo>
                <a:lnTo>
                  <a:pt x="9144" y="0"/>
                </a:lnTo>
                <a:lnTo>
                  <a:pt x="16764" y="0"/>
                </a:lnTo>
                <a:lnTo>
                  <a:pt x="18288" y="1524"/>
                </a:lnTo>
                <a:close/>
              </a:path>
              <a:path w="24764" h="187960">
                <a:moveTo>
                  <a:pt x="22860" y="187452"/>
                </a:moveTo>
                <a:lnTo>
                  <a:pt x="3048" y="187452"/>
                </a:lnTo>
                <a:lnTo>
                  <a:pt x="0" y="184404"/>
                </a:lnTo>
                <a:lnTo>
                  <a:pt x="0" y="3048"/>
                </a:lnTo>
                <a:lnTo>
                  <a:pt x="1524" y="3048"/>
                </a:lnTo>
                <a:lnTo>
                  <a:pt x="1524" y="1524"/>
                </a:lnTo>
                <a:lnTo>
                  <a:pt x="22860" y="1524"/>
                </a:lnTo>
                <a:lnTo>
                  <a:pt x="24384" y="3048"/>
                </a:lnTo>
                <a:lnTo>
                  <a:pt x="24384" y="185928"/>
                </a:lnTo>
                <a:lnTo>
                  <a:pt x="22860" y="185928"/>
                </a:lnTo>
                <a:lnTo>
                  <a:pt x="22860" y="1874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626608" y="4625340"/>
            <a:ext cx="265063" cy="190500"/>
          </a:xfrm>
          <a:prstGeom prst="rect">
            <a:avLst/>
          </a:prstGeom>
          <a:blipFill>
            <a:blip r:embed="rId1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925311" y="4626864"/>
            <a:ext cx="111252" cy="140208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134100" y="4626864"/>
            <a:ext cx="193548" cy="138684"/>
          </a:xfrm>
          <a:prstGeom prst="rect">
            <a:avLst/>
          </a:prstGeom>
          <a:blipFill>
            <a:blip r:embed="rId1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353555" y="4573523"/>
            <a:ext cx="29209" cy="192405"/>
          </a:xfrm>
          <a:custGeom>
            <a:avLst/>
            <a:gdLst/>
            <a:ahLst/>
            <a:cxnLst/>
            <a:rect l="l" t="t" r="r" b="b"/>
            <a:pathLst>
              <a:path w="29210" h="192404">
                <a:moveTo>
                  <a:pt x="19812" y="54864"/>
                </a:moveTo>
                <a:lnTo>
                  <a:pt x="9144" y="54864"/>
                </a:lnTo>
                <a:lnTo>
                  <a:pt x="10668" y="53340"/>
                </a:lnTo>
                <a:lnTo>
                  <a:pt x="18288" y="53340"/>
                </a:lnTo>
                <a:lnTo>
                  <a:pt x="19812" y="54864"/>
                </a:lnTo>
                <a:close/>
              </a:path>
              <a:path w="29210" h="192404">
                <a:moveTo>
                  <a:pt x="24384" y="56388"/>
                </a:moveTo>
                <a:lnTo>
                  <a:pt x="4572" y="56388"/>
                </a:lnTo>
                <a:lnTo>
                  <a:pt x="4572" y="54864"/>
                </a:lnTo>
                <a:lnTo>
                  <a:pt x="24384" y="54864"/>
                </a:lnTo>
                <a:lnTo>
                  <a:pt x="24384" y="56388"/>
                </a:lnTo>
                <a:close/>
              </a:path>
              <a:path w="29210" h="192404">
                <a:moveTo>
                  <a:pt x="25908" y="190500"/>
                </a:moveTo>
                <a:lnTo>
                  <a:pt x="3048" y="190500"/>
                </a:lnTo>
                <a:lnTo>
                  <a:pt x="3048" y="56388"/>
                </a:lnTo>
                <a:lnTo>
                  <a:pt x="25908" y="56388"/>
                </a:lnTo>
                <a:lnTo>
                  <a:pt x="25908" y="190500"/>
                </a:lnTo>
                <a:close/>
              </a:path>
              <a:path w="29210" h="192404">
                <a:moveTo>
                  <a:pt x="24384" y="192024"/>
                </a:moveTo>
                <a:lnTo>
                  <a:pt x="6096" y="192024"/>
                </a:lnTo>
                <a:lnTo>
                  <a:pt x="4572" y="190500"/>
                </a:lnTo>
                <a:lnTo>
                  <a:pt x="24384" y="190500"/>
                </a:lnTo>
                <a:lnTo>
                  <a:pt x="24384" y="192024"/>
                </a:lnTo>
                <a:close/>
              </a:path>
              <a:path w="29210" h="192404">
                <a:moveTo>
                  <a:pt x="24384" y="28956"/>
                </a:moveTo>
                <a:lnTo>
                  <a:pt x="4572" y="28956"/>
                </a:lnTo>
                <a:lnTo>
                  <a:pt x="3048" y="25908"/>
                </a:lnTo>
                <a:lnTo>
                  <a:pt x="1524" y="24384"/>
                </a:lnTo>
                <a:lnTo>
                  <a:pt x="0" y="21336"/>
                </a:lnTo>
                <a:lnTo>
                  <a:pt x="0" y="9144"/>
                </a:lnTo>
                <a:lnTo>
                  <a:pt x="3048" y="3048"/>
                </a:lnTo>
                <a:lnTo>
                  <a:pt x="4572" y="1524"/>
                </a:lnTo>
                <a:lnTo>
                  <a:pt x="9144" y="0"/>
                </a:lnTo>
                <a:lnTo>
                  <a:pt x="19812" y="0"/>
                </a:lnTo>
                <a:lnTo>
                  <a:pt x="24384" y="1524"/>
                </a:lnTo>
                <a:lnTo>
                  <a:pt x="25908" y="3048"/>
                </a:lnTo>
                <a:lnTo>
                  <a:pt x="28956" y="9144"/>
                </a:lnTo>
                <a:lnTo>
                  <a:pt x="28956" y="19812"/>
                </a:lnTo>
                <a:lnTo>
                  <a:pt x="27432" y="24384"/>
                </a:lnTo>
                <a:lnTo>
                  <a:pt x="25908" y="25908"/>
                </a:lnTo>
                <a:lnTo>
                  <a:pt x="2438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423659" y="4565903"/>
            <a:ext cx="22860" cy="200025"/>
          </a:xfrm>
          <a:custGeom>
            <a:avLst/>
            <a:gdLst/>
            <a:ahLst/>
            <a:cxnLst/>
            <a:rect l="l" t="t" r="r" b="b"/>
            <a:pathLst>
              <a:path w="22860" h="200025">
                <a:moveTo>
                  <a:pt x="16764" y="1524"/>
                </a:moveTo>
                <a:lnTo>
                  <a:pt x="6096" y="1524"/>
                </a:lnTo>
                <a:lnTo>
                  <a:pt x="7620" y="0"/>
                </a:lnTo>
                <a:lnTo>
                  <a:pt x="15240" y="0"/>
                </a:lnTo>
                <a:lnTo>
                  <a:pt x="16764" y="1524"/>
                </a:lnTo>
                <a:close/>
              </a:path>
              <a:path w="22860" h="200025">
                <a:moveTo>
                  <a:pt x="21336" y="199644"/>
                </a:moveTo>
                <a:lnTo>
                  <a:pt x="3048" y="199644"/>
                </a:lnTo>
                <a:lnTo>
                  <a:pt x="0" y="196596"/>
                </a:lnTo>
                <a:lnTo>
                  <a:pt x="0" y="3048"/>
                </a:lnTo>
                <a:lnTo>
                  <a:pt x="1524" y="3048"/>
                </a:lnTo>
                <a:lnTo>
                  <a:pt x="1524" y="1524"/>
                </a:lnTo>
                <a:lnTo>
                  <a:pt x="21336" y="1524"/>
                </a:lnTo>
                <a:lnTo>
                  <a:pt x="22860" y="3048"/>
                </a:lnTo>
                <a:lnTo>
                  <a:pt x="22860" y="198120"/>
                </a:lnTo>
                <a:lnTo>
                  <a:pt x="21336" y="198120"/>
                </a:lnTo>
                <a:lnTo>
                  <a:pt x="21336" y="199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490715" y="4565903"/>
            <a:ext cx="22860" cy="200025"/>
          </a:xfrm>
          <a:custGeom>
            <a:avLst/>
            <a:gdLst/>
            <a:ahLst/>
            <a:cxnLst/>
            <a:rect l="l" t="t" r="r" b="b"/>
            <a:pathLst>
              <a:path w="22859" h="200025">
                <a:moveTo>
                  <a:pt x="16764" y="1524"/>
                </a:moveTo>
                <a:lnTo>
                  <a:pt x="6096" y="1524"/>
                </a:lnTo>
                <a:lnTo>
                  <a:pt x="7620" y="0"/>
                </a:lnTo>
                <a:lnTo>
                  <a:pt x="15240" y="0"/>
                </a:lnTo>
                <a:lnTo>
                  <a:pt x="16764" y="1524"/>
                </a:lnTo>
                <a:close/>
              </a:path>
              <a:path w="22859" h="200025">
                <a:moveTo>
                  <a:pt x="22860" y="198120"/>
                </a:moveTo>
                <a:lnTo>
                  <a:pt x="0" y="198120"/>
                </a:lnTo>
                <a:lnTo>
                  <a:pt x="0" y="3048"/>
                </a:lnTo>
                <a:lnTo>
                  <a:pt x="1524" y="1524"/>
                </a:lnTo>
                <a:lnTo>
                  <a:pt x="21336" y="1524"/>
                </a:lnTo>
                <a:lnTo>
                  <a:pt x="21336" y="3048"/>
                </a:lnTo>
                <a:lnTo>
                  <a:pt x="22860" y="3048"/>
                </a:lnTo>
                <a:lnTo>
                  <a:pt x="22860" y="198120"/>
                </a:lnTo>
                <a:close/>
              </a:path>
              <a:path w="22859" h="200025">
                <a:moveTo>
                  <a:pt x="19812" y="199644"/>
                </a:moveTo>
                <a:lnTo>
                  <a:pt x="1524" y="199644"/>
                </a:lnTo>
                <a:lnTo>
                  <a:pt x="1524" y="198120"/>
                </a:lnTo>
                <a:lnTo>
                  <a:pt x="21336" y="198120"/>
                </a:lnTo>
                <a:lnTo>
                  <a:pt x="19812" y="199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626352" y="4626864"/>
            <a:ext cx="111252" cy="140208"/>
          </a:xfrm>
          <a:prstGeom prst="rect">
            <a:avLst/>
          </a:prstGeom>
          <a:blipFill>
            <a:blip r:embed="rId1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771131" y="4625340"/>
            <a:ext cx="91440" cy="141732"/>
          </a:xfrm>
          <a:prstGeom prst="rect">
            <a:avLst/>
          </a:prstGeom>
          <a:blipFill>
            <a:blip r:embed="rId1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886956" y="4625340"/>
            <a:ext cx="118872" cy="141732"/>
          </a:xfrm>
          <a:prstGeom prst="rect">
            <a:avLst/>
          </a:prstGeom>
          <a:blipFill>
            <a:blip r:embed="rId1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039356" y="4567428"/>
            <a:ext cx="102108" cy="198120"/>
          </a:xfrm>
          <a:prstGeom prst="rect">
            <a:avLst/>
          </a:prstGeom>
          <a:blipFill>
            <a:blip r:embed="rId1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91439" y="4975859"/>
            <a:ext cx="71628" cy="73152"/>
          </a:xfrm>
          <a:prstGeom prst="rect">
            <a:avLst/>
          </a:prstGeom>
          <a:blipFill>
            <a:blip r:embed="rId1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61772" y="4930140"/>
            <a:ext cx="242316" cy="187452"/>
          </a:xfrm>
          <a:prstGeom prst="rect">
            <a:avLst/>
          </a:prstGeom>
          <a:blipFill>
            <a:blip r:embed="rId1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34568" y="4917947"/>
            <a:ext cx="111252" cy="199644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80926" y="4945379"/>
            <a:ext cx="217877" cy="173736"/>
          </a:xfrm>
          <a:prstGeom prst="rect">
            <a:avLst/>
          </a:prstGeom>
          <a:blipFill>
            <a:blip r:embed="rId1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130808" y="4917947"/>
            <a:ext cx="111252" cy="199644"/>
          </a:xfrm>
          <a:prstGeom prst="rect">
            <a:avLst/>
          </a:prstGeom>
          <a:blipFill>
            <a:blip r:embed="rId1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277166" y="4977384"/>
            <a:ext cx="118817" cy="141732"/>
          </a:xfrm>
          <a:prstGeom prst="rect">
            <a:avLst/>
          </a:prstGeom>
          <a:blipFill>
            <a:blip r:embed="rId1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429511" y="4977384"/>
            <a:ext cx="74676" cy="140208"/>
          </a:xfrm>
          <a:prstGeom prst="rect">
            <a:avLst/>
          </a:prstGeom>
          <a:blipFill>
            <a:blip r:embed="rId1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592580" y="4977384"/>
            <a:ext cx="105156" cy="141732"/>
          </a:xfrm>
          <a:prstGeom prst="rect">
            <a:avLst/>
          </a:prstGeom>
          <a:blipFill>
            <a:blip r:embed="rId1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740407" y="4977384"/>
            <a:ext cx="111252" cy="140208"/>
          </a:xfrm>
          <a:prstGeom prst="rect">
            <a:avLst/>
          </a:prstGeom>
          <a:blipFill>
            <a:blip r:embed="rId1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872995" y="4978908"/>
            <a:ext cx="123444" cy="188976"/>
          </a:xfrm>
          <a:prstGeom prst="rect">
            <a:avLst/>
          </a:prstGeom>
          <a:blipFill>
            <a:blip r:embed="rId1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2080307" y="4916423"/>
            <a:ext cx="234648" cy="202692"/>
          </a:xfrm>
          <a:prstGeom prst="rect">
            <a:avLst/>
          </a:prstGeom>
          <a:blipFill>
            <a:blip r:embed="rId1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2382011" y="4945379"/>
            <a:ext cx="83820" cy="173736"/>
          </a:xfrm>
          <a:prstGeom prst="rect">
            <a:avLst/>
          </a:prstGeom>
          <a:blipFill>
            <a:blip r:embed="rId1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496311" y="4917947"/>
            <a:ext cx="111252" cy="199644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642616" y="4977384"/>
            <a:ext cx="118872" cy="141732"/>
          </a:xfrm>
          <a:prstGeom prst="rect">
            <a:avLst/>
          </a:prstGeom>
          <a:blipFill>
            <a:blip r:embed="rId1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2863595" y="4977384"/>
            <a:ext cx="1117092" cy="141732"/>
          </a:xfrm>
          <a:prstGeom prst="rect">
            <a:avLst/>
          </a:prstGeom>
          <a:blipFill>
            <a:blip r:embed="rId1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081271" y="4977384"/>
            <a:ext cx="190500" cy="140208"/>
          </a:xfrm>
          <a:prstGeom prst="rect">
            <a:avLst/>
          </a:prstGeom>
          <a:blipFill>
            <a:blip r:embed="rId1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314444" y="4978908"/>
            <a:ext cx="111252" cy="140208"/>
          </a:xfrm>
          <a:prstGeom prst="rect">
            <a:avLst/>
          </a:prstGeom>
          <a:blipFill>
            <a:blip r:embed="rId1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459223" y="4945379"/>
            <a:ext cx="185928" cy="173736"/>
          </a:xfrm>
          <a:prstGeom prst="rect">
            <a:avLst/>
          </a:prstGeom>
          <a:blipFill>
            <a:blip r:embed="rId1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747259" y="4917947"/>
            <a:ext cx="118872" cy="201168"/>
          </a:xfrm>
          <a:prstGeom prst="rect">
            <a:avLst/>
          </a:prstGeom>
          <a:blipFill>
            <a:blip r:embed="rId1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893618" y="4977384"/>
            <a:ext cx="118817" cy="141732"/>
          </a:xfrm>
          <a:prstGeom prst="rect">
            <a:avLst/>
          </a:prstGeom>
          <a:blipFill>
            <a:blip r:embed="rId1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105400" y="4917947"/>
            <a:ext cx="1066800" cy="249936"/>
          </a:xfrm>
          <a:prstGeom prst="rect">
            <a:avLst/>
          </a:prstGeom>
          <a:blipFill>
            <a:blip r:embed="rId1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275832" y="4977384"/>
            <a:ext cx="105156" cy="141732"/>
          </a:xfrm>
          <a:prstGeom prst="rect">
            <a:avLst/>
          </a:prstGeom>
          <a:blipFill>
            <a:blip r:embed="rId1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406896" y="4916423"/>
            <a:ext cx="173736" cy="202692"/>
          </a:xfrm>
          <a:prstGeom prst="rect">
            <a:avLst/>
          </a:prstGeom>
          <a:blipFill>
            <a:blip r:embed="rId1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600494" y="4977384"/>
            <a:ext cx="118821" cy="141732"/>
          </a:xfrm>
          <a:prstGeom prst="rect">
            <a:avLst/>
          </a:prstGeom>
          <a:blipFill>
            <a:blip r:embed="rId1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752843" y="4977384"/>
            <a:ext cx="74676" cy="140208"/>
          </a:xfrm>
          <a:prstGeom prst="rect">
            <a:avLst/>
          </a:prstGeom>
          <a:blipFill>
            <a:blip r:embed="rId1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909925" y="4945379"/>
            <a:ext cx="230014" cy="173736"/>
          </a:xfrm>
          <a:prstGeom prst="rect">
            <a:avLst/>
          </a:prstGeom>
          <a:blipFill>
            <a:blip r:embed="rId1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7171943" y="4917947"/>
            <a:ext cx="111252" cy="199644"/>
          </a:xfrm>
          <a:prstGeom prst="rect">
            <a:avLst/>
          </a:prstGeom>
          <a:blipFill>
            <a:blip r:embed="rId1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7318302" y="4977384"/>
            <a:ext cx="118817" cy="141732"/>
          </a:xfrm>
          <a:prstGeom prst="rect">
            <a:avLst/>
          </a:prstGeom>
          <a:blipFill>
            <a:blip r:embed="rId1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472171" y="4977384"/>
            <a:ext cx="74676" cy="140208"/>
          </a:xfrm>
          <a:prstGeom prst="rect">
            <a:avLst/>
          </a:prstGeom>
          <a:blipFill>
            <a:blip r:embed="rId1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642859" y="4919471"/>
            <a:ext cx="1249680" cy="199644"/>
          </a:xfrm>
          <a:prstGeom prst="rect">
            <a:avLst/>
          </a:prstGeom>
          <a:blipFill>
            <a:blip r:embed="rId1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91439" y="5329428"/>
            <a:ext cx="71628" cy="73152"/>
          </a:xfrm>
          <a:prstGeom prst="rect">
            <a:avLst/>
          </a:prstGeom>
          <a:blipFill>
            <a:blip r:embed="rId1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61772" y="5283708"/>
            <a:ext cx="242316" cy="187452"/>
          </a:xfrm>
          <a:prstGeom prst="rect">
            <a:avLst/>
          </a:prstGeom>
          <a:blipFill>
            <a:blip r:embed="rId1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734568" y="5271515"/>
            <a:ext cx="111252" cy="199644"/>
          </a:xfrm>
          <a:prstGeom prst="rect">
            <a:avLst/>
          </a:prstGeom>
          <a:blipFill>
            <a:blip r:embed="rId1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85444" y="5279135"/>
            <a:ext cx="29209" cy="192405"/>
          </a:xfrm>
          <a:custGeom>
            <a:avLst/>
            <a:gdLst/>
            <a:ahLst/>
            <a:cxnLst/>
            <a:rect l="l" t="t" r="r" b="b"/>
            <a:pathLst>
              <a:path w="29209" h="192404">
                <a:moveTo>
                  <a:pt x="24384" y="54864"/>
                </a:moveTo>
                <a:lnTo>
                  <a:pt x="4572" y="54864"/>
                </a:lnTo>
                <a:lnTo>
                  <a:pt x="4572" y="53340"/>
                </a:lnTo>
                <a:lnTo>
                  <a:pt x="22860" y="53340"/>
                </a:lnTo>
                <a:lnTo>
                  <a:pt x="24384" y="54864"/>
                </a:lnTo>
                <a:close/>
              </a:path>
              <a:path w="29209" h="192404">
                <a:moveTo>
                  <a:pt x="25908" y="188976"/>
                </a:moveTo>
                <a:lnTo>
                  <a:pt x="3048" y="188976"/>
                </a:lnTo>
                <a:lnTo>
                  <a:pt x="3048" y="54864"/>
                </a:lnTo>
                <a:lnTo>
                  <a:pt x="25908" y="54864"/>
                </a:lnTo>
                <a:lnTo>
                  <a:pt x="25908" y="188976"/>
                </a:lnTo>
                <a:close/>
              </a:path>
              <a:path w="29209" h="192404">
                <a:moveTo>
                  <a:pt x="24384" y="190500"/>
                </a:moveTo>
                <a:lnTo>
                  <a:pt x="4572" y="190500"/>
                </a:lnTo>
                <a:lnTo>
                  <a:pt x="4572" y="188976"/>
                </a:lnTo>
                <a:lnTo>
                  <a:pt x="24384" y="188976"/>
                </a:lnTo>
                <a:lnTo>
                  <a:pt x="24384" y="190500"/>
                </a:lnTo>
                <a:close/>
              </a:path>
              <a:path w="29209" h="192404">
                <a:moveTo>
                  <a:pt x="16764" y="192024"/>
                </a:moveTo>
                <a:lnTo>
                  <a:pt x="12192" y="192024"/>
                </a:lnTo>
                <a:lnTo>
                  <a:pt x="10668" y="190500"/>
                </a:lnTo>
                <a:lnTo>
                  <a:pt x="18288" y="190500"/>
                </a:lnTo>
                <a:lnTo>
                  <a:pt x="16764" y="192024"/>
                </a:lnTo>
                <a:close/>
              </a:path>
              <a:path w="29209" h="192404">
                <a:moveTo>
                  <a:pt x="19812" y="28956"/>
                </a:moveTo>
                <a:lnTo>
                  <a:pt x="9144" y="28956"/>
                </a:lnTo>
                <a:lnTo>
                  <a:pt x="4572" y="27432"/>
                </a:lnTo>
                <a:lnTo>
                  <a:pt x="3048" y="25908"/>
                </a:lnTo>
                <a:lnTo>
                  <a:pt x="0" y="19812"/>
                </a:lnTo>
                <a:lnTo>
                  <a:pt x="0" y="7620"/>
                </a:lnTo>
                <a:lnTo>
                  <a:pt x="1524" y="4572"/>
                </a:lnTo>
                <a:lnTo>
                  <a:pt x="3048" y="3048"/>
                </a:lnTo>
                <a:lnTo>
                  <a:pt x="4572" y="0"/>
                </a:lnTo>
                <a:lnTo>
                  <a:pt x="24384" y="0"/>
                </a:lnTo>
                <a:lnTo>
                  <a:pt x="25908" y="3048"/>
                </a:lnTo>
                <a:lnTo>
                  <a:pt x="27432" y="4572"/>
                </a:lnTo>
                <a:lnTo>
                  <a:pt x="28956" y="7620"/>
                </a:lnTo>
                <a:lnTo>
                  <a:pt x="28956" y="19812"/>
                </a:lnTo>
                <a:lnTo>
                  <a:pt x="25908" y="25908"/>
                </a:lnTo>
                <a:lnTo>
                  <a:pt x="24384" y="27432"/>
                </a:lnTo>
                <a:lnTo>
                  <a:pt x="198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944880" y="5330952"/>
            <a:ext cx="102108" cy="141732"/>
          </a:xfrm>
          <a:prstGeom prst="rect">
            <a:avLst/>
          </a:prstGeom>
          <a:blipFill>
            <a:blip r:embed="rId1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077467" y="5271515"/>
            <a:ext cx="111252" cy="199644"/>
          </a:xfrm>
          <a:prstGeom prst="rect">
            <a:avLst/>
          </a:prstGeom>
          <a:blipFill>
            <a:blip r:embed="rId1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284731" y="5330952"/>
            <a:ext cx="242316" cy="141732"/>
          </a:xfrm>
          <a:prstGeom prst="rect">
            <a:avLst/>
          </a:prstGeom>
          <a:blipFill>
            <a:blip r:embed="rId1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569719" y="5271515"/>
            <a:ext cx="22860" cy="200025"/>
          </a:xfrm>
          <a:custGeom>
            <a:avLst/>
            <a:gdLst/>
            <a:ahLst/>
            <a:cxnLst/>
            <a:rect l="l" t="t" r="r" b="b"/>
            <a:pathLst>
              <a:path w="22859" h="200025">
                <a:moveTo>
                  <a:pt x="21336" y="1524"/>
                </a:moveTo>
                <a:lnTo>
                  <a:pt x="1524" y="1524"/>
                </a:lnTo>
                <a:lnTo>
                  <a:pt x="1524" y="0"/>
                </a:lnTo>
                <a:lnTo>
                  <a:pt x="19812" y="0"/>
                </a:lnTo>
                <a:lnTo>
                  <a:pt x="21336" y="1524"/>
                </a:lnTo>
                <a:close/>
              </a:path>
              <a:path w="22859" h="200025">
                <a:moveTo>
                  <a:pt x="21336" y="198120"/>
                </a:moveTo>
                <a:lnTo>
                  <a:pt x="1524" y="198120"/>
                </a:lnTo>
                <a:lnTo>
                  <a:pt x="0" y="196596"/>
                </a:lnTo>
                <a:lnTo>
                  <a:pt x="0" y="1524"/>
                </a:lnTo>
                <a:lnTo>
                  <a:pt x="22860" y="1524"/>
                </a:lnTo>
                <a:lnTo>
                  <a:pt x="22860" y="196596"/>
                </a:lnTo>
                <a:lnTo>
                  <a:pt x="21336" y="196596"/>
                </a:lnTo>
                <a:lnTo>
                  <a:pt x="21336" y="198120"/>
                </a:lnTo>
                <a:close/>
              </a:path>
              <a:path w="22859" h="200025">
                <a:moveTo>
                  <a:pt x="13716" y="199644"/>
                </a:moveTo>
                <a:lnTo>
                  <a:pt x="9144" y="199644"/>
                </a:lnTo>
                <a:lnTo>
                  <a:pt x="7620" y="198120"/>
                </a:lnTo>
                <a:lnTo>
                  <a:pt x="15240" y="198120"/>
                </a:lnTo>
                <a:lnTo>
                  <a:pt x="13716" y="199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636776" y="5332476"/>
            <a:ext cx="111252" cy="140208"/>
          </a:xfrm>
          <a:prstGeom prst="rect">
            <a:avLst/>
          </a:prstGeom>
          <a:blipFill>
            <a:blip r:embed="rId1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783129" y="5330952"/>
            <a:ext cx="118822" cy="141732"/>
          </a:xfrm>
          <a:prstGeom prst="rect">
            <a:avLst/>
          </a:prstGeom>
          <a:blipFill>
            <a:blip r:embed="rId1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927860" y="5330952"/>
            <a:ext cx="91440" cy="141732"/>
          </a:xfrm>
          <a:prstGeom prst="rect">
            <a:avLst/>
          </a:prstGeom>
          <a:blipFill>
            <a:blip r:embed="rId1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101595" y="5330952"/>
            <a:ext cx="265063" cy="190500"/>
          </a:xfrm>
          <a:prstGeom prst="rect">
            <a:avLst/>
          </a:prstGeom>
          <a:blipFill>
            <a:blip r:embed="rId1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400300" y="5332476"/>
            <a:ext cx="111252" cy="140208"/>
          </a:xfrm>
          <a:prstGeom prst="rect">
            <a:avLst/>
          </a:prstGeom>
          <a:blipFill>
            <a:blip r:embed="rId1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609088" y="5330952"/>
            <a:ext cx="316992" cy="141732"/>
          </a:xfrm>
          <a:prstGeom prst="rect">
            <a:avLst/>
          </a:prstGeom>
          <a:blipFill>
            <a:blip r:embed="rId1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968751" y="5330952"/>
            <a:ext cx="111252" cy="140208"/>
          </a:xfrm>
          <a:prstGeom prst="rect">
            <a:avLst/>
          </a:prstGeom>
          <a:blipFill>
            <a:blip r:embed="rId1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3102864" y="5298947"/>
            <a:ext cx="83820" cy="173736"/>
          </a:xfrm>
          <a:prstGeom prst="rect">
            <a:avLst/>
          </a:prstGeom>
          <a:blipFill>
            <a:blip r:embed="rId1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3268979" y="5298947"/>
            <a:ext cx="83820" cy="173736"/>
          </a:xfrm>
          <a:prstGeom prst="rect">
            <a:avLst/>
          </a:prstGeom>
          <a:blipFill>
            <a:blip r:embed="rId1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3372724" y="5330952"/>
            <a:ext cx="129314" cy="141732"/>
          </a:xfrm>
          <a:prstGeom prst="rect">
            <a:avLst/>
          </a:prstGeom>
          <a:blipFill>
            <a:blip r:embed="rId1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3602735" y="5330952"/>
            <a:ext cx="118872" cy="190500"/>
          </a:xfrm>
          <a:prstGeom prst="rect">
            <a:avLst/>
          </a:prstGeom>
          <a:blipFill>
            <a:blip r:embed="rId1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3747515" y="5330952"/>
            <a:ext cx="105156" cy="141732"/>
          </a:xfrm>
          <a:prstGeom prst="rect">
            <a:avLst/>
          </a:prstGeom>
          <a:blipFill>
            <a:blip r:embed="rId1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3887723" y="5330952"/>
            <a:ext cx="91440" cy="141732"/>
          </a:xfrm>
          <a:prstGeom prst="rect">
            <a:avLst/>
          </a:prstGeom>
          <a:blipFill>
            <a:blip r:embed="rId1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4002023" y="5330952"/>
            <a:ext cx="91440" cy="141732"/>
          </a:xfrm>
          <a:prstGeom prst="rect">
            <a:avLst/>
          </a:prstGeom>
          <a:blipFill>
            <a:blip r:embed="rId1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191000" y="5279135"/>
            <a:ext cx="29209" cy="192405"/>
          </a:xfrm>
          <a:custGeom>
            <a:avLst/>
            <a:gdLst/>
            <a:ahLst/>
            <a:cxnLst/>
            <a:rect l="l" t="t" r="r" b="b"/>
            <a:pathLst>
              <a:path w="29210" h="192404">
                <a:moveTo>
                  <a:pt x="24384" y="190500"/>
                </a:moveTo>
                <a:lnTo>
                  <a:pt x="4572" y="190500"/>
                </a:lnTo>
                <a:lnTo>
                  <a:pt x="4572" y="188976"/>
                </a:lnTo>
                <a:lnTo>
                  <a:pt x="3048" y="187452"/>
                </a:lnTo>
                <a:lnTo>
                  <a:pt x="3048" y="56388"/>
                </a:lnTo>
                <a:lnTo>
                  <a:pt x="4572" y="56388"/>
                </a:lnTo>
                <a:lnTo>
                  <a:pt x="4572" y="54864"/>
                </a:lnTo>
                <a:lnTo>
                  <a:pt x="6096" y="53340"/>
                </a:lnTo>
                <a:lnTo>
                  <a:pt x="24384" y="53340"/>
                </a:lnTo>
                <a:lnTo>
                  <a:pt x="24384" y="54864"/>
                </a:lnTo>
                <a:lnTo>
                  <a:pt x="25908" y="54864"/>
                </a:lnTo>
                <a:lnTo>
                  <a:pt x="25908" y="188976"/>
                </a:lnTo>
                <a:lnTo>
                  <a:pt x="24384" y="190500"/>
                </a:lnTo>
                <a:close/>
              </a:path>
              <a:path w="29210" h="192404">
                <a:moveTo>
                  <a:pt x="16764" y="192024"/>
                </a:moveTo>
                <a:lnTo>
                  <a:pt x="12192" y="192024"/>
                </a:lnTo>
                <a:lnTo>
                  <a:pt x="10668" y="190500"/>
                </a:lnTo>
                <a:lnTo>
                  <a:pt x="19812" y="190500"/>
                </a:lnTo>
                <a:lnTo>
                  <a:pt x="16764" y="192024"/>
                </a:lnTo>
                <a:close/>
              </a:path>
              <a:path w="29210" h="192404">
                <a:moveTo>
                  <a:pt x="21336" y="28956"/>
                </a:moveTo>
                <a:lnTo>
                  <a:pt x="9144" y="28956"/>
                </a:lnTo>
                <a:lnTo>
                  <a:pt x="3048" y="25908"/>
                </a:lnTo>
                <a:lnTo>
                  <a:pt x="0" y="19812"/>
                </a:lnTo>
                <a:lnTo>
                  <a:pt x="0" y="7620"/>
                </a:lnTo>
                <a:lnTo>
                  <a:pt x="1524" y="4572"/>
                </a:lnTo>
                <a:lnTo>
                  <a:pt x="6096" y="0"/>
                </a:lnTo>
                <a:lnTo>
                  <a:pt x="24384" y="0"/>
                </a:lnTo>
                <a:lnTo>
                  <a:pt x="25908" y="3048"/>
                </a:lnTo>
                <a:lnTo>
                  <a:pt x="28956" y="4572"/>
                </a:lnTo>
                <a:lnTo>
                  <a:pt x="28956" y="22860"/>
                </a:lnTo>
                <a:lnTo>
                  <a:pt x="24384" y="27432"/>
                </a:lnTo>
                <a:lnTo>
                  <a:pt x="21336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262628" y="5330952"/>
            <a:ext cx="111252" cy="140208"/>
          </a:xfrm>
          <a:prstGeom prst="rect">
            <a:avLst/>
          </a:prstGeom>
          <a:blipFill>
            <a:blip r:embed="rId1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474464" y="5271515"/>
            <a:ext cx="118872" cy="201168"/>
          </a:xfrm>
          <a:prstGeom prst="rect">
            <a:avLst/>
          </a:prstGeom>
          <a:blipFill>
            <a:blip r:embed="rId1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636008" y="5332476"/>
            <a:ext cx="111252" cy="140208"/>
          </a:xfrm>
          <a:prstGeom prst="rect">
            <a:avLst/>
          </a:prstGeom>
          <a:blipFill>
            <a:blip r:embed="rId1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789932" y="5330952"/>
            <a:ext cx="74676" cy="140208"/>
          </a:xfrm>
          <a:prstGeom prst="rect">
            <a:avLst/>
          </a:prstGeom>
          <a:blipFill>
            <a:blip r:embed="rId1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887467" y="5279135"/>
            <a:ext cx="29209" cy="192405"/>
          </a:xfrm>
          <a:custGeom>
            <a:avLst/>
            <a:gdLst/>
            <a:ahLst/>
            <a:cxnLst/>
            <a:rect l="l" t="t" r="r" b="b"/>
            <a:pathLst>
              <a:path w="29210" h="192404">
                <a:moveTo>
                  <a:pt x="24384" y="190500"/>
                </a:moveTo>
                <a:lnTo>
                  <a:pt x="4572" y="190500"/>
                </a:lnTo>
                <a:lnTo>
                  <a:pt x="4572" y="188976"/>
                </a:lnTo>
                <a:lnTo>
                  <a:pt x="3048" y="188976"/>
                </a:lnTo>
                <a:lnTo>
                  <a:pt x="3048" y="56388"/>
                </a:lnTo>
                <a:lnTo>
                  <a:pt x="6096" y="53340"/>
                </a:lnTo>
                <a:lnTo>
                  <a:pt x="24384" y="53340"/>
                </a:lnTo>
                <a:lnTo>
                  <a:pt x="24384" y="54864"/>
                </a:lnTo>
                <a:lnTo>
                  <a:pt x="25908" y="54864"/>
                </a:lnTo>
                <a:lnTo>
                  <a:pt x="25908" y="188976"/>
                </a:lnTo>
                <a:lnTo>
                  <a:pt x="24384" y="190500"/>
                </a:lnTo>
                <a:close/>
              </a:path>
              <a:path w="29210" h="192404">
                <a:moveTo>
                  <a:pt x="16764" y="192024"/>
                </a:moveTo>
                <a:lnTo>
                  <a:pt x="12192" y="192024"/>
                </a:lnTo>
                <a:lnTo>
                  <a:pt x="10668" y="190500"/>
                </a:lnTo>
                <a:lnTo>
                  <a:pt x="19812" y="190500"/>
                </a:lnTo>
                <a:lnTo>
                  <a:pt x="16764" y="192024"/>
                </a:lnTo>
                <a:close/>
              </a:path>
              <a:path w="29210" h="192404">
                <a:moveTo>
                  <a:pt x="19812" y="28956"/>
                </a:moveTo>
                <a:lnTo>
                  <a:pt x="9144" y="28956"/>
                </a:lnTo>
                <a:lnTo>
                  <a:pt x="3048" y="25908"/>
                </a:lnTo>
                <a:lnTo>
                  <a:pt x="0" y="19812"/>
                </a:lnTo>
                <a:lnTo>
                  <a:pt x="0" y="7620"/>
                </a:lnTo>
                <a:lnTo>
                  <a:pt x="1524" y="4572"/>
                </a:lnTo>
                <a:lnTo>
                  <a:pt x="6096" y="0"/>
                </a:lnTo>
                <a:lnTo>
                  <a:pt x="24384" y="0"/>
                </a:lnTo>
                <a:lnTo>
                  <a:pt x="25908" y="3048"/>
                </a:lnTo>
                <a:lnTo>
                  <a:pt x="28956" y="4572"/>
                </a:lnTo>
                <a:lnTo>
                  <a:pt x="28956" y="22860"/>
                </a:lnTo>
                <a:lnTo>
                  <a:pt x="24384" y="27432"/>
                </a:lnTo>
                <a:lnTo>
                  <a:pt x="198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4959096" y="5330952"/>
            <a:ext cx="111252" cy="140208"/>
          </a:xfrm>
          <a:prstGeom prst="rect">
            <a:avLst/>
          </a:prstGeom>
          <a:blipFill>
            <a:blip r:embed="rId1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097779" y="5330952"/>
            <a:ext cx="121920" cy="190500"/>
          </a:xfrm>
          <a:prstGeom prst="rect">
            <a:avLst/>
          </a:prstGeom>
          <a:blipFill>
            <a:blip r:embed="rId1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311187" y="5271515"/>
            <a:ext cx="1472136" cy="249936"/>
          </a:xfrm>
          <a:prstGeom prst="rect">
            <a:avLst/>
          </a:prstGeom>
          <a:blipFill>
            <a:blip r:embed="rId1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886956" y="5330952"/>
            <a:ext cx="105156" cy="141732"/>
          </a:xfrm>
          <a:prstGeom prst="rect">
            <a:avLst/>
          </a:prstGeom>
          <a:blipFill>
            <a:blip r:embed="rId1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7034783" y="5330952"/>
            <a:ext cx="111252" cy="140208"/>
          </a:xfrm>
          <a:prstGeom prst="rect">
            <a:avLst/>
          </a:prstGeom>
          <a:blipFill>
            <a:blip r:embed="rId1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181088" y="5271515"/>
            <a:ext cx="118872" cy="201168"/>
          </a:xfrm>
          <a:prstGeom prst="rect">
            <a:avLst/>
          </a:prstGeom>
          <a:blipFill>
            <a:blip r:embed="rId1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397495" y="5332476"/>
            <a:ext cx="193548" cy="138684"/>
          </a:xfrm>
          <a:prstGeom prst="rect">
            <a:avLst/>
          </a:prstGeom>
          <a:blipFill>
            <a:blip r:embed="rId1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7620000" y="5271515"/>
            <a:ext cx="111252" cy="199644"/>
          </a:xfrm>
          <a:prstGeom prst="rect">
            <a:avLst/>
          </a:prstGeom>
          <a:blipFill>
            <a:blip r:embed="rId1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7770876" y="5279135"/>
            <a:ext cx="29209" cy="192405"/>
          </a:xfrm>
          <a:custGeom>
            <a:avLst/>
            <a:gdLst/>
            <a:ahLst/>
            <a:cxnLst/>
            <a:rect l="l" t="t" r="r" b="b"/>
            <a:pathLst>
              <a:path w="29209" h="192404">
                <a:moveTo>
                  <a:pt x="24384" y="190500"/>
                </a:moveTo>
                <a:lnTo>
                  <a:pt x="4572" y="190500"/>
                </a:lnTo>
                <a:lnTo>
                  <a:pt x="4572" y="188976"/>
                </a:lnTo>
                <a:lnTo>
                  <a:pt x="3048" y="187452"/>
                </a:lnTo>
                <a:lnTo>
                  <a:pt x="3048" y="56388"/>
                </a:lnTo>
                <a:lnTo>
                  <a:pt x="4572" y="56388"/>
                </a:lnTo>
                <a:lnTo>
                  <a:pt x="4572" y="54864"/>
                </a:lnTo>
                <a:lnTo>
                  <a:pt x="6096" y="53340"/>
                </a:lnTo>
                <a:lnTo>
                  <a:pt x="24384" y="53340"/>
                </a:lnTo>
                <a:lnTo>
                  <a:pt x="24384" y="54864"/>
                </a:lnTo>
                <a:lnTo>
                  <a:pt x="25908" y="54864"/>
                </a:lnTo>
                <a:lnTo>
                  <a:pt x="25908" y="188976"/>
                </a:lnTo>
                <a:lnTo>
                  <a:pt x="24384" y="190500"/>
                </a:lnTo>
                <a:close/>
              </a:path>
              <a:path w="29209" h="192404">
                <a:moveTo>
                  <a:pt x="16764" y="192024"/>
                </a:moveTo>
                <a:lnTo>
                  <a:pt x="12192" y="192024"/>
                </a:lnTo>
                <a:lnTo>
                  <a:pt x="10668" y="190500"/>
                </a:lnTo>
                <a:lnTo>
                  <a:pt x="19812" y="190500"/>
                </a:lnTo>
                <a:lnTo>
                  <a:pt x="16764" y="192024"/>
                </a:lnTo>
                <a:close/>
              </a:path>
              <a:path w="29209" h="192404">
                <a:moveTo>
                  <a:pt x="19812" y="28956"/>
                </a:moveTo>
                <a:lnTo>
                  <a:pt x="9144" y="28956"/>
                </a:lnTo>
                <a:lnTo>
                  <a:pt x="3048" y="25908"/>
                </a:lnTo>
                <a:lnTo>
                  <a:pt x="0" y="19812"/>
                </a:lnTo>
                <a:lnTo>
                  <a:pt x="0" y="7620"/>
                </a:lnTo>
                <a:lnTo>
                  <a:pt x="1524" y="4572"/>
                </a:lnTo>
                <a:lnTo>
                  <a:pt x="6096" y="0"/>
                </a:lnTo>
                <a:lnTo>
                  <a:pt x="24384" y="0"/>
                </a:lnTo>
                <a:lnTo>
                  <a:pt x="25908" y="3048"/>
                </a:lnTo>
                <a:lnTo>
                  <a:pt x="28956" y="4572"/>
                </a:lnTo>
                <a:lnTo>
                  <a:pt x="28956" y="22860"/>
                </a:lnTo>
                <a:lnTo>
                  <a:pt x="24384" y="27432"/>
                </a:lnTo>
                <a:lnTo>
                  <a:pt x="198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7833407" y="5330952"/>
            <a:ext cx="102060" cy="141732"/>
          </a:xfrm>
          <a:prstGeom prst="rect">
            <a:avLst/>
          </a:prstGeom>
          <a:blipFill>
            <a:blip r:embed="rId1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7965947" y="5271515"/>
            <a:ext cx="111252" cy="199644"/>
          </a:xfrm>
          <a:prstGeom prst="rect">
            <a:avLst/>
          </a:prstGeom>
          <a:blipFill>
            <a:blip r:embed="rId1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8170164" y="5330952"/>
            <a:ext cx="242316" cy="141732"/>
          </a:xfrm>
          <a:prstGeom prst="rect">
            <a:avLst/>
          </a:prstGeom>
          <a:blipFill>
            <a:blip r:embed="rId1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455152" y="5271515"/>
            <a:ext cx="22860" cy="200025"/>
          </a:xfrm>
          <a:custGeom>
            <a:avLst/>
            <a:gdLst/>
            <a:ahLst/>
            <a:cxnLst/>
            <a:rect l="l" t="t" r="r" b="b"/>
            <a:pathLst>
              <a:path w="22859" h="200025">
                <a:moveTo>
                  <a:pt x="21336" y="1524"/>
                </a:moveTo>
                <a:lnTo>
                  <a:pt x="1524" y="1524"/>
                </a:lnTo>
                <a:lnTo>
                  <a:pt x="3048" y="0"/>
                </a:lnTo>
                <a:lnTo>
                  <a:pt x="21336" y="0"/>
                </a:lnTo>
                <a:lnTo>
                  <a:pt x="21336" y="1524"/>
                </a:lnTo>
                <a:close/>
              </a:path>
              <a:path w="22859" h="200025">
                <a:moveTo>
                  <a:pt x="21336" y="198120"/>
                </a:moveTo>
                <a:lnTo>
                  <a:pt x="1524" y="198120"/>
                </a:lnTo>
                <a:lnTo>
                  <a:pt x="1524" y="196596"/>
                </a:lnTo>
                <a:lnTo>
                  <a:pt x="0" y="196596"/>
                </a:lnTo>
                <a:lnTo>
                  <a:pt x="0" y="1524"/>
                </a:lnTo>
                <a:lnTo>
                  <a:pt x="22860" y="1524"/>
                </a:lnTo>
                <a:lnTo>
                  <a:pt x="22860" y="196596"/>
                </a:lnTo>
                <a:lnTo>
                  <a:pt x="21336" y="198120"/>
                </a:lnTo>
                <a:close/>
              </a:path>
              <a:path w="22859" h="200025">
                <a:moveTo>
                  <a:pt x="13716" y="199644"/>
                </a:moveTo>
                <a:lnTo>
                  <a:pt x="9144" y="199644"/>
                </a:lnTo>
                <a:lnTo>
                  <a:pt x="7620" y="198120"/>
                </a:lnTo>
                <a:lnTo>
                  <a:pt x="15240" y="198120"/>
                </a:lnTo>
                <a:lnTo>
                  <a:pt x="13716" y="199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8522207" y="5332476"/>
            <a:ext cx="111252" cy="140208"/>
          </a:xfrm>
          <a:prstGeom prst="rect">
            <a:avLst/>
          </a:prstGeom>
          <a:blipFill>
            <a:blip r:embed="rId1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8668511" y="5330952"/>
            <a:ext cx="118872" cy="141732"/>
          </a:xfrm>
          <a:prstGeom prst="rect">
            <a:avLst/>
          </a:prstGeom>
          <a:blipFill>
            <a:blip r:embed="rId1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8813292" y="5330952"/>
            <a:ext cx="91440" cy="141732"/>
          </a:xfrm>
          <a:prstGeom prst="rect">
            <a:avLst/>
          </a:prstGeom>
          <a:blipFill>
            <a:blip r:embed="rId1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8987028" y="5330952"/>
            <a:ext cx="265128" cy="190500"/>
          </a:xfrm>
          <a:prstGeom prst="rect">
            <a:avLst/>
          </a:prstGeom>
          <a:blipFill>
            <a:blip r:embed="rId1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9287256" y="5332476"/>
            <a:ext cx="111252" cy="140208"/>
          </a:xfrm>
          <a:prstGeom prst="rect">
            <a:avLst/>
          </a:prstGeom>
          <a:blipFill>
            <a:blip r:embed="rId1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60247" y="5682996"/>
            <a:ext cx="316992" cy="141732"/>
          </a:xfrm>
          <a:prstGeom prst="rect">
            <a:avLst/>
          </a:prstGeom>
          <a:blipFill>
            <a:blip r:embed="rId1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819911" y="5682996"/>
            <a:ext cx="111252" cy="140208"/>
          </a:xfrm>
          <a:prstGeom prst="rect">
            <a:avLst/>
          </a:prstGeom>
          <a:blipFill>
            <a:blip r:embed="rId1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955547" y="5650991"/>
            <a:ext cx="83820" cy="173736"/>
          </a:xfrm>
          <a:prstGeom prst="rect">
            <a:avLst/>
          </a:prstGeom>
          <a:blipFill>
            <a:blip r:embed="rId1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120139" y="5650991"/>
            <a:ext cx="231600" cy="173736"/>
          </a:xfrm>
          <a:prstGeom prst="rect">
            <a:avLst/>
          </a:prstGeom>
          <a:blipFill>
            <a:blip r:embed="rId1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444752" y="5623559"/>
            <a:ext cx="118872" cy="201168"/>
          </a:xfrm>
          <a:prstGeom prst="rect">
            <a:avLst/>
          </a:prstGeom>
          <a:blipFill>
            <a:blip r:embed="rId1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598675" y="5622035"/>
            <a:ext cx="266700" cy="202692"/>
          </a:xfrm>
          <a:prstGeom prst="rect">
            <a:avLst/>
          </a:prstGeom>
          <a:blipFill>
            <a:blip r:embed="rId1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906523" y="5682996"/>
            <a:ext cx="111252" cy="140208"/>
          </a:xfrm>
          <a:prstGeom prst="rect">
            <a:avLst/>
          </a:prstGeom>
          <a:blipFill>
            <a:blip r:embed="rId2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2051304" y="5682996"/>
            <a:ext cx="118872" cy="141732"/>
          </a:xfrm>
          <a:prstGeom prst="rect">
            <a:avLst/>
          </a:prstGeom>
          <a:blipFill>
            <a:blip r:embed="rId2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2266188" y="5623559"/>
            <a:ext cx="118872" cy="201168"/>
          </a:xfrm>
          <a:prstGeom prst="rect">
            <a:avLst/>
          </a:prstGeom>
          <a:blipFill>
            <a:blip r:embed="rId1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2424683" y="5631179"/>
            <a:ext cx="29209" cy="192405"/>
          </a:xfrm>
          <a:custGeom>
            <a:avLst/>
            <a:gdLst/>
            <a:ahLst/>
            <a:cxnLst/>
            <a:rect l="l" t="t" r="r" b="b"/>
            <a:pathLst>
              <a:path w="29210" h="192404">
                <a:moveTo>
                  <a:pt x="24384" y="54864"/>
                </a:moveTo>
                <a:lnTo>
                  <a:pt x="4572" y="54864"/>
                </a:lnTo>
                <a:lnTo>
                  <a:pt x="6096" y="53340"/>
                </a:lnTo>
                <a:lnTo>
                  <a:pt x="24384" y="53340"/>
                </a:lnTo>
                <a:lnTo>
                  <a:pt x="24384" y="54864"/>
                </a:lnTo>
                <a:close/>
              </a:path>
              <a:path w="29210" h="192404">
                <a:moveTo>
                  <a:pt x="24384" y="190500"/>
                </a:moveTo>
                <a:lnTo>
                  <a:pt x="4572" y="190500"/>
                </a:lnTo>
                <a:lnTo>
                  <a:pt x="4572" y="188976"/>
                </a:lnTo>
                <a:lnTo>
                  <a:pt x="3048" y="188976"/>
                </a:lnTo>
                <a:lnTo>
                  <a:pt x="3048" y="54864"/>
                </a:lnTo>
                <a:lnTo>
                  <a:pt x="25908" y="54864"/>
                </a:lnTo>
                <a:lnTo>
                  <a:pt x="25908" y="188976"/>
                </a:lnTo>
                <a:lnTo>
                  <a:pt x="24384" y="190500"/>
                </a:lnTo>
                <a:close/>
              </a:path>
              <a:path w="29210" h="192404">
                <a:moveTo>
                  <a:pt x="16764" y="192024"/>
                </a:moveTo>
                <a:lnTo>
                  <a:pt x="12192" y="192024"/>
                </a:lnTo>
                <a:lnTo>
                  <a:pt x="10668" y="190500"/>
                </a:lnTo>
                <a:lnTo>
                  <a:pt x="18288" y="190500"/>
                </a:lnTo>
                <a:lnTo>
                  <a:pt x="16764" y="192024"/>
                </a:lnTo>
                <a:close/>
              </a:path>
              <a:path w="29210" h="192404">
                <a:moveTo>
                  <a:pt x="19812" y="28956"/>
                </a:moveTo>
                <a:lnTo>
                  <a:pt x="9144" y="28956"/>
                </a:lnTo>
                <a:lnTo>
                  <a:pt x="4572" y="27432"/>
                </a:lnTo>
                <a:lnTo>
                  <a:pt x="3048" y="25908"/>
                </a:lnTo>
                <a:lnTo>
                  <a:pt x="0" y="19812"/>
                </a:lnTo>
                <a:lnTo>
                  <a:pt x="0" y="7620"/>
                </a:lnTo>
                <a:lnTo>
                  <a:pt x="1524" y="4572"/>
                </a:lnTo>
                <a:lnTo>
                  <a:pt x="6096" y="0"/>
                </a:lnTo>
                <a:lnTo>
                  <a:pt x="24384" y="0"/>
                </a:lnTo>
                <a:lnTo>
                  <a:pt x="25908" y="1524"/>
                </a:lnTo>
                <a:lnTo>
                  <a:pt x="28956" y="7620"/>
                </a:lnTo>
                <a:lnTo>
                  <a:pt x="28956" y="19812"/>
                </a:lnTo>
                <a:lnTo>
                  <a:pt x="27432" y="22860"/>
                </a:lnTo>
                <a:lnTo>
                  <a:pt x="25908" y="24384"/>
                </a:lnTo>
                <a:lnTo>
                  <a:pt x="24384" y="27432"/>
                </a:lnTo>
                <a:lnTo>
                  <a:pt x="198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2494788" y="5682996"/>
            <a:ext cx="208788" cy="141732"/>
          </a:xfrm>
          <a:prstGeom prst="rect">
            <a:avLst/>
          </a:prstGeom>
          <a:blipFill>
            <a:blip r:embed="rId2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2729483" y="5650991"/>
            <a:ext cx="199644" cy="173736"/>
          </a:xfrm>
          <a:prstGeom prst="rect">
            <a:avLst/>
          </a:prstGeom>
          <a:blipFill>
            <a:blip r:embed="rId2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2959607" y="5623559"/>
            <a:ext cx="22860" cy="200025"/>
          </a:xfrm>
          <a:custGeom>
            <a:avLst/>
            <a:gdLst/>
            <a:ahLst/>
            <a:cxnLst/>
            <a:rect l="l" t="t" r="r" b="b"/>
            <a:pathLst>
              <a:path w="22860" h="200025">
                <a:moveTo>
                  <a:pt x="21336" y="198120"/>
                </a:moveTo>
                <a:lnTo>
                  <a:pt x="1524" y="198120"/>
                </a:lnTo>
                <a:lnTo>
                  <a:pt x="1524" y="196596"/>
                </a:lnTo>
                <a:lnTo>
                  <a:pt x="0" y="195072"/>
                </a:lnTo>
                <a:lnTo>
                  <a:pt x="0" y="3048"/>
                </a:lnTo>
                <a:lnTo>
                  <a:pt x="1524" y="3048"/>
                </a:lnTo>
                <a:lnTo>
                  <a:pt x="1524" y="1524"/>
                </a:lnTo>
                <a:lnTo>
                  <a:pt x="3048" y="0"/>
                </a:lnTo>
                <a:lnTo>
                  <a:pt x="21336" y="0"/>
                </a:lnTo>
                <a:lnTo>
                  <a:pt x="21336" y="1524"/>
                </a:lnTo>
                <a:lnTo>
                  <a:pt x="22860" y="1524"/>
                </a:lnTo>
                <a:lnTo>
                  <a:pt x="22860" y="196596"/>
                </a:lnTo>
                <a:lnTo>
                  <a:pt x="21336" y="198120"/>
                </a:lnTo>
                <a:close/>
              </a:path>
              <a:path w="22860" h="200025">
                <a:moveTo>
                  <a:pt x="13716" y="199644"/>
                </a:moveTo>
                <a:lnTo>
                  <a:pt x="9144" y="199644"/>
                </a:lnTo>
                <a:lnTo>
                  <a:pt x="7620" y="198120"/>
                </a:lnTo>
                <a:lnTo>
                  <a:pt x="16764" y="198120"/>
                </a:lnTo>
                <a:lnTo>
                  <a:pt x="13716" y="199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011423" y="5684520"/>
            <a:ext cx="121920" cy="188976"/>
          </a:xfrm>
          <a:prstGeom prst="rect">
            <a:avLst/>
          </a:prstGeom>
          <a:blipFill>
            <a:blip r:embed="rId2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224783" y="5631179"/>
            <a:ext cx="29209" cy="192405"/>
          </a:xfrm>
          <a:custGeom>
            <a:avLst/>
            <a:gdLst/>
            <a:ahLst/>
            <a:cxnLst/>
            <a:rect l="l" t="t" r="r" b="b"/>
            <a:pathLst>
              <a:path w="29210" h="192404">
                <a:moveTo>
                  <a:pt x="24384" y="190500"/>
                </a:moveTo>
                <a:lnTo>
                  <a:pt x="3048" y="190500"/>
                </a:lnTo>
                <a:lnTo>
                  <a:pt x="3048" y="54864"/>
                </a:lnTo>
                <a:lnTo>
                  <a:pt x="4572" y="53340"/>
                </a:lnTo>
                <a:lnTo>
                  <a:pt x="22860" y="53340"/>
                </a:lnTo>
                <a:lnTo>
                  <a:pt x="24384" y="54864"/>
                </a:lnTo>
                <a:lnTo>
                  <a:pt x="24384" y="56388"/>
                </a:lnTo>
                <a:lnTo>
                  <a:pt x="25908" y="56388"/>
                </a:lnTo>
                <a:lnTo>
                  <a:pt x="25908" y="187452"/>
                </a:lnTo>
                <a:lnTo>
                  <a:pt x="24384" y="188976"/>
                </a:lnTo>
                <a:lnTo>
                  <a:pt x="24384" y="190500"/>
                </a:lnTo>
                <a:close/>
              </a:path>
              <a:path w="29210" h="192404">
                <a:moveTo>
                  <a:pt x="15240" y="192024"/>
                </a:moveTo>
                <a:lnTo>
                  <a:pt x="12192" y="192024"/>
                </a:lnTo>
                <a:lnTo>
                  <a:pt x="9144" y="190500"/>
                </a:lnTo>
                <a:lnTo>
                  <a:pt x="18288" y="190500"/>
                </a:lnTo>
                <a:lnTo>
                  <a:pt x="15240" y="192024"/>
                </a:lnTo>
                <a:close/>
              </a:path>
              <a:path w="29210" h="192404">
                <a:moveTo>
                  <a:pt x="19812" y="28956"/>
                </a:moveTo>
                <a:lnTo>
                  <a:pt x="7620" y="28956"/>
                </a:lnTo>
                <a:lnTo>
                  <a:pt x="4572" y="27432"/>
                </a:lnTo>
                <a:lnTo>
                  <a:pt x="0" y="22860"/>
                </a:lnTo>
                <a:lnTo>
                  <a:pt x="0" y="4572"/>
                </a:lnTo>
                <a:lnTo>
                  <a:pt x="3048" y="3048"/>
                </a:lnTo>
                <a:lnTo>
                  <a:pt x="4572" y="0"/>
                </a:lnTo>
                <a:lnTo>
                  <a:pt x="22860" y="0"/>
                </a:lnTo>
                <a:lnTo>
                  <a:pt x="25908" y="1524"/>
                </a:lnTo>
                <a:lnTo>
                  <a:pt x="28956" y="7620"/>
                </a:lnTo>
                <a:lnTo>
                  <a:pt x="28956" y="19812"/>
                </a:lnTo>
                <a:lnTo>
                  <a:pt x="27432" y="22860"/>
                </a:lnTo>
                <a:lnTo>
                  <a:pt x="24384" y="24384"/>
                </a:lnTo>
                <a:lnTo>
                  <a:pt x="22860" y="27432"/>
                </a:lnTo>
                <a:lnTo>
                  <a:pt x="198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294888" y="5682996"/>
            <a:ext cx="111252" cy="140208"/>
          </a:xfrm>
          <a:prstGeom prst="rect">
            <a:avLst/>
          </a:prstGeom>
          <a:blipFill>
            <a:blip r:embed="rId2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497579" y="5650991"/>
            <a:ext cx="83820" cy="173736"/>
          </a:xfrm>
          <a:prstGeom prst="rect">
            <a:avLst/>
          </a:prstGeom>
          <a:blipFill>
            <a:blip r:embed="rId2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613403" y="5623559"/>
            <a:ext cx="111252" cy="199644"/>
          </a:xfrm>
          <a:prstGeom prst="rect">
            <a:avLst/>
          </a:prstGeom>
          <a:blipFill>
            <a:blip r:embed="rId2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759759" y="5682996"/>
            <a:ext cx="118820" cy="141732"/>
          </a:xfrm>
          <a:prstGeom prst="rect">
            <a:avLst/>
          </a:prstGeom>
          <a:blipFill>
            <a:blip r:embed="rId2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963923" y="5623559"/>
            <a:ext cx="1193292" cy="249936"/>
          </a:xfrm>
          <a:prstGeom prst="rect">
            <a:avLst/>
          </a:prstGeom>
          <a:blipFill>
            <a:blip r:embed="rId2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91439" y="6033515"/>
            <a:ext cx="71628" cy="73152"/>
          </a:xfrm>
          <a:prstGeom prst="rect">
            <a:avLst/>
          </a:prstGeom>
          <a:blipFill>
            <a:blip r:embed="rId1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461772" y="5987796"/>
            <a:ext cx="242316" cy="187452"/>
          </a:xfrm>
          <a:prstGeom prst="rect">
            <a:avLst/>
          </a:prstGeom>
          <a:blipFill>
            <a:blip r:embed="rId2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734568" y="5975603"/>
            <a:ext cx="111252" cy="199644"/>
          </a:xfrm>
          <a:prstGeom prst="rect">
            <a:avLst/>
          </a:prstGeom>
          <a:blipFill>
            <a:blip r:embed="rId2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880928" y="6003035"/>
            <a:ext cx="217875" cy="173736"/>
          </a:xfrm>
          <a:prstGeom prst="rect">
            <a:avLst/>
          </a:prstGeom>
          <a:blipFill>
            <a:blip r:embed="rId2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130808" y="5975603"/>
            <a:ext cx="111252" cy="199644"/>
          </a:xfrm>
          <a:prstGeom prst="rect">
            <a:avLst/>
          </a:prstGeom>
          <a:blipFill>
            <a:blip r:embed="rId2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277168" y="6035040"/>
            <a:ext cx="118815" cy="141732"/>
          </a:xfrm>
          <a:prstGeom prst="rect">
            <a:avLst/>
          </a:prstGeom>
          <a:blipFill>
            <a:blip r:embed="rId2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429511" y="6035040"/>
            <a:ext cx="74676" cy="140208"/>
          </a:xfrm>
          <a:prstGeom prst="rect">
            <a:avLst/>
          </a:prstGeom>
          <a:blipFill>
            <a:blip r:embed="rId2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583436" y="6035040"/>
            <a:ext cx="265072" cy="190500"/>
          </a:xfrm>
          <a:prstGeom prst="rect">
            <a:avLst/>
          </a:prstGeom>
          <a:blipFill>
            <a:blip r:embed="rId2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883664" y="6036564"/>
            <a:ext cx="111252" cy="140208"/>
          </a:xfrm>
          <a:prstGeom prst="rect">
            <a:avLst/>
          </a:prstGeom>
          <a:blipFill>
            <a:blip r:embed="rId2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2104644" y="6035040"/>
            <a:ext cx="111252" cy="140208"/>
          </a:xfrm>
          <a:prstGeom prst="rect">
            <a:avLst/>
          </a:prstGeom>
          <a:blipFill>
            <a:blip r:embed="rId2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2250999" y="6035040"/>
            <a:ext cx="118820" cy="141732"/>
          </a:xfrm>
          <a:prstGeom prst="rect">
            <a:avLst/>
          </a:prstGeom>
          <a:blipFill>
            <a:blip r:embed="rId2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2395727" y="6035040"/>
            <a:ext cx="118872" cy="141732"/>
          </a:xfrm>
          <a:prstGeom prst="rect">
            <a:avLst/>
          </a:prstGeom>
          <a:blipFill>
            <a:blip r:embed="rId2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2542032" y="5975603"/>
            <a:ext cx="118872" cy="201168"/>
          </a:xfrm>
          <a:prstGeom prst="rect">
            <a:avLst/>
          </a:prstGeom>
          <a:blipFill>
            <a:blip r:embed="rId2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2753867" y="6003035"/>
            <a:ext cx="83820" cy="173736"/>
          </a:xfrm>
          <a:prstGeom prst="rect">
            <a:avLst/>
          </a:prstGeom>
          <a:blipFill>
            <a:blip r:embed="rId2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2857547" y="6035040"/>
            <a:ext cx="129379" cy="141732"/>
          </a:xfrm>
          <a:prstGeom prst="rect">
            <a:avLst/>
          </a:prstGeom>
          <a:blipFill>
            <a:blip r:embed="rId2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086100" y="6003035"/>
            <a:ext cx="310896" cy="173736"/>
          </a:xfrm>
          <a:prstGeom prst="rect">
            <a:avLst/>
          </a:prstGeom>
          <a:blipFill>
            <a:blip r:embed="rId2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3427476" y="6036564"/>
            <a:ext cx="111252" cy="140208"/>
          </a:xfrm>
          <a:prstGeom prst="rect">
            <a:avLst/>
          </a:prstGeom>
          <a:blipFill>
            <a:blip r:embed="rId2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3581400" y="6035040"/>
            <a:ext cx="74676" cy="140208"/>
          </a:xfrm>
          <a:prstGeom prst="rect">
            <a:avLst/>
          </a:prstGeom>
          <a:blipFill>
            <a:blip r:embed="rId2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683508" y="6035040"/>
            <a:ext cx="111252" cy="140208"/>
          </a:xfrm>
          <a:prstGeom prst="rect">
            <a:avLst/>
          </a:prstGeom>
          <a:blipFill>
            <a:blip r:embed="rId1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3889247" y="6035040"/>
            <a:ext cx="242316" cy="141732"/>
          </a:xfrm>
          <a:prstGeom prst="rect">
            <a:avLst/>
          </a:prstGeom>
          <a:blipFill>
            <a:blip r:embed="rId2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174235" y="5975603"/>
            <a:ext cx="22860" cy="200025"/>
          </a:xfrm>
          <a:custGeom>
            <a:avLst/>
            <a:gdLst/>
            <a:ahLst/>
            <a:cxnLst/>
            <a:rect l="l" t="t" r="r" b="b"/>
            <a:pathLst>
              <a:path w="22860" h="200025">
                <a:moveTo>
                  <a:pt x="21336" y="1524"/>
                </a:moveTo>
                <a:lnTo>
                  <a:pt x="1524" y="1524"/>
                </a:lnTo>
                <a:lnTo>
                  <a:pt x="1524" y="0"/>
                </a:lnTo>
                <a:lnTo>
                  <a:pt x="19812" y="0"/>
                </a:lnTo>
                <a:lnTo>
                  <a:pt x="21336" y="1524"/>
                </a:lnTo>
                <a:close/>
              </a:path>
              <a:path w="22860" h="200025">
                <a:moveTo>
                  <a:pt x="22860" y="196596"/>
                </a:moveTo>
                <a:lnTo>
                  <a:pt x="0" y="196596"/>
                </a:lnTo>
                <a:lnTo>
                  <a:pt x="0" y="1524"/>
                </a:lnTo>
                <a:lnTo>
                  <a:pt x="22860" y="1524"/>
                </a:lnTo>
                <a:lnTo>
                  <a:pt x="22860" y="196596"/>
                </a:lnTo>
                <a:close/>
              </a:path>
              <a:path w="22860" h="200025">
                <a:moveTo>
                  <a:pt x="21336" y="198120"/>
                </a:moveTo>
                <a:lnTo>
                  <a:pt x="1524" y="198120"/>
                </a:lnTo>
                <a:lnTo>
                  <a:pt x="1524" y="196596"/>
                </a:lnTo>
                <a:lnTo>
                  <a:pt x="21336" y="196596"/>
                </a:lnTo>
                <a:lnTo>
                  <a:pt x="21336" y="198120"/>
                </a:lnTo>
                <a:close/>
              </a:path>
              <a:path w="22860" h="200025">
                <a:moveTo>
                  <a:pt x="13716" y="199644"/>
                </a:moveTo>
                <a:lnTo>
                  <a:pt x="9144" y="199644"/>
                </a:lnTo>
                <a:lnTo>
                  <a:pt x="7620" y="198120"/>
                </a:lnTo>
                <a:lnTo>
                  <a:pt x="15240" y="198120"/>
                </a:lnTo>
                <a:lnTo>
                  <a:pt x="13716" y="199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4241291" y="6036564"/>
            <a:ext cx="111252" cy="140208"/>
          </a:xfrm>
          <a:prstGeom prst="rect">
            <a:avLst/>
          </a:prstGeom>
          <a:blipFill>
            <a:blip r:embed="rId2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4387644" y="6035040"/>
            <a:ext cx="118822" cy="141732"/>
          </a:xfrm>
          <a:prstGeom prst="rect">
            <a:avLst/>
          </a:prstGeom>
          <a:blipFill>
            <a:blip r:embed="rId2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532376" y="6035040"/>
            <a:ext cx="91440" cy="141732"/>
          </a:xfrm>
          <a:prstGeom prst="rect">
            <a:avLst/>
          </a:prstGeom>
          <a:blipFill>
            <a:blip r:embed="rId2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4704588" y="5974079"/>
            <a:ext cx="324499" cy="202692"/>
          </a:xfrm>
          <a:prstGeom prst="rect">
            <a:avLst/>
          </a:prstGeom>
          <a:blipFill>
            <a:blip r:embed="rId2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5062728" y="6035040"/>
            <a:ext cx="190500" cy="140208"/>
          </a:xfrm>
          <a:prstGeom prst="rect">
            <a:avLst/>
          </a:prstGeom>
          <a:blipFill>
            <a:blip r:embed="rId2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5347715" y="6003035"/>
            <a:ext cx="83820" cy="173736"/>
          </a:xfrm>
          <a:prstGeom prst="rect">
            <a:avLst/>
          </a:prstGeom>
          <a:blipFill>
            <a:blip r:embed="rId2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5463540" y="5975603"/>
            <a:ext cx="111252" cy="199644"/>
          </a:xfrm>
          <a:prstGeom prst="rect">
            <a:avLst/>
          </a:prstGeom>
          <a:blipFill>
            <a:blip r:embed="rId2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5609900" y="6035040"/>
            <a:ext cx="118815" cy="141732"/>
          </a:xfrm>
          <a:prstGeom prst="rect">
            <a:avLst/>
          </a:prstGeom>
          <a:blipFill>
            <a:blip r:embed="rId2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5823203" y="5975603"/>
            <a:ext cx="1542288" cy="249936"/>
          </a:xfrm>
          <a:prstGeom prst="rect">
            <a:avLst/>
          </a:prstGeom>
          <a:blipFill>
            <a:blip r:embed="rId2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Title 314">
            <a:extLst>
              <a:ext uri="{FF2B5EF4-FFF2-40B4-BE49-F238E27FC236}">
                <a16:creationId xmlns:a16="http://schemas.microsoft.com/office/drawing/2014/main" id="{27E1943A-D838-42CF-9F34-1A291126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Plant Your Template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9"/>
          <p:cNvSpPr/>
          <p:nvPr/>
        </p:nvSpPr>
        <p:spPr>
          <a:xfrm>
            <a:off x="91439" y="2170176"/>
            <a:ext cx="71628" cy="73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58139" y="2100072"/>
            <a:ext cx="350520" cy="210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36091" y="2157983"/>
            <a:ext cx="137160" cy="155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12875" y="2154935"/>
            <a:ext cx="246888" cy="158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277111" y="2100072"/>
            <a:ext cx="161544" cy="2103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461516" y="2154935"/>
            <a:ext cx="155448" cy="1584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47444" y="2106167"/>
            <a:ext cx="345948" cy="2072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45208" y="2098548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42672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1439" y="3227832"/>
            <a:ext cx="71628" cy="731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58139" y="3157727"/>
            <a:ext cx="350520" cy="210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36091" y="3215639"/>
            <a:ext cx="137160" cy="155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12875" y="3212592"/>
            <a:ext cx="246888" cy="1584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277111" y="3157727"/>
            <a:ext cx="161544" cy="2103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461516" y="3212592"/>
            <a:ext cx="155575" cy="158750"/>
          </a:xfrm>
          <a:custGeom>
            <a:avLst/>
            <a:gdLst/>
            <a:ahLst/>
            <a:cxnLst/>
            <a:rect l="l" t="t" r="r" b="b"/>
            <a:pathLst>
              <a:path w="155575" h="158750">
                <a:moveTo>
                  <a:pt x="77724" y="158496"/>
                </a:moveTo>
                <a:lnTo>
                  <a:pt x="38100" y="149352"/>
                </a:lnTo>
                <a:lnTo>
                  <a:pt x="10668" y="121920"/>
                </a:lnTo>
                <a:lnTo>
                  <a:pt x="0" y="77724"/>
                </a:lnTo>
                <a:lnTo>
                  <a:pt x="595" y="67460"/>
                </a:lnTo>
                <a:lnTo>
                  <a:pt x="15811" y="29503"/>
                </a:lnTo>
                <a:lnTo>
                  <a:pt x="47291" y="5143"/>
                </a:lnTo>
                <a:lnTo>
                  <a:pt x="77724" y="0"/>
                </a:lnTo>
                <a:lnTo>
                  <a:pt x="94035" y="1428"/>
                </a:lnTo>
                <a:lnTo>
                  <a:pt x="108775" y="5715"/>
                </a:lnTo>
                <a:lnTo>
                  <a:pt x="122086" y="12858"/>
                </a:lnTo>
                <a:lnTo>
                  <a:pt x="134112" y="22860"/>
                </a:lnTo>
                <a:lnTo>
                  <a:pt x="140217" y="30480"/>
                </a:lnTo>
                <a:lnTo>
                  <a:pt x="76200" y="30480"/>
                </a:lnTo>
                <a:lnTo>
                  <a:pt x="68722" y="31313"/>
                </a:lnTo>
                <a:lnTo>
                  <a:pt x="40433" y="68389"/>
                </a:lnTo>
                <a:lnTo>
                  <a:pt x="39624" y="79248"/>
                </a:lnTo>
                <a:lnTo>
                  <a:pt x="40433" y="90106"/>
                </a:lnTo>
                <a:lnTo>
                  <a:pt x="62103" y="124777"/>
                </a:lnTo>
                <a:lnTo>
                  <a:pt x="76200" y="128016"/>
                </a:lnTo>
                <a:lnTo>
                  <a:pt x="139891" y="128016"/>
                </a:lnTo>
                <a:lnTo>
                  <a:pt x="134112" y="135636"/>
                </a:lnTo>
                <a:lnTo>
                  <a:pt x="122086" y="145637"/>
                </a:lnTo>
                <a:lnTo>
                  <a:pt x="108775" y="152781"/>
                </a:lnTo>
                <a:lnTo>
                  <a:pt x="94035" y="157067"/>
                </a:lnTo>
                <a:lnTo>
                  <a:pt x="77724" y="158496"/>
                </a:lnTo>
                <a:close/>
              </a:path>
              <a:path w="155575" h="158750">
                <a:moveTo>
                  <a:pt x="139891" y="128016"/>
                </a:moveTo>
                <a:lnTo>
                  <a:pt x="76200" y="128016"/>
                </a:lnTo>
                <a:lnTo>
                  <a:pt x="83891" y="127182"/>
                </a:lnTo>
                <a:lnTo>
                  <a:pt x="90868" y="124777"/>
                </a:lnTo>
                <a:lnTo>
                  <a:pt x="112180" y="90106"/>
                </a:lnTo>
                <a:lnTo>
                  <a:pt x="112776" y="79248"/>
                </a:lnTo>
                <a:lnTo>
                  <a:pt x="112180" y="68389"/>
                </a:lnTo>
                <a:lnTo>
                  <a:pt x="90868" y="33718"/>
                </a:lnTo>
                <a:lnTo>
                  <a:pt x="76200" y="30480"/>
                </a:lnTo>
                <a:lnTo>
                  <a:pt x="140217" y="30480"/>
                </a:lnTo>
                <a:lnTo>
                  <a:pt x="143232" y="34242"/>
                </a:lnTo>
                <a:lnTo>
                  <a:pt x="149923" y="47625"/>
                </a:lnTo>
                <a:lnTo>
                  <a:pt x="154043" y="62722"/>
                </a:lnTo>
                <a:lnTo>
                  <a:pt x="155448" y="79248"/>
                </a:lnTo>
                <a:lnTo>
                  <a:pt x="154043" y="95559"/>
                </a:lnTo>
                <a:lnTo>
                  <a:pt x="149923" y="110299"/>
                </a:lnTo>
                <a:lnTo>
                  <a:pt x="143232" y="123610"/>
                </a:lnTo>
                <a:lnTo>
                  <a:pt x="139891" y="128016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629155" y="3215639"/>
            <a:ext cx="230504" cy="152400"/>
          </a:xfrm>
          <a:custGeom>
            <a:avLst/>
            <a:gdLst/>
            <a:ahLst/>
            <a:cxnLst/>
            <a:rect l="l" t="t" r="r" b="b"/>
            <a:pathLst>
              <a:path w="230505" h="152400">
                <a:moveTo>
                  <a:pt x="89916" y="152400"/>
                </a:moveTo>
                <a:lnTo>
                  <a:pt x="50292" y="152400"/>
                </a:lnTo>
                <a:lnTo>
                  <a:pt x="0" y="0"/>
                </a:lnTo>
                <a:lnTo>
                  <a:pt x="41148" y="0"/>
                </a:lnTo>
                <a:lnTo>
                  <a:pt x="70104" y="99060"/>
                </a:lnTo>
                <a:lnTo>
                  <a:pt x="104917" y="99060"/>
                </a:lnTo>
                <a:lnTo>
                  <a:pt x="89916" y="152400"/>
                </a:lnTo>
                <a:close/>
              </a:path>
              <a:path w="230505" h="152400">
                <a:moveTo>
                  <a:pt x="104917" y="99060"/>
                </a:moveTo>
                <a:lnTo>
                  <a:pt x="70104" y="99060"/>
                </a:lnTo>
                <a:lnTo>
                  <a:pt x="97536" y="0"/>
                </a:lnTo>
                <a:lnTo>
                  <a:pt x="135636" y="0"/>
                </a:lnTo>
                <a:lnTo>
                  <a:pt x="149985" y="54864"/>
                </a:lnTo>
                <a:lnTo>
                  <a:pt x="117348" y="54864"/>
                </a:lnTo>
                <a:lnTo>
                  <a:pt x="104917" y="99060"/>
                </a:lnTo>
                <a:close/>
              </a:path>
              <a:path w="230505" h="152400">
                <a:moveTo>
                  <a:pt x="198424" y="99060"/>
                </a:moveTo>
                <a:lnTo>
                  <a:pt x="161544" y="99060"/>
                </a:lnTo>
                <a:lnTo>
                  <a:pt x="190500" y="0"/>
                </a:lnTo>
                <a:lnTo>
                  <a:pt x="230124" y="0"/>
                </a:lnTo>
                <a:lnTo>
                  <a:pt x="198424" y="99060"/>
                </a:lnTo>
                <a:close/>
              </a:path>
              <a:path w="230505" h="152400">
                <a:moveTo>
                  <a:pt x="181356" y="152400"/>
                </a:moveTo>
                <a:lnTo>
                  <a:pt x="143256" y="152400"/>
                </a:lnTo>
                <a:lnTo>
                  <a:pt x="117348" y="54864"/>
                </a:lnTo>
                <a:lnTo>
                  <a:pt x="149985" y="54864"/>
                </a:lnTo>
                <a:lnTo>
                  <a:pt x="161544" y="99060"/>
                </a:lnTo>
                <a:lnTo>
                  <a:pt x="198424" y="99060"/>
                </a:lnTo>
                <a:lnTo>
                  <a:pt x="181356" y="15240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865376" y="3212592"/>
            <a:ext cx="143510" cy="158750"/>
          </a:xfrm>
          <a:custGeom>
            <a:avLst/>
            <a:gdLst/>
            <a:ahLst/>
            <a:cxnLst/>
            <a:rect l="l" t="t" r="r" b="b"/>
            <a:pathLst>
              <a:path w="143510" h="158750">
                <a:moveTo>
                  <a:pt x="74676" y="158496"/>
                </a:moveTo>
                <a:lnTo>
                  <a:pt x="25812" y="143708"/>
                </a:lnTo>
                <a:lnTo>
                  <a:pt x="3619" y="109537"/>
                </a:lnTo>
                <a:lnTo>
                  <a:pt x="0" y="80772"/>
                </a:lnTo>
                <a:lnTo>
                  <a:pt x="1166" y="62484"/>
                </a:lnTo>
                <a:lnTo>
                  <a:pt x="19812" y="21336"/>
                </a:lnTo>
                <a:lnTo>
                  <a:pt x="55816" y="1404"/>
                </a:lnTo>
                <a:lnTo>
                  <a:pt x="70104" y="0"/>
                </a:lnTo>
                <a:lnTo>
                  <a:pt x="86391" y="1404"/>
                </a:lnTo>
                <a:lnTo>
                  <a:pt x="100965" y="5524"/>
                </a:lnTo>
                <a:lnTo>
                  <a:pt x="113823" y="12215"/>
                </a:lnTo>
                <a:lnTo>
                  <a:pt x="124968" y="21336"/>
                </a:lnTo>
                <a:lnTo>
                  <a:pt x="130657" y="30480"/>
                </a:lnTo>
                <a:lnTo>
                  <a:pt x="62484" y="30480"/>
                </a:lnTo>
                <a:lnTo>
                  <a:pt x="54864" y="33528"/>
                </a:lnTo>
                <a:lnTo>
                  <a:pt x="48768" y="39624"/>
                </a:lnTo>
                <a:lnTo>
                  <a:pt x="44791" y="44743"/>
                </a:lnTo>
                <a:lnTo>
                  <a:pt x="42100" y="50863"/>
                </a:lnTo>
                <a:lnTo>
                  <a:pt x="40838" y="57840"/>
                </a:lnTo>
                <a:lnTo>
                  <a:pt x="41148" y="65532"/>
                </a:lnTo>
                <a:lnTo>
                  <a:pt x="141567" y="65532"/>
                </a:lnTo>
                <a:lnTo>
                  <a:pt x="142113" y="68484"/>
                </a:lnTo>
                <a:lnTo>
                  <a:pt x="143256" y="89916"/>
                </a:lnTo>
                <a:lnTo>
                  <a:pt x="39624" y="89916"/>
                </a:lnTo>
                <a:lnTo>
                  <a:pt x="40219" y="98488"/>
                </a:lnTo>
                <a:lnTo>
                  <a:pt x="67222" y="127420"/>
                </a:lnTo>
                <a:lnTo>
                  <a:pt x="74676" y="128016"/>
                </a:lnTo>
                <a:lnTo>
                  <a:pt x="132450" y="128016"/>
                </a:lnTo>
                <a:lnTo>
                  <a:pt x="130302" y="131635"/>
                </a:lnTo>
                <a:lnTo>
                  <a:pt x="97536" y="155257"/>
                </a:lnTo>
                <a:lnTo>
                  <a:pt x="86677" y="157662"/>
                </a:lnTo>
                <a:lnTo>
                  <a:pt x="74676" y="158496"/>
                </a:lnTo>
                <a:close/>
              </a:path>
              <a:path w="143510" h="158750">
                <a:moveTo>
                  <a:pt x="141567" y="65532"/>
                </a:moveTo>
                <a:lnTo>
                  <a:pt x="103632" y="65532"/>
                </a:lnTo>
                <a:lnTo>
                  <a:pt x="103060" y="57197"/>
                </a:lnTo>
                <a:lnTo>
                  <a:pt x="101346" y="50292"/>
                </a:lnTo>
                <a:lnTo>
                  <a:pt x="98488" y="44529"/>
                </a:lnTo>
                <a:lnTo>
                  <a:pt x="94488" y="39624"/>
                </a:lnTo>
                <a:lnTo>
                  <a:pt x="88392" y="33528"/>
                </a:lnTo>
                <a:lnTo>
                  <a:pt x="80772" y="30480"/>
                </a:lnTo>
                <a:lnTo>
                  <a:pt x="130657" y="30480"/>
                </a:lnTo>
                <a:lnTo>
                  <a:pt x="132969" y="34194"/>
                </a:lnTo>
                <a:lnTo>
                  <a:pt x="138684" y="49911"/>
                </a:lnTo>
                <a:lnTo>
                  <a:pt x="141567" y="65532"/>
                </a:lnTo>
                <a:close/>
              </a:path>
              <a:path w="143510" h="158750">
                <a:moveTo>
                  <a:pt x="132450" y="128016"/>
                </a:moveTo>
                <a:lnTo>
                  <a:pt x="80772" y="128016"/>
                </a:lnTo>
                <a:lnTo>
                  <a:pt x="85344" y="126492"/>
                </a:lnTo>
                <a:lnTo>
                  <a:pt x="89916" y="123444"/>
                </a:lnTo>
                <a:lnTo>
                  <a:pt x="99060" y="114300"/>
                </a:lnTo>
                <a:lnTo>
                  <a:pt x="100584" y="106680"/>
                </a:lnTo>
                <a:lnTo>
                  <a:pt x="140208" y="111252"/>
                </a:lnTo>
                <a:lnTo>
                  <a:pt x="135969" y="122086"/>
                </a:lnTo>
                <a:lnTo>
                  <a:pt x="132450" y="128016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040635" y="3154679"/>
            <a:ext cx="272796" cy="2164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348483" y="3157727"/>
            <a:ext cx="137160" cy="2103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517648" y="3212592"/>
            <a:ext cx="143256" cy="15849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710433" y="3156204"/>
            <a:ext cx="0" cy="212090"/>
          </a:xfrm>
          <a:custGeom>
            <a:avLst/>
            <a:gdLst/>
            <a:ahLst/>
            <a:cxnLst/>
            <a:rect l="l" t="t" r="r" b="b"/>
            <a:pathLst>
              <a:path h="212089">
                <a:moveTo>
                  <a:pt x="0" y="0"/>
                </a:moveTo>
                <a:lnTo>
                  <a:pt x="0" y="211836"/>
                </a:lnTo>
              </a:path>
            </a:pathLst>
          </a:custGeom>
          <a:ln w="41148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792729" y="3156204"/>
            <a:ext cx="0" cy="212090"/>
          </a:xfrm>
          <a:custGeom>
            <a:avLst/>
            <a:gdLst/>
            <a:ahLst/>
            <a:cxnLst/>
            <a:rect l="l" t="t" r="r" b="b"/>
            <a:pathLst>
              <a:path h="212089">
                <a:moveTo>
                  <a:pt x="0" y="0"/>
                </a:moveTo>
                <a:lnTo>
                  <a:pt x="0" y="211836"/>
                </a:lnTo>
              </a:path>
            </a:pathLst>
          </a:custGeom>
          <a:ln w="41148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1439" y="4283964"/>
            <a:ext cx="71628" cy="731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58139" y="4213859"/>
            <a:ext cx="350520" cy="21031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36091" y="4271771"/>
            <a:ext cx="137160" cy="155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12875" y="4268723"/>
            <a:ext cx="246888" cy="15849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67967" y="4210811"/>
            <a:ext cx="184404" cy="2164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510284" y="4216400"/>
            <a:ext cx="0" cy="172720"/>
          </a:xfrm>
          <a:custGeom>
            <a:avLst/>
            <a:gdLst/>
            <a:ahLst/>
            <a:cxnLst/>
            <a:rect l="l" t="t" r="r" b="b"/>
            <a:pathLst>
              <a:path h="172720">
                <a:moveTo>
                  <a:pt x="0" y="0"/>
                </a:moveTo>
                <a:lnTo>
                  <a:pt x="0" y="172720"/>
                </a:lnTo>
              </a:path>
            </a:pathLst>
          </a:custGeom>
          <a:ln w="42672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488948" y="4406900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5">
                <a:moveTo>
                  <a:pt x="0" y="0"/>
                </a:moveTo>
                <a:lnTo>
                  <a:pt x="147828" y="0"/>
                </a:lnTo>
              </a:path>
            </a:pathLst>
          </a:custGeom>
          <a:ln w="35559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685544" y="4210811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45720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822704" y="4210811"/>
            <a:ext cx="71755" cy="274320"/>
          </a:xfrm>
          <a:custGeom>
            <a:avLst/>
            <a:gdLst/>
            <a:ahLst/>
            <a:cxnLst/>
            <a:rect l="l" t="t" r="r" b="b"/>
            <a:pathLst>
              <a:path w="71755" h="274320">
                <a:moveTo>
                  <a:pt x="71628" y="274320"/>
                </a:moveTo>
                <a:lnTo>
                  <a:pt x="45720" y="274320"/>
                </a:lnTo>
                <a:lnTo>
                  <a:pt x="35766" y="258032"/>
                </a:lnTo>
                <a:lnTo>
                  <a:pt x="18716" y="223742"/>
                </a:lnTo>
                <a:lnTo>
                  <a:pt x="3238" y="170307"/>
                </a:lnTo>
                <a:lnTo>
                  <a:pt x="0" y="137160"/>
                </a:lnTo>
                <a:lnTo>
                  <a:pt x="881" y="116871"/>
                </a:lnTo>
                <a:lnTo>
                  <a:pt x="8358" y="78009"/>
                </a:lnTo>
                <a:lnTo>
                  <a:pt x="28765" y="28575"/>
                </a:lnTo>
                <a:lnTo>
                  <a:pt x="45720" y="0"/>
                </a:lnTo>
                <a:lnTo>
                  <a:pt x="71628" y="0"/>
                </a:lnTo>
                <a:lnTo>
                  <a:pt x="63317" y="20859"/>
                </a:lnTo>
                <a:lnTo>
                  <a:pt x="56578" y="40005"/>
                </a:lnTo>
                <a:lnTo>
                  <a:pt x="44124" y="89154"/>
                </a:lnTo>
                <a:lnTo>
                  <a:pt x="39624" y="137160"/>
                </a:lnTo>
                <a:lnTo>
                  <a:pt x="39909" y="149494"/>
                </a:lnTo>
                <a:lnTo>
                  <a:pt x="46505" y="198239"/>
                </a:lnTo>
                <a:lnTo>
                  <a:pt x="58340" y="240887"/>
                </a:lnTo>
                <a:lnTo>
                  <a:pt x="62103" y="250317"/>
                </a:lnTo>
                <a:lnTo>
                  <a:pt x="66436" y="261461"/>
                </a:lnTo>
                <a:lnTo>
                  <a:pt x="71628" y="27432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918716" y="4210811"/>
            <a:ext cx="184404" cy="2164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139695" y="4268723"/>
            <a:ext cx="97790" cy="155575"/>
          </a:xfrm>
          <a:custGeom>
            <a:avLst/>
            <a:gdLst/>
            <a:ahLst/>
            <a:cxnLst/>
            <a:rect l="l" t="t" r="r" b="b"/>
            <a:pathLst>
              <a:path w="97789" h="155575">
                <a:moveTo>
                  <a:pt x="92433" y="24384"/>
                </a:moveTo>
                <a:lnTo>
                  <a:pt x="36576" y="24384"/>
                </a:lnTo>
                <a:lnTo>
                  <a:pt x="41124" y="17216"/>
                </a:lnTo>
                <a:lnTo>
                  <a:pt x="64008" y="0"/>
                </a:lnTo>
                <a:lnTo>
                  <a:pt x="71628" y="0"/>
                </a:lnTo>
                <a:lnTo>
                  <a:pt x="78247" y="547"/>
                </a:lnTo>
                <a:lnTo>
                  <a:pt x="84582" y="2095"/>
                </a:lnTo>
                <a:lnTo>
                  <a:pt x="90916" y="4500"/>
                </a:lnTo>
                <a:lnTo>
                  <a:pt x="97536" y="7620"/>
                </a:lnTo>
                <a:lnTo>
                  <a:pt x="92433" y="24384"/>
                </a:lnTo>
                <a:close/>
              </a:path>
              <a:path w="97789" h="155575">
                <a:moveTo>
                  <a:pt x="39624" y="155448"/>
                </a:moveTo>
                <a:lnTo>
                  <a:pt x="0" y="155448"/>
                </a:lnTo>
                <a:lnTo>
                  <a:pt x="0" y="3048"/>
                </a:lnTo>
                <a:lnTo>
                  <a:pt x="36576" y="3048"/>
                </a:lnTo>
                <a:lnTo>
                  <a:pt x="36576" y="24384"/>
                </a:lnTo>
                <a:lnTo>
                  <a:pt x="92433" y="24384"/>
                </a:lnTo>
                <a:lnTo>
                  <a:pt x="88723" y="36576"/>
                </a:lnTo>
                <a:lnTo>
                  <a:pt x="60960" y="36576"/>
                </a:lnTo>
                <a:lnTo>
                  <a:pt x="56388" y="38100"/>
                </a:lnTo>
                <a:lnTo>
                  <a:pt x="53340" y="41148"/>
                </a:lnTo>
                <a:lnTo>
                  <a:pt x="48768" y="44196"/>
                </a:lnTo>
                <a:lnTo>
                  <a:pt x="45720" y="50292"/>
                </a:lnTo>
                <a:lnTo>
                  <a:pt x="39885" y="90487"/>
                </a:lnTo>
                <a:lnTo>
                  <a:pt x="39624" y="108204"/>
                </a:lnTo>
                <a:lnTo>
                  <a:pt x="39624" y="155448"/>
                </a:lnTo>
                <a:close/>
              </a:path>
              <a:path w="97789" h="155575">
                <a:moveTo>
                  <a:pt x="86868" y="42672"/>
                </a:moveTo>
                <a:lnTo>
                  <a:pt x="80772" y="38100"/>
                </a:lnTo>
                <a:lnTo>
                  <a:pt x="73152" y="36576"/>
                </a:lnTo>
                <a:lnTo>
                  <a:pt x="88723" y="36576"/>
                </a:lnTo>
                <a:lnTo>
                  <a:pt x="86868" y="42672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243327" y="4268723"/>
            <a:ext cx="155575" cy="158750"/>
          </a:xfrm>
          <a:custGeom>
            <a:avLst/>
            <a:gdLst/>
            <a:ahLst/>
            <a:cxnLst/>
            <a:rect l="l" t="t" r="r" b="b"/>
            <a:pathLst>
              <a:path w="155575" h="158750">
                <a:moveTo>
                  <a:pt x="77724" y="158496"/>
                </a:moveTo>
                <a:lnTo>
                  <a:pt x="38100" y="149352"/>
                </a:lnTo>
                <a:lnTo>
                  <a:pt x="9144" y="121920"/>
                </a:lnTo>
                <a:lnTo>
                  <a:pt x="0" y="77724"/>
                </a:lnTo>
                <a:lnTo>
                  <a:pt x="571" y="67460"/>
                </a:lnTo>
                <a:lnTo>
                  <a:pt x="15144" y="29503"/>
                </a:lnTo>
                <a:lnTo>
                  <a:pt x="46005" y="5143"/>
                </a:lnTo>
                <a:lnTo>
                  <a:pt x="77724" y="0"/>
                </a:lnTo>
                <a:lnTo>
                  <a:pt x="94011" y="1428"/>
                </a:lnTo>
                <a:lnTo>
                  <a:pt x="108585" y="5715"/>
                </a:lnTo>
                <a:lnTo>
                  <a:pt x="121443" y="12858"/>
                </a:lnTo>
                <a:lnTo>
                  <a:pt x="132588" y="22860"/>
                </a:lnTo>
                <a:lnTo>
                  <a:pt x="139283" y="30480"/>
                </a:lnTo>
                <a:lnTo>
                  <a:pt x="76200" y="30480"/>
                </a:lnTo>
                <a:lnTo>
                  <a:pt x="68508" y="31313"/>
                </a:lnTo>
                <a:lnTo>
                  <a:pt x="40219" y="68389"/>
                </a:lnTo>
                <a:lnTo>
                  <a:pt x="39624" y="79248"/>
                </a:lnTo>
                <a:lnTo>
                  <a:pt x="40219" y="90106"/>
                </a:lnTo>
                <a:lnTo>
                  <a:pt x="61531" y="124777"/>
                </a:lnTo>
                <a:lnTo>
                  <a:pt x="76200" y="128016"/>
                </a:lnTo>
                <a:lnTo>
                  <a:pt x="138925" y="128016"/>
                </a:lnTo>
                <a:lnTo>
                  <a:pt x="132588" y="135636"/>
                </a:lnTo>
                <a:lnTo>
                  <a:pt x="121443" y="145637"/>
                </a:lnTo>
                <a:lnTo>
                  <a:pt x="108585" y="152781"/>
                </a:lnTo>
                <a:lnTo>
                  <a:pt x="94011" y="157067"/>
                </a:lnTo>
                <a:lnTo>
                  <a:pt x="77724" y="158496"/>
                </a:lnTo>
                <a:close/>
              </a:path>
              <a:path w="155575" h="158750">
                <a:moveTo>
                  <a:pt x="138925" y="128016"/>
                </a:moveTo>
                <a:lnTo>
                  <a:pt x="76200" y="128016"/>
                </a:lnTo>
                <a:lnTo>
                  <a:pt x="83677" y="127182"/>
                </a:lnTo>
                <a:lnTo>
                  <a:pt x="90297" y="124777"/>
                </a:lnTo>
                <a:lnTo>
                  <a:pt x="112180" y="90106"/>
                </a:lnTo>
                <a:lnTo>
                  <a:pt x="112776" y="79248"/>
                </a:lnTo>
                <a:lnTo>
                  <a:pt x="112180" y="68389"/>
                </a:lnTo>
                <a:lnTo>
                  <a:pt x="90297" y="33718"/>
                </a:lnTo>
                <a:lnTo>
                  <a:pt x="76200" y="30480"/>
                </a:lnTo>
                <a:lnTo>
                  <a:pt x="139283" y="30480"/>
                </a:lnTo>
                <a:lnTo>
                  <a:pt x="142589" y="34242"/>
                </a:lnTo>
                <a:lnTo>
                  <a:pt x="149733" y="47625"/>
                </a:lnTo>
                <a:lnTo>
                  <a:pt x="154019" y="62722"/>
                </a:lnTo>
                <a:lnTo>
                  <a:pt x="155448" y="79248"/>
                </a:lnTo>
                <a:lnTo>
                  <a:pt x="154019" y="95559"/>
                </a:lnTo>
                <a:lnTo>
                  <a:pt x="149733" y="110299"/>
                </a:lnTo>
                <a:lnTo>
                  <a:pt x="142589" y="123610"/>
                </a:lnTo>
                <a:lnTo>
                  <a:pt x="138925" y="128016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17064" y="4268723"/>
            <a:ext cx="144780" cy="158750"/>
          </a:xfrm>
          <a:custGeom>
            <a:avLst/>
            <a:gdLst/>
            <a:ahLst/>
            <a:cxnLst/>
            <a:rect l="l" t="t" r="r" b="b"/>
            <a:pathLst>
              <a:path w="144780" h="158750">
                <a:moveTo>
                  <a:pt x="138783" y="129540"/>
                </a:moveTo>
                <a:lnTo>
                  <a:pt x="85344" y="129540"/>
                </a:lnTo>
                <a:lnTo>
                  <a:pt x="92964" y="128016"/>
                </a:lnTo>
                <a:lnTo>
                  <a:pt x="99060" y="123444"/>
                </a:lnTo>
                <a:lnTo>
                  <a:pt x="103632" y="120396"/>
                </a:lnTo>
                <a:lnTo>
                  <a:pt x="105156" y="117348"/>
                </a:lnTo>
                <a:lnTo>
                  <a:pt x="105156" y="109728"/>
                </a:lnTo>
                <a:lnTo>
                  <a:pt x="103632" y="108204"/>
                </a:lnTo>
                <a:lnTo>
                  <a:pt x="102108" y="105156"/>
                </a:lnTo>
                <a:lnTo>
                  <a:pt x="100584" y="103632"/>
                </a:lnTo>
                <a:lnTo>
                  <a:pt x="88392" y="100584"/>
                </a:lnTo>
                <a:lnTo>
                  <a:pt x="64650" y="95130"/>
                </a:lnTo>
                <a:lnTo>
                  <a:pt x="45910" y="90106"/>
                </a:lnTo>
                <a:lnTo>
                  <a:pt x="9144" y="66294"/>
                </a:lnTo>
                <a:lnTo>
                  <a:pt x="4572" y="47244"/>
                </a:lnTo>
                <a:lnTo>
                  <a:pt x="5453" y="37504"/>
                </a:lnTo>
                <a:lnTo>
                  <a:pt x="40386" y="3429"/>
                </a:lnTo>
                <a:lnTo>
                  <a:pt x="70104" y="0"/>
                </a:lnTo>
                <a:lnTo>
                  <a:pt x="85224" y="595"/>
                </a:lnTo>
                <a:lnTo>
                  <a:pt x="126063" y="16978"/>
                </a:lnTo>
                <a:lnTo>
                  <a:pt x="134068" y="28956"/>
                </a:lnTo>
                <a:lnTo>
                  <a:pt x="59436" y="28956"/>
                </a:lnTo>
                <a:lnTo>
                  <a:pt x="50292" y="30480"/>
                </a:lnTo>
                <a:lnTo>
                  <a:pt x="45720" y="33528"/>
                </a:lnTo>
                <a:lnTo>
                  <a:pt x="42672" y="35052"/>
                </a:lnTo>
                <a:lnTo>
                  <a:pt x="41148" y="38100"/>
                </a:lnTo>
                <a:lnTo>
                  <a:pt x="41148" y="44196"/>
                </a:lnTo>
                <a:lnTo>
                  <a:pt x="42672" y="47244"/>
                </a:lnTo>
                <a:lnTo>
                  <a:pt x="45720" y="48768"/>
                </a:lnTo>
                <a:lnTo>
                  <a:pt x="49958" y="51077"/>
                </a:lnTo>
                <a:lnTo>
                  <a:pt x="57912" y="53530"/>
                </a:lnTo>
                <a:lnTo>
                  <a:pt x="69294" y="56268"/>
                </a:lnTo>
                <a:lnTo>
                  <a:pt x="83820" y="59436"/>
                </a:lnTo>
                <a:lnTo>
                  <a:pt x="99560" y="63793"/>
                </a:lnTo>
                <a:lnTo>
                  <a:pt x="137064" y="83772"/>
                </a:lnTo>
                <a:lnTo>
                  <a:pt x="144780" y="108204"/>
                </a:lnTo>
                <a:lnTo>
                  <a:pt x="143637" y="118181"/>
                </a:lnTo>
                <a:lnTo>
                  <a:pt x="140208" y="127444"/>
                </a:lnTo>
                <a:lnTo>
                  <a:pt x="138783" y="129540"/>
                </a:lnTo>
                <a:close/>
              </a:path>
              <a:path w="144780" h="158750">
                <a:moveTo>
                  <a:pt x="102108" y="48768"/>
                </a:moveTo>
                <a:lnTo>
                  <a:pt x="79248" y="28956"/>
                </a:lnTo>
                <a:lnTo>
                  <a:pt x="134068" y="28956"/>
                </a:lnTo>
                <a:lnTo>
                  <a:pt x="136445" y="33599"/>
                </a:lnTo>
                <a:lnTo>
                  <a:pt x="140208" y="44196"/>
                </a:lnTo>
                <a:lnTo>
                  <a:pt x="102108" y="48768"/>
                </a:lnTo>
                <a:close/>
              </a:path>
              <a:path w="144780" h="158750">
                <a:moveTo>
                  <a:pt x="74676" y="158496"/>
                </a:moveTo>
                <a:lnTo>
                  <a:pt x="34385" y="151423"/>
                </a:lnTo>
                <a:lnTo>
                  <a:pt x="3381" y="121872"/>
                </a:lnTo>
                <a:lnTo>
                  <a:pt x="0" y="111252"/>
                </a:lnTo>
                <a:lnTo>
                  <a:pt x="39624" y="106680"/>
                </a:lnTo>
                <a:lnTo>
                  <a:pt x="41148" y="114300"/>
                </a:lnTo>
                <a:lnTo>
                  <a:pt x="45720" y="120396"/>
                </a:lnTo>
                <a:lnTo>
                  <a:pt x="50292" y="123444"/>
                </a:lnTo>
                <a:lnTo>
                  <a:pt x="56388" y="128016"/>
                </a:lnTo>
                <a:lnTo>
                  <a:pt x="64008" y="129540"/>
                </a:lnTo>
                <a:lnTo>
                  <a:pt x="138783" y="129540"/>
                </a:lnTo>
                <a:lnTo>
                  <a:pt x="134493" y="135850"/>
                </a:lnTo>
                <a:lnTo>
                  <a:pt x="126492" y="143256"/>
                </a:lnTo>
                <a:lnTo>
                  <a:pt x="116466" y="150137"/>
                </a:lnTo>
                <a:lnTo>
                  <a:pt x="104584" y="154876"/>
                </a:lnTo>
                <a:lnTo>
                  <a:pt x="90701" y="157614"/>
                </a:lnTo>
                <a:lnTo>
                  <a:pt x="74676" y="158496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577083" y="4268723"/>
            <a:ext cx="144780" cy="158750"/>
          </a:xfrm>
          <a:custGeom>
            <a:avLst/>
            <a:gdLst/>
            <a:ahLst/>
            <a:cxnLst/>
            <a:rect l="l" t="t" r="r" b="b"/>
            <a:pathLst>
              <a:path w="144780" h="158750">
                <a:moveTo>
                  <a:pt x="139675" y="129540"/>
                </a:moveTo>
                <a:lnTo>
                  <a:pt x="74676" y="129540"/>
                </a:lnTo>
                <a:lnTo>
                  <a:pt x="83010" y="129230"/>
                </a:lnTo>
                <a:lnTo>
                  <a:pt x="89916" y="128206"/>
                </a:lnTo>
                <a:lnTo>
                  <a:pt x="95678" y="126325"/>
                </a:lnTo>
                <a:lnTo>
                  <a:pt x="100584" y="123444"/>
                </a:lnTo>
                <a:lnTo>
                  <a:pt x="103632" y="120396"/>
                </a:lnTo>
                <a:lnTo>
                  <a:pt x="105156" y="117348"/>
                </a:lnTo>
                <a:lnTo>
                  <a:pt x="105156" y="108204"/>
                </a:lnTo>
                <a:lnTo>
                  <a:pt x="103632" y="105156"/>
                </a:lnTo>
                <a:lnTo>
                  <a:pt x="100584" y="103632"/>
                </a:lnTo>
                <a:lnTo>
                  <a:pt x="96012" y="102108"/>
                </a:lnTo>
                <a:lnTo>
                  <a:pt x="88392" y="100584"/>
                </a:lnTo>
                <a:lnTo>
                  <a:pt x="65532" y="95130"/>
                </a:lnTo>
                <a:lnTo>
                  <a:pt x="24384" y="80772"/>
                </a:lnTo>
                <a:lnTo>
                  <a:pt x="4572" y="47244"/>
                </a:lnTo>
                <a:lnTo>
                  <a:pt x="5691" y="37504"/>
                </a:lnTo>
                <a:lnTo>
                  <a:pt x="30480" y="7715"/>
                </a:lnTo>
                <a:lnTo>
                  <a:pt x="71628" y="0"/>
                </a:lnTo>
                <a:lnTo>
                  <a:pt x="86510" y="595"/>
                </a:lnTo>
                <a:lnTo>
                  <a:pt x="126277" y="16978"/>
                </a:lnTo>
                <a:lnTo>
                  <a:pt x="134674" y="28956"/>
                </a:lnTo>
                <a:lnTo>
                  <a:pt x="59436" y="28956"/>
                </a:lnTo>
                <a:lnTo>
                  <a:pt x="51816" y="30480"/>
                </a:lnTo>
                <a:lnTo>
                  <a:pt x="47244" y="33528"/>
                </a:lnTo>
                <a:lnTo>
                  <a:pt x="44196" y="35052"/>
                </a:lnTo>
                <a:lnTo>
                  <a:pt x="41148" y="38100"/>
                </a:lnTo>
                <a:lnTo>
                  <a:pt x="41148" y="44196"/>
                </a:lnTo>
                <a:lnTo>
                  <a:pt x="42672" y="47244"/>
                </a:lnTo>
                <a:lnTo>
                  <a:pt x="85344" y="59436"/>
                </a:lnTo>
                <a:lnTo>
                  <a:pt x="101084" y="63793"/>
                </a:lnTo>
                <a:lnTo>
                  <a:pt x="138350" y="83772"/>
                </a:lnTo>
                <a:lnTo>
                  <a:pt x="144780" y="108204"/>
                </a:lnTo>
                <a:lnTo>
                  <a:pt x="143875" y="118181"/>
                </a:lnTo>
                <a:lnTo>
                  <a:pt x="140970" y="127444"/>
                </a:lnTo>
                <a:lnTo>
                  <a:pt x="139675" y="129540"/>
                </a:lnTo>
                <a:close/>
              </a:path>
              <a:path w="144780" h="158750">
                <a:moveTo>
                  <a:pt x="102108" y="48768"/>
                </a:moveTo>
                <a:lnTo>
                  <a:pt x="80772" y="28956"/>
                </a:lnTo>
                <a:lnTo>
                  <a:pt x="134674" y="28956"/>
                </a:lnTo>
                <a:lnTo>
                  <a:pt x="137088" y="33599"/>
                </a:lnTo>
                <a:lnTo>
                  <a:pt x="140208" y="44196"/>
                </a:lnTo>
                <a:lnTo>
                  <a:pt x="102108" y="48768"/>
                </a:lnTo>
                <a:close/>
              </a:path>
              <a:path w="144780" h="158750">
                <a:moveTo>
                  <a:pt x="74676" y="158496"/>
                </a:moveTo>
                <a:lnTo>
                  <a:pt x="34385" y="151423"/>
                </a:lnTo>
                <a:lnTo>
                  <a:pt x="4024" y="121872"/>
                </a:lnTo>
                <a:lnTo>
                  <a:pt x="0" y="111252"/>
                </a:lnTo>
                <a:lnTo>
                  <a:pt x="39624" y="106680"/>
                </a:lnTo>
                <a:lnTo>
                  <a:pt x="42672" y="114300"/>
                </a:lnTo>
                <a:lnTo>
                  <a:pt x="45720" y="120396"/>
                </a:lnTo>
                <a:lnTo>
                  <a:pt x="51816" y="123444"/>
                </a:lnTo>
                <a:lnTo>
                  <a:pt x="56388" y="128016"/>
                </a:lnTo>
                <a:lnTo>
                  <a:pt x="65532" y="129540"/>
                </a:lnTo>
                <a:lnTo>
                  <a:pt x="139675" y="129540"/>
                </a:lnTo>
                <a:lnTo>
                  <a:pt x="135778" y="135850"/>
                </a:lnTo>
                <a:lnTo>
                  <a:pt x="128016" y="143256"/>
                </a:lnTo>
                <a:lnTo>
                  <a:pt x="117752" y="150137"/>
                </a:lnTo>
                <a:lnTo>
                  <a:pt x="105346" y="154876"/>
                </a:lnTo>
                <a:lnTo>
                  <a:pt x="90939" y="157614"/>
                </a:lnTo>
                <a:lnTo>
                  <a:pt x="74676" y="158496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752344" y="4325111"/>
            <a:ext cx="82550" cy="43180"/>
          </a:xfrm>
          <a:custGeom>
            <a:avLst/>
            <a:gdLst/>
            <a:ahLst/>
            <a:cxnLst/>
            <a:rect l="l" t="t" r="r" b="b"/>
            <a:pathLst>
              <a:path w="82550" h="43179">
                <a:moveTo>
                  <a:pt x="0" y="0"/>
                </a:moveTo>
                <a:lnTo>
                  <a:pt x="82296" y="0"/>
                </a:lnTo>
                <a:lnTo>
                  <a:pt x="82296" y="42672"/>
                </a:lnTo>
                <a:lnTo>
                  <a:pt x="0" y="42672"/>
                </a:lnTo>
                <a:lnTo>
                  <a:pt x="0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857500" y="4213859"/>
            <a:ext cx="161544" cy="21031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72384" y="4210811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42672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124200" y="4268723"/>
            <a:ext cx="143510" cy="158750"/>
          </a:xfrm>
          <a:custGeom>
            <a:avLst/>
            <a:gdLst/>
            <a:ahLst/>
            <a:cxnLst/>
            <a:rect l="l" t="t" r="r" b="b"/>
            <a:pathLst>
              <a:path w="143510" h="158750">
                <a:moveTo>
                  <a:pt x="41148" y="50292"/>
                </a:moveTo>
                <a:lnTo>
                  <a:pt x="4572" y="45720"/>
                </a:lnTo>
                <a:lnTo>
                  <a:pt x="7667" y="34885"/>
                </a:lnTo>
                <a:lnTo>
                  <a:pt x="12192" y="25336"/>
                </a:lnTo>
                <a:lnTo>
                  <a:pt x="43053" y="2476"/>
                </a:lnTo>
                <a:lnTo>
                  <a:pt x="68580" y="0"/>
                </a:lnTo>
                <a:lnTo>
                  <a:pt x="81414" y="309"/>
                </a:lnTo>
                <a:lnTo>
                  <a:pt x="123444" y="15240"/>
                </a:lnTo>
                <a:lnTo>
                  <a:pt x="129211" y="30480"/>
                </a:lnTo>
                <a:lnTo>
                  <a:pt x="59436" y="30480"/>
                </a:lnTo>
                <a:lnTo>
                  <a:pt x="53340" y="32004"/>
                </a:lnTo>
                <a:lnTo>
                  <a:pt x="50292" y="35052"/>
                </a:lnTo>
                <a:lnTo>
                  <a:pt x="45720" y="38100"/>
                </a:lnTo>
                <a:lnTo>
                  <a:pt x="42672" y="42672"/>
                </a:lnTo>
                <a:lnTo>
                  <a:pt x="41148" y="50292"/>
                </a:lnTo>
                <a:close/>
              </a:path>
              <a:path w="143510" h="158750">
                <a:moveTo>
                  <a:pt x="50292" y="158496"/>
                </a:moveTo>
                <a:lnTo>
                  <a:pt x="13716" y="146304"/>
                </a:lnTo>
                <a:lnTo>
                  <a:pt x="0" y="105156"/>
                </a:lnTo>
                <a:lnTo>
                  <a:pt x="1524" y="97536"/>
                </a:lnTo>
                <a:lnTo>
                  <a:pt x="6096" y="91440"/>
                </a:lnTo>
                <a:lnTo>
                  <a:pt x="9144" y="83820"/>
                </a:lnTo>
                <a:lnTo>
                  <a:pt x="15240" y="79248"/>
                </a:lnTo>
                <a:lnTo>
                  <a:pt x="22860" y="76200"/>
                </a:lnTo>
                <a:lnTo>
                  <a:pt x="28908" y="73032"/>
                </a:lnTo>
                <a:lnTo>
                  <a:pt x="35814" y="70294"/>
                </a:lnTo>
                <a:lnTo>
                  <a:pt x="43862" y="67841"/>
                </a:lnTo>
                <a:lnTo>
                  <a:pt x="53340" y="65532"/>
                </a:lnTo>
                <a:lnTo>
                  <a:pt x="66817" y="63246"/>
                </a:lnTo>
                <a:lnTo>
                  <a:pt x="77724" y="60960"/>
                </a:lnTo>
                <a:lnTo>
                  <a:pt x="86344" y="58674"/>
                </a:lnTo>
                <a:lnTo>
                  <a:pt x="92964" y="56388"/>
                </a:lnTo>
                <a:lnTo>
                  <a:pt x="92964" y="44196"/>
                </a:lnTo>
                <a:lnTo>
                  <a:pt x="89916" y="38100"/>
                </a:lnTo>
                <a:lnTo>
                  <a:pt x="83820" y="32004"/>
                </a:lnTo>
                <a:lnTo>
                  <a:pt x="76200" y="30480"/>
                </a:lnTo>
                <a:lnTo>
                  <a:pt x="129211" y="30480"/>
                </a:lnTo>
                <a:lnTo>
                  <a:pt x="130683" y="36385"/>
                </a:lnTo>
                <a:lnTo>
                  <a:pt x="132064" y="46220"/>
                </a:lnTo>
                <a:lnTo>
                  <a:pt x="132519" y="56388"/>
                </a:lnTo>
                <a:lnTo>
                  <a:pt x="132588" y="82296"/>
                </a:lnTo>
                <a:lnTo>
                  <a:pt x="92964" y="82296"/>
                </a:lnTo>
                <a:lnTo>
                  <a:pt x="86868" y="83820"/>
                </a:lnTo>
                <a:lnTo>
                  <a:pt x="79248" y="85344"/>
                </a:lnTo>
                <a:lnTo>
                  <a:pt x="68580" y="88392"/>
                </a:lnTo>
                <a:lnTo>
                  <a:pt x="57912" y="89916"/>
                </a:lnTo>
                <a:lnTo>
                  <a:pt x="50292" y="92964"/>
                </a:lnTo>
                <a:lnTo>
                  <a:pt x="47244" y="94488"/>
                </a:lnTo>
                <a:lnTo>
                  <a:pt x="41148" y="99060"/>
                </a:lnTo>
                <a:lnTo>
                  <a:pt x="39624" y="103632"/>
                </a:lnTo>
                <a:lnTo>
                  <a:pt x="39735" y="114633"/>
                </a:lnTo>
                <a:lnTo>
                  <a:pt x="41148" y="118872"/>
                </a:lnTo>
                <a:lnTo>
                  <a:pt x="45720" y="123444"/>
                </a:lnTo>
                <a:lnTo>
                  <a:pt x="48768" y="128016"/>
                </a:lnTo>
                <a:lnTo>
                  <a:pt x="54864" y="129540"/>
                </a:lnTo>
                <a:lnTo>
                  <a:pt x="133227" y="129540"/>
                </a:lnTo>
                <a:lnTo>
                  <a:pt x="134112" y="135636"/>
                </a:lnTo>
                <a:lnTo>
                  <a:pt x="134874" y="138684"/>
                </a:lnTo>
                <a:lnTo>
                  <a:pt x="97536" y="138684"/>
                </a:lnTo>
                <a:lnTo>
                  <a:pt x="92702" y="142994"/>
                </a:lnTo>
                <a:lnTo>
                  <a:pt x="56911" y="158210"/>
                </a:lnTo>
                <a:lnTo>
                  <a:pt x="50292" y="158496"/>
                </a:lnTo>
                <a:close/>
              </a:path>
              <a:path w="143510" h="158750">
                <a:moveTo>
                  <a:pt x="133227" y="129540"/>
                </a:moveTo>
                <a:lnTo>
                  <a:pt x="68580" y="129540"/>
                </a:lnTo>
                <a:lnTo>
                  <a:pt x="74676" y="126492"/>
                </a:lnTo>
                <a:lnTo>
                  <a:pt x="80772" y="121920"/>
                </a:lnTo>
                <a:lnTo>
                  <a:pt x="86868" y="118872"/>
                </a:lnTo>
                <a:lnTo>
                  <a:pt x="89916" y="114300"/>
                </a:lnTo>
                <a:lnTo>
                  <a:pt x="91440" y="109728"/>
                </a:lnTo>
                <a:lnTo>
                  <a:pt x="91440" y="106680"/>
                </a:lnTo>
                <a:lnTo>
                  <a:pt x="92964" y="99060"/>
                </a:lnTo>
                <a:lnTo>
                  <a:pt x="92964" y="82296"/>
                </a:lnTo>
                <a:lnTo>
                  <a:pt x="132588" y="82296"/>
                </a:lnTo>
                <a:lnTo>
                  <a:pt x="132699" y="118872"/>
                </a:lnTo>
                <a:lnTo>
                  <a:pt x="132828" y="123444"/>
                </a:lnTo>
                <a:lnTo>
                  <a:pt x="133227" y="129540"/>
                </a:lnTo>
                <a:close/>
              </a:path>
              <a:path w="143510" h="158750">
                <a:moveTo>
                  <a:pt x="143256" y="155448"/>
                </a:moveTo>
                <a:lnTo>
                  <a:pt x="103632" y="155448"/>
                </a:lnTo>
                <a:lnTo>
                  <a:pt x="102108" y="152400"/>
                </a:lnTo>
                <a:lnTo>
                  <a:pt x="99060" y="143256"/>
                </a:lnTo>
                <a:lnTo>
                  <a:pt x="99060" y="140208"/>
                </a:lnTo>
                <a:lnTo>
                  <a:pt x="97536" y="138684"/>
                </a:lnTo>
                <a:lnTo>
                  <a:pt x="134874" y="138684"/>
                </a:lnTo>
                <a:lnTo>
                  <a:pt x="135636" y="141732"/>
                </a:lnTo>
                <a:lnTo>
                  <a:pt x="138684" y="147828"/>
                </a:lnTo>
                <a:lnTo>
                  <a:pt x="143256" y="155448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279647" y="4219955"/>
            <a:ext cx="91440" cy="207645"/>
          </a:xfrm>
          <a:custGeom>
            <a:avLst/>
            <a:gdLst/>
            <a:ahLst/>
            <a:cxnLst/>
            <a:rect l="l" t="t" r="r" b="b"/>
            <a:pathLst>
              <a:path w="91439" h="207645">
                <a:moveTo>
                  <a:pt x="59436" y="51816"/>
                </a:moveTo>
                <a:lnTo>
                  <a:pt x="19812" y="51816"/>
                </a:lnTo>
                <a:lnTo>
                  <a:pt x="19812" y="22860"/>
                </a:lnTo>
                <a:lnTo>
                  <a:pt x="59436" y="0"/>
                </a:lnTo>
                <a:lnTo>
                  <a:pt x="59436" y="51816"/>
                </a:lnTo>
                <a:close/>
              </a:path>
              <a:path w="91439" h="207645">
                <a:moveTo>
                  <a:pt x="88392" y="82296"/>
                </a:moveTo>
                <a:lnTo>
                  <a:pt x="0" y="82296"/>
                </a:lnTo>
                <a:lnTo>
                  <a:pt x="0" y="51816"/>
                </a:lnTo>
                <a:lnTo>
                  <a:pt x="88392" y="51816"/>
                </a:lnTo>
                <a:lnTo>
                  <a:pt x="88392" y="82296"/>
                </a:lnTo>
                <a:close/>
              </a:path>
              <a:path w="91439" h="207645">
                <a:moveTo>
                  <a:pt x="59436" y="207264"/>
                </a:moveTo>
                <a:lnTo>
                  <a:pt x="51816" y="207264"/>
                </a:lnTo>
                <a:lnTo>
                  <a:pt x="39624" y="204216"/>
                </a:lnTo>
                <a:lnTo>
                  <a:pt x="33528" y="201168"/>
                </a:lnTo>
                <a:lnTo>
                  <a:pt x="30480" y="198120"/>
                </a:lnTo>
                <a:lnTo>
                  <a:pt x="27432" y="193548"/>
                </a:lnTo>
                <a:lnTo>
                  <a:pt x="24384" y="190500"/>
                </a:lnTo>
                <a:lnTo>
                  <a:pt x="21336" y="178308"/>
                </a:lnTo>
                <a:lnTo>
                  <a:pt x="21097" y="173783"/>
                </a:lnTo>
                <a:lnTo>
                  <a:pt x="20574" y="167259"/>
                </a:lnTo>
                <a:lnTo>
                  <a:pt x="20050" y="159019"/>
                </a:lnTo>
                <a:lnTo>
                  <a:pt x="19812" y="149352"/>
                </a:lnTo>
                <a:lnTo>
                  <a:pt x="19812" y="82296"/>
                </a:lnTo>
                <a:lnTo>
                  <a:pt x="59436" y="82296"/>
                </a:lnTo>
                <a:lnTo>
                  <a:pt x="59436" y="164592"/>
                </a:lnTo>
                <a:lnTo>
                  <a:pt x="60960" y="166116"/>
                </a:lnTo>
                <a:lnTo>
                  <a:pt x="60960" y="169164"/>
                </a:lnTo>
                <a:lnTo>
                  <a:pt x="64008" y="172212"/>
                </a:lnTo>
                <a:lnTo>
                  <a:pt x="67056" y="173736"/>
                </a:lnTo>
                <a:lnTo>
                  <a:pt x="90133" y="173736"/>
                </a:lnTo>
                <a:lnTo>
                  <a:pt x="91440" y="201168"/>
                </a:lnTo>
                <a:lnTo>
                  <a:pt x="84296" y="204049"/>
                </a:lnTo>
                <a:lnTo>
                  <a:pt x="76581" y="205930"/>
                </a:lnTo>
                <a:lnTo>
                  <a:pt x="68294" y="206954"/>
                </a:lnTo>
                <a:lnTo>
                  <a:pt x="59436" y="207264"/>
                </a:lnTo>
                <a:close/>
              </a:path>
              <a:path w="91439" h="207645">
                <a:moveTo>
                  <a:pt x="90133" y="173736"/>
                </a:moveTo>
                <a:lnTo>
                  <a:pt x="76200" y="173736"/>
                </a:lnTo>
                <a:lnTo>
                  <a:pt x="82296" y="172212"/>
                </a:lnTo>
                <a:lnTo>
                  <a:pt x="89916" y="169164"/>
                </a:lnTo>
                <a:lnTo>
                  <a:pt x="90133" y="173736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380232" y="4210811"/>
            <a:ext cx="100965" cy="213360"/>
          </a:xfrm>
          <a:custGeom>
            <a:avLst/>
            <a:gdLst/>
            <a:ahLst/>
            <a:cxnLst/>
            <a:rect l="l" t="t" r="r" b="b"/>
            <a:pathLst>
              <a:path w="100964" h="213360">
                <a:moveTo>
                  <a:pt x="60960" y="60960"/>
                </a:moveTo>
                <a:lnTo>
                  <a:pt x="21336" y="60960"/>
                </a:lnTo>
                <a:lnTo>
                  <a:pt x="21383" y="40838"/>
                </a:lnTo>
                <a:lnTo>
                  <a:pt x="39624" y="6096"/>
                </a:lnTo>
                <a:lnTo>
                  <a:pt x="45624" y="3214"/>
                </a:lnTo>
                <a:lnTo>
                  <a:pt x="52197" y="1333"/>
                </a:lnTo>
                <a:lnTo>
                  <a:pt x="59340" y="309"/>
                </a:lnTo>
                <a:lnTo>
                  <a:pt x="67056" y="0"/>
                </a:lnTo>
                <a:lnTo>
                  <a:pt x="75080" y="285"/>
                </a:lnTo>
                <a:lnTo>
                  <a:pt x="83248" y="1143"/>
                </a:lnTo>
                <a:lnTo>
                  <a:pt x="91701" y="2571"/>
                </a:lnTo>
                <a:lnTo>
                  <a:pt x="100584" y="4572"/>
                </a:lnTo>
                <a:lnTo>
                  <a:pt x="94826" y="30480"/>
                </a:lnTo>
                <a:lnTo>
                  <a:pt x="70104" y="30480"/>
                </a:lnTo>
                <a:lnTo>
                  <a:pt x="67056" y="32004"/>
                </a:lnTo>
                <a:lnTo>
                  <a:pt x="64008" y="35052"/>
                </a:lnTo>
                <a:lnTo>
                  <a:pt x="60960" y="36576"/>
                </a:lnTo>
                <a:lnTo>
                  <a:pt x="60960" y="60960"/>
                </a:lnTo>
                <a:close/>
              </a:path>
              <a:path w="100964" h="213360">
                <a:moveTo>
                  <a:pt x="94488" y="32004"/>
                </a:moveTo>
                <a:lnTo>
                  <a:pt x="88392" y="30480"/>
                </a:lnTo>
                <a:lnTo>
                  <a:pt x="94826" y="30480"/>
                </a:lnTo>
                <a:lnTo>
                  <a:pt x="94488" y="32004"/>
                </a:lnTo>
                <a:close/>
              </a:path>
              <a:path w="100964" h="213360">
                <a:moveTo>
                  <a:pt x="89916" y="91440"/>
                </a:moveTo>
                <a:lnTo>
                  <a:pt x="0" y="91440"/>
                </a:lnTo>
                <a:lnTo>
                  <a:pt x="0" y="60960"/>
                </a:lnTo>
                <a:lnTo>
                  <a:pt x="89916" y="60960"/>
                </a:lnTo>
                <a:lnTo>
                  <a:pt x="89916" y="91440"/>
                </a:lnTo>
                <a:close/>
              </a:path>
              <a:path w="100964" h="213360">
                <a:moveTo>
                  <a:pt x="60960" y="213360"/>
                </a:moveTo>
                <a:lnTo>
                  <a:pt x="21336" y="213360"/>
                </a:lnTo>
                <a:lnTo>
                  <a:pt x="21336" y="91440"/>
                </a:lnTo>
                <a:lnTo>
                  <a:pt x="60960" y="91440"/>
                </a:lnTo>
                <a:lnTo>
                  <a:pt x="60960" y="21336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486911" y="4268723"/>
            <a:ext cx="155575" cy="158750"/>
          </a:xfrm>
          <a:custGeom>
            <a:avLst/>
            <a:gdLst/>
            <a:ahLst/>
            <a:cxnLst/>
            <a:rect l="l" t="t" r="r" b="b"/>
            <a:pathLst>
              <a:path w="155575" h="158750">
                <a:moveTo>
                  <a:pt x="77724" y="158496"/>
                </a:moveTo>
                <a:lnTo>
                  <a:pt x="38100" y="149352"/>
                </a:lnTo>
                <a:lnTo>
                  <a:pt x="9144" y="121920"/>
                </a:lnTo>
                <a:lnTo>
                  <a:pt x="0" y="77724"/>
                </a:lnTo>
                <a:lnTo>
                  <a:pt x="571" y="67460"/>
                </a:lnTo>
                <a:lnTo>
                  <a:pt x="15144" y="29503"/>
                </a:lnTo>
                <a:lnTo>
                  <a:pt x="46005" y="5143"/>
                </a:lnTo>
                <a:lnTo>
                  <a:pt x="77724" y="0"/>
                </a:lnTo>
                <a:lnTo>
                  <a:pt x="94011" y="1428"/>
                </a:lnTo>
                <a:lnTo>
                  <a:pt x="108585" y="5715"/>
                </a:lnTo>
                <a:lnTo>
                  <a:pt x="121443" y="12858"/>
                </a:lnTo>
                <a:lnTo>
                  <a:pt x="132588" y="22860"/>
                </a:lnTo>
                <a:lnTo>
                  <a:pt x="139283" y="30480"/>
                </a:lnTo>
                <a:lnTo>
                  <a:pt x="76200" y="30480"/>
                </a:lnTo>
                <a:lnTo>
                  <a:pt x="68508" y="31313"/>
                </a:lnTo>
                <a:lnTo>
                  <a:pt x="40219" y="68389"/>
                </a:lnTo>
                <a:lnTo>
                  <a:pt x="39624" y="79248"/>
                </a:lnTo>
                <a:lnTo>
                  <a:pt x="40219" y="90106"/>
                </a:lnTo>
                <a:lnTo>
                  <a:pt x="61531" y="124777"/>
                </a:lnTo>
                <a:lnTo>
                  <a:pt x="76200" y="128016"/>
                </a:lnTo>
                <a:lnTo>
                  <a:pt x="138925" y="128016"/>
                </a:lnTo>
                <a:lnTo>
                  <a:pt x="132588" y="135636"/>
                </a:lnTo>
                <a:lnTo>
                  <a:pt x="121443" y="145637"/>
                </a:lnTo>
                <a:lnTo>
                  <a:pt x="108585" y="152781"/>
                </a:lnTo>
                <a:lnTo>
                  <a:pt x="94011" y="157067"/>
                </a:lnTo>
                <a:lnTo>
                  <a:pt x="77724" y="158496"/>
                </a:lnTo>
                <a:close/>
              </a:path>
              <a:path w="155575" h="158750">
                <a:moveTo>
                  <a:pt x="138925" y="128016"/>
                </a:moveTo>
                <a:lnTo>
                  <a:pt x="76200" y="128016"/>
                </a:lnTo>
                <a:lnTo>
                  <a:pt x="83677" y="127182"/>
                </a:lnTo>
                <a:lnTo>
                  <a:pt x="90297" y="124777"/>
                </a:lnTo>
                <a:lnTo>
                  <a:pt x="112180" y="90106"/>
                </a:lnTo>
                <a:lnTo>
                  <a:pt x="112776" y="79248"/>
                </a:lnTo>
                <a:lnTo>
                  <a:pt x="112180" y="68389"/>
                </a:lnTo>
                <a:lnTo>
                  <a:pt x="90297" y="33718"/>
                </a:lnTo>
                <a:lnTo>
                  <a:pt x="76200" y="30480"/>
                </a:lnTo>
                <a:lnTo>
                  <a:pt x="139283" y="30480"/>
                </a:lnTo>
                <a:lnTo>
                  <a:pt x="142589" y="34242"/>
                </a:lnTo>
                <a:lnTo>
                  <a:pt x="149733" y="47625"/>
                </a:lnTo>
                <a:lnTo>
                  <a:pt x="154019" y="62722"/>
                </a:lnTo>
                <a:lnTo>
                  <a:pt x="155448" y="79248"/>
                </a:lnTo>
                <a:lnTo>
                  <a:pt x="154019" y="95559"/>
                </a:lnTo>
                <a:lnTo>
                  <a:pt x="149733" y="110299"/>
                </a:lnTo>
                <a:lnTo>
                  <a:pt x="142589" y="123610"/>
                </a:lnTo>
                <a:lnTo>
                  <a:pt x="138925" y="128016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669791" y="4268723"/>
            <a:ext cx="333756" cy="15544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123944" y="4210811"/>
            <a:ext cx="1399032" cy="21640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673852" y="4216400"/>
            <a:ext cx="0" cy="172720"/>
          </a:xfrm>
          <a:custGeom>
            <a:avLst/>
            <a:gdLst/>
            <a:ahLst/>
            <a:cxnLst/>
            <a:rect l="l" t="t" r="r" b="b"/>
            <a:pathLst>
              <a:path h="172720">
                <a:moveTo>
                  <a:pt x="0" y="0"/>
                </a:moveTo>
                <a:lnTo>
                  <a:pt x="0" y="172720"/>
                </a:lnTo>
              </a:path>
            </a:pathLst>
          </a:custGeom>
          <a:ln w="42672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652516" y="4406900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4">
                <a:moveTo>
                  <a:pt x="0" y="0"/>
                </a:moveTo>
                <a:lnTo>
                  <a:pt x="147828" y="0"/>
                </a:lnTo>
              </a:path>
            </a:pathLst>
          </a:custGeom>
          <a:ln w="35559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830823" y="4213859"/>
            <a:ext cx="40005" cy="35560"/>
          </a:xfrm>
          <a:custGeom>
            <a:avLst/>
            <a:gdLst/>
            <a:ahLst/>
            <a:cxnLst/>
            <a:rect l="l" t="t" r="r" b="b"/>
            <a:pathLst>
              <a:path w="40004" h="35560">
                <a:moveTo>
                  <a:pt x="39624" y="35052"/>
                </a:moveTo>
                <a:lnTo>
                  <a:pt x="0" y="35052"/>
                </a:lnTo>
                <a:lnTo>
                  <a:pt x="0" y="0"/>
                </a:lnTo>
                <a:lnTo>
                  <a:pt x="39624" y="0"/>
                </a:lnTo>
                <a:lnTo>
                  <a:pt x="39624" y="35052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850635" y="4271771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9624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913120" y="4268723"/>
            <a:ext cx="137160" cy="15544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079235" y="4268723"/>
            <a:ext cx="143256" cy="15849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353556" y="4210811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45720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419088" y="4268723"/>
            <a:ext cx="137160" cy="15544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580631" y="4219955"/>
            <a:ext cx="243840" cy="20726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859523" y="4210811"/>
            <a:ext cx="342900" cy="21640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226807" y="4268723"/>
            <a:ext cx="303276" cy="15849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554468" y="4210811"/>
            <a:ext cx="71755" cy="274320"/>
          </a:xfrm>
          <a:custGeom>
            <a:avLst/>
            <a:gdLst/>
            <a:ahLst/>
            <a:cxnLst/>
            <a:rect l="l" t="t" r="r" b="b"/>
            <a:pathLst>
              <a:path w="71754" h="274320">
                <a:moveTo>
                  <a:pt x="27432" y="274320"/>
                </a:moveTo>
                <a:lnTo>
                  <a:pt x="0" y="274320"/>
                </a:lnTo>
                <a:lnTo>
                  <a:pt x="5167" y="262342"/>
                </a:lnTo>
                <a:lnTo>
                  <a:pt x="9334" y="251650"/>
                </a:lnTo>
                <a:lnTo>
                  <a:pt x="22098" y="212836"/>
                </a:lnTo>
                <a:lnTo>
                  <a:pt x="25741" y="195333"/>
                </a:lnTo>
                <a:lnTo>
                  <a:pt x="27241" y="186880"/>
                </a:lnTo>
                <a:lnTo>
                  <a:pt x="28455" y="178712"/>
                </a:lnTo>
                <a:lnTo>
                  <a:pt x="28956" y="170688"/>
                </a:lnTo>
                <a:lnTo>
                  <a:pt x="30075" y="162663"/>
                </a:lnTo>
                <a:lnTo>
                  <a:pt x="31051" y="154495"/>
                </a:lnTo>
                <a:lnTo>
                  <a:pt x="31742" y="146042"/>
                </a:lnTo>
                <a:lnTo>
                  <a:pt x="32004" y="137160"/>
                </a:lnTo>
                <a:lnTo>
                  <a:pt x="31456" y="121158"/>
                </a:lnTo>
                <a:lnTo>
                  <a:pt x="24384" y="73152"/>
                </a:lnTo>
                <a:lnTo>
                  <a:pt x="8310" y="20859"/>
                </a:lnTo>
                <a:lnTo>
                  <a:pt x="0" y="0"/>
                </a:lnTo>
                <a:lnTo>
                  <a:pt x="25908" y="0"/>
                </a:lnTo>
                <a:lnTo>
                  <a:pt x="52911" y="48434"/>
                </a:lnTo>
                <a:lnTo>
                  <a:pt x="68389" y="99822"/>
                </a:lnTo>
                <a:lnTo>
                  <a:pt x="71628" y="134112"/>
                </a:lnTo>
                <a:lnTo>
                  <a:pt x="71056" y="150114"/>
                </a:lnTo>
                <a:lnTo>
                  <a:pt x="62484" y="198120"/>
                </a:lnTo>
                <a:lnTo>
                  <a:pt x="47815" y="236791"/>
                </a:lnTo>
                <a:lnTo>
                  <a:pt x="38266" y="255770"/>
                </a:lnTo>
                <a:lnTo>
                  <a:pt x="27432" y="27432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1439" y="5340096"/>
            <a:ext cx="71628" cy="7315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58139" y="5269991"/>
            <a:ext cx="350520" cy="210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36091" y="5327903"/>
            <a:ext cx="137160" cy="15544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12875" y="5324855"/>
            <a:ext cx="246888" cy="1584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264919" y="5266944"/>
            <a:ext cx="170688" cy="21640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470660" y="5269991"/>
            <a:ext cx="178308" cy="21031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685544" y="5269991"/>
            <a:ext cx="190500" cy="21031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969007" y="5266944"/>
            <a:ext cx="71755" cy="274320"/>
          </a:xfrm>
          <a:custGeom>
            <a:avLst/>
            <a:gdLst/>
            <a:ahLst/>
            <a:cxnLst/>
            <a:rect l="l" t="t" r="r" b="b"/>
            <a:pathLst>
              <a:path w="71755" h="274320">
                <a:moveTo>
                  <a:pt x="71628" y="274320"/>
                </a:moveTo>
                <a:lnTo>
                  <a:pt x="45720" y="274320"/>
                </a:lnTo>
                <a:lnTo>
                  <a:pt x="35766" y="258032"/>
                </a:lnTo>
                <a:lnTo>
                  <a:pt x="18716" y="223742"/>
                </a:lnTo>
                <a:lnTo>
                  <a:pt x="3238" y="170307"/>
                </a:lnTo>
                <a:lnTo>
                  <a:pt x="0" y="137160"/>
                </a:lnTo>
                <a:lnTo>
                  <a:pt x="881" y="116871"/>
                </a:lnTo>
                <a:lnTo>
                  <a:pt x="8358" y="78009"/>
                </a:lnTo>
                <a:lnTo>
                  <a:pt x="28765" y="28575"/>
                </a:lnTo>
                <a:lnTo>
                  <a:pt x="45720" y="0"/>
                </a:lnTo>
                <a:lnTo>
                  <a:pt x="71628" y="0"/>
                </a:lnTo>
                <a:lnTo>
                  <a:pt x="63317" y="20859"/>
                </a:lnTo>
                <a:lnTo>
                  <a:pt x="56578" y="40005"/>
                </a:lnTo>
                <a:lnTo>
                  <a:pt x="44124" y="89154"/>
                </a:lnTo>
                <a:lnTo>
                  <a:pt x="39624" y="137160"/>
                </a:lnTo>
                <a:lnTo>
                  <a:pt x="39909" y="149494"/>
                </a:lnTo>
                <a:lnTo>
                  <a:pt x="46505" y="198239"/>
                </a:lnTo>
                <a:lnTo>
                  <a:pt x="58340" y="240887"/>
                </a:lnTo>
                <a:lnTo>
                  <a:pt x="62103" y="250317"/>
                </a:lnTo>
                <a:lnTo>
                  <a:pt x="66436" y="261461"/>
                </a:lnTo>
                <a:lnTo>
                  <a:pt x="71628" y="27432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071116" y="5437632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79">
                <a:moveTo>
                  <a:pt x="0" y="0"/>
                </a:moveTo>
                <a:lnTo>
                  <a:pt x="42672" y="0"/>
                </a:lnTo>
                <a:lnTo>
                  <a:pt x="42672" y="42672"/>
                </a:lnTo>
                <a:lnTo>
                  <a:pt x="0" y="42672"/>
                </a:lnTo>
                <a:lnTo>
                  <a:pt x="0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154935" y="5269991"/>
            <a:ext cx="167640" cy="21031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366772" y="5287264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5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35559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366772" y="5305044"/>
            <a:ext cx="43180" cy="46990"/>
          </a:xfrm>
          <a:custGeom>
            <a:avLst/>
            <a:gdLst/>
            <a:ahLst/>
            <a:cxnLst/>
            <a:rect l="l" t="t" r="r" b="b"/>
            <a:pathLst>
              <a:path w="43180" h="46989">
                <a:moveTo>
                  <a:pt x="0" y="0"/>
                </a:moveTo>
                <a:lnTo>
                  <a:pt x="42672" y="0"/>
                </a:lnTo>
                <a:lnTo>
                  <a:pt x="42672" y="46990"/>
                </a:lnTo>
                <a:lnTo>
                  <a:pt x="0" y="46990"/>
                </a:lnTo>
                <a:lnTo>
                  <a:pt x="0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366772" y="5369814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5">
                <a:moveTo>
                  <a:pt x="0" y="0"/>
                </a:moveTo>
                <a:lnTo>
                  <a:pt x="146304" y="0"/>
                </a:lnTo>
              </a:path>
            </a:pathLst>
          </a:custGeom>
          <a:ln w="35559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366772" y="5387594"/>
            <a:ext cx="43180" cy="57150"/>
          </a:xfrm>
          <a:custGeom>
            <a:avLst/>
            <a:gdLst/>
            <a:ahLst/>
            <a:cxnLst/>
            <a:rect l="l" t="t" r="r" b="b"/>
            <a:pathLst>
              <a:path w="43180" h="57150">
                <a:moveTo>
                  <a:pt x="0" y="0"/>
                </a:moveTo>
                <a:lnTo>
                  <a:pt x="42672" y="0"/>
                </a:lnTo>
                <a:lnTo>
                  <a:pt x="42672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366772" y="5462523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496" y="0"/>
                </a:lnTo>
              </a:path>
            </a:pathLst>
          </a:custGeom>
          <a:ln w="35560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546604" y="5269991"/>
            <a:ext cx="201168" cy="25908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855976" y="5269991"/>
            <a:ext cx="134112" cy="21336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023616" y="5324855"/>
            <a:ext cx="469392" cy="158496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521964" y="5440679"/>
            <a:ext cx="43180" cy="88900"/>
          </a:xfrm>
          <a:custGeom>
            <a:avLst/>
            <a:gdLst/>
            <a:ahLst/>
            <a:cxnLst/>
            <a:rect l="l" t="t" r="r" b="b"/>
            <a:pathLst>
              <a:path w="43179" h="88900">
                <a:moveTo>
                  <a:pt x="7620" y="88392"/>
                </a:moveTo>
                <a:lnTo>
                  <a:pt x="0" y="71628"/>
                </a:lnTo>
                <a:lnTo>
                  <a:pt x="7620" y="68580"/>
                </a:lnTo>
                <a:lnTo>
                  <a:pt x="13716" y="65532"/>
                </a:lnTo>
                <a:lnTo>
                  <a:pt x="16764" y="59436"/>
                </a:lnTo>
                <a:lnTo>
                  <a:pt x="19812" y="54864"/>
                </a:lnTo>
                <a:lnTo>
                  <a:pt x="21336" y="48768"/>
                </a:lnTo>
                <a:lnTo>
                  <a:pt x="21336" y="39624"/>
                </a:lnTo>
                <a:lnTo>
                  <a:pt x="3048" y="39624"/>
                </a:lnTo>
                <a:lnTo>
                  <a:pt x="3048" y="0"/>
                </a:lnTo>
                <a:lnTo>
                  <a:pt x="42672" y="0"/>
                </a:lnTo>
                <a:lnTo>
                  <a:pt x="42672" y="28956"/>
                </a:lnTo>
                <a:lnTo>
                  <a:pt x="42410" y="37528"/>
                </a:lnTo>
                <a:lnTo>
                  <a:pt x="41719" y="44958"/>
                </a:lnTo>
                <a:lnTo>
                  <a:pt x="40743" y="51244"/>
                </a:lnTo>
                <a:lnTo>
                  <a:pt x="39624" y="56388"/>
                </a:lnTo>
                <a:lnTo>
                  <a:pt x="38100" y="64008"/>
                </a:lnTo>
                <a:lnTo>
                  <a:pt x="28956" y="76200"/>
                </a:lnTo>
                <a:lnTo>
                  <a:pt x="22860" y="80772"/>
                </a:lnTo>
                <a:lnTo>
                  <a:pt x="15240" y="85344"/>
                </a:lnTo>
                <a:lnTo>
                  <a:pt x="7620" y="88392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689603" y="5269991"/>
            <a:ext cx="428244" cy="27127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139184" y="5269991"/>
            <a:ext cx="137160" cy="210312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311396" y="5324855"/>
            <a:ext cx="155448" cy="158496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498847" y="5324855"/>
            <a:ext cx="137160" cy="155448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675632" y="5440679"/>
            <a:ext cx="43180" cy="88900"/>
          </a:xfrm>
          <a:custGeom>
            <a:avLst/>
            <a:gdLst/>
            <a:ahLst/>
            <a:cxnLst/>
            <a:rect l="l" t="t" r="r" b="b"/>
            <a:pathLst>
              <a:path w="43179" h="88900">
                <a:moveTo>
                  <a:pt x="6096" y="88392"/>
                </a:moveTo>
                <a:lnTo>
                  <a:pt x="0" y="71628"/>
                </a:lnTo>
                <a:lnTo>
                  <a:pt x="12192" y="65532"/>
                </a:lnTo>
                <a:lnTo>
                  <a:pt x="15240" y="59436"/>
                </a:lnTo>
                <a:lnTo>
                  <a:pt x="18288" y="54864"/>
                </a:lnTo>
                <a:lnTo>
                  <a:pt x="19812" y="48768"/>
                </a:lnTo>
                <a:lnTo>
                  <a:pt x="21336" y="39624"/>
                </a:lnTo>
                <a:lnTo>
                  <a:pt x="3048" y="39624"/>
                </a:lnTo>
                <a:lnTo>
                  <a:pt x="3048" y="0"/>
                </a:lnTo>
                <a:lnTo>
                  <a:pt x="42672" y="0"/>
                </a:lnTo>
                <a:lnTo>
                  <a:pt x="42672" y="28956"/>
                </a:lnTo>
                <a:lnTo>
                  <a:pt x="33528" y="70104"/>
                </a:lnTo>
                <a:lnTo>
                  <a:pt x="15240" y="85344"/>
                </a:lnTo>
                <a:lnTo>
                  <a:pt x="6096" y="88392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844796" y="5269991"/>
            <a:ext cx="167640" cy="21031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045964" y="5324855"/>
            <a:ext cx="155448" cy="15849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227320" y="5269991"/>
            <a:ext cx="146304" cy="21336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399532" y="5324855"/>
            <a:ext cx="143256" cy="15849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573268" y="5437632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0" y="0"/>
                </a:moveTo>
                <a:lnTo>
                  <a:pt x="42672" y="0"/>
                </a:lnTo>
                <a:lnTo>
                  <a:pt x="42672" y="42672"/>
                </a:lnTo>
                <a:lnTo>
                  <a:pt x="0" y="42672"/>
                </a:lnTo>
                <a:lnTo>
                  <a:pt x="0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623559" y="5269991"/>
            <a:ext cx="74930" cy="271780"/>
          </a:xfrm>
          <a:custGeom>
            <a:avLst/>
            <a:gdLst/>
            <a:ahLst/>
            <a:cxnLst/>
            <a:rect l="l" t="t" r="r" b="b"/>
            <a:pathLst>
              <a:path w="74929" h="271779">
                <a:moveTo>
                  <a:pt x="74676" y="35052"/>
                </a:moveTo>
                <a:lnTo>
                  <a:pt x="35052" y="35052"/>
                </a:lnTo>
                <a:lnTo>
                  <a:pt x="35052" y="0"/>
                </a:lnTo>
                <a:lnTo>
                  <a:pt x="74676" y="0"/>
                </a:lnTo>
                <a:lnTo>
                  <a:pt x="74676" y="35052"/>
                </a:lnTo>
                <a:close/>
              </a:path>
              <a:path w="74929" h="271779">
                <a:moveTo>
                  <a:pt x="72699" y="234696"/>
                </a:moveTo>
                <a:lnTo>
                  <a:pt x="21336" y="234696"/>
                </a:lnTo>
                <a:lnTo>
                  <a:pt x="30480" y="230124"/>
                </a:lnTo>
                <a:lnTo>
                  <a:pt x="32004" y="228600"/>
                </a:lnTo>
                <a:lnTo>
                  <a:pt x="33528" y="225552"/>
                </a:lnTo>
                <a:lnTo>
                  <a:pt x="33528" y="222504"/>
                </a:lnTo>
                <a:lnTo>
                  <a:pt x="35052" y="214884"/>
                </a:lnTo>
                <a:lnTo>
                  <a:pt x="35052" y="57912"/>
                </a:lnTo>
                <a:lnTo>
                  <a:pt x="74676" y="57912"/>
                </a:lnTo>
                <a:lnTo>
                  <a:pt x="74676" y="204216"/>
                </a:lnTo>
                <a:lnTo>
                  <a:pt x="74390" y="217932"/>
                </a:lnTo>
                <a:lnTo>
                  <a:pt x="73533" y="229362"/>
                </a:lnTo>
                <a:lnTo>
                  <a:pt x="72699" y="234696"/>
                </a:lnTo>
                <a:close/>
              </a:path>
              <a:path w="74929" h="271779">
                <a:moveTo>
                  <a:pt x="27432" y="271272"/>
                </a:moveTo>
                <a:lnTo>
                  <a:pt x="19812" y="271272"/>
                </a:lnTo>
                <a:lnTo>
                  <a:pt x="15240" y="269748"/>
                </a:lnTo>
                <a:lnTo>
                  <a:pt x="10668" y="269748"/>
                </a:lnTo>
                <a:lnTo>
                  <a:pt x="4572" y="268224"/>
                </a:lnTo>
                <a:lnTo>
                  <a:pt x="0" y="266700"/>
                </a:lnTo>
                <a:lnTo>
                  <a:pt x="4572" y="233172"/>
                </a:lnTo>
                <a:lnTo>
                  <a:pt x="7620" y="233172"/>
                </a:lnTo>
                <a:lnTo>
                  <a:pt x="9144" y="234696"/>
                </a:lnTo>
                <a:lnTo>
                  <a:pt x="72699" y="234696"/>
                </a:lnTo>
                <a:lnTo>
                  <a:pt x="49720" y="267414"/>
                </a:lnTo>
                <a:lnTo>
                  <a:pt x="36004" y="270748"/>
                </a:lnTo>
                <a:lnTo>
                  <a:pt x="27432" y="271272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722620" y="5324855"/>
            <a:ext cx="144780" cy="158496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900928" y="5440679"/>
            <a:ext cx="43180" cy="88900"/>
          </a:xfrm>
          <a:custGeom>
            <a:avLst/>
            <a:gdLst/>
            <a:ahLst/>
            <a:cxnLst/>
            <a:rect l="l" t="t" r="r" b="b"/>
            <a:pathLst>
              <a:path w="43179" h="88900">
                <a:moveTo>
                  <a:pt x="7620" y="88392"/>
                </a:moveTo>
                <a:lnTo>
                  <a:pt x="0" y="71628"/>
                </a:lnTo>
                <a:lnTo>
                  <a:pt x="7620" y="68580"/>
                </a:lnTo>
                <a:lnTo>
                  <a:pt x="13716" y="65532"/>
                </a:lnTo>
                <a:lnTo>
                  <a:pt x="16764" y="59436"/>
                </a:lnTo>
                <a:lnTo>
                  <a:pt x="19812" y="54864"/>
                </a:lnTo>
                <a:lnTo>
                  <a:pt x="21336" y="48768"/>
                </a:lnTo>
                <a:lnTo>
                  <a:pt x="21336" y="39624"/>
                </a:lnTo>
                <a:lnTo>
                  <a:pt x="3048" y="39624"/>
                </a:lnTo>
                <a:lnTo>
                  <a:pt x="3048" y="0"/>
                </a:lnTo>
                <a:lnTo>
                  <a:pt x="42672" y="0"/>
                </a:lnTo>
                <a:lnTo>
                  <a:pt x="42672" y="28956"/>
                </a:lnTo>
                <a:lnTo>
                  <a:pt x="42410" y="37528"/>
                </a:lnTo>
                <a:lnTo>
                  <a:pt x="41719" y="44958"/>
                </a:lnTo>
                <a:lnTo>
                  <a:pt x="40743" y="51244"/>
                </a:lnTo>
                <a:lnTo>
                  <a:pt x="39624" y="56388"/>
                </a:lnTo>
                <a:lnTo>
                  <a:pt x="38100" y="64008"/>
                </a:lnTo>
                <a:lnTo>
                  <a:pt x="28956" y="76200"/>
                </a:lnTo>
                <a:lnTo>
                  <a:pt x="22860" y="80772"/>
                </a:lnTo>
                <a:lnTo>
                  <a:pt x="15240" y="85344"/>
                </a:lnTo>
                <a:lnTo>
                  <a:pt x="7620" y="88392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067044" y="5269991"/>
            <a:ext cx="188976" cy="210312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281928" y="5327903"/>
            <a:ext cx="137160" cy="155448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458711" y="5269991"/>
            <a:ext cx="313944" cy="271272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787895" y="5266944"/>
            <a:ext cx="71755" cy="274320"/>
          </a:xfrm>
          <a:custGeom>
            <a:avLst/>
            <a:gdLst/>
            <a:ahLst/>
            <a:cxnLst/>
            <a:rect l="l" t="t" r="r" b="b"/>
            <a:pathLst>
              <a:path w="71754" h="274320">
                <a:moveTo>
                  <a:pt x="27432" y="274320"/>
                </a:moveTo>
                <a:lnTo>
                  <a:pt x="0" y="274320"/>
                </a:lnTo>
                <a:lnTo>
                  <a:pt x="4524" y="262342"/>
                </a:lnTo>
                <a:lnTo>
                  <a:pt x="12430" y="242387"/>
                </a:lnTo>
                <a:lnTo>
                  <a:pt x="15240" y="234696"/>
                </a:lnTo>
                <a:lnTo>
                  <a:pt x="25527" y="195333"/>
                </a:lnTo>
                <a:lnTo>
                  <a:pt x="26670" y="186880"/>
                </a:lnTo>
                <a:lnTo>
                  <a:pt x="30075" y="162663"/>
                </a:lnTo>
                <a:lnTo>
                  <a:pt x="31051" y="154495"/>
                </a:lnTo>
                <a:lnTo>
                  <a:pt x="31742" y="146042"/>
                </a:lnTo>
                <a:lnTo>
                  <a:pt x="32004" y="137160"/>
                </a:lnTo>
                <a:lnTo>
                  <a:pt x="31456" y="121158"/>
                </a:lnTo>
                <a:lnTo>
                  <a:pt x="24384" y="73152"/>
                </a:lnTo>
                <a:lnTo>
                  <a:pt x="8310" y="20859"/>
                </a:lnTo>
                <a:lnTo>
                  <a:pt x="0" y="0"/>
                </a:lnTo>
                <a:lnTo>
                  <a:pt x="25908" y="0"/>
                </a:lnTo>
                <a:lnTo>
                  <a:pt x="52268" y="48434"/>
                </a:lnTo>
                <a:lnTo>
                  <a:pt x="68389" y="99822"/>
                </a:lnTo>
                <a:lnTo>
                  <a:pt x="71628" y="134112"/>
                </a:lnTo>
                <a:lnTo>
                  <a:pt x="71032" y="150114"/>
                </a:lnTo>
                <a:lnTo>
                  <a:pt x="69151" y="166116"/>
                </a:lnTo>
                <a:lnTo>
                  <a:pt x="65841" y="182118"/>
                </a:lnTo>
                <a:lnTo>
                  <a:pt x="60960" y="198120"/>
                </a:lnTo>
                <a:lnTo>
                  <a:pt x="55292" y="217527"/>
                </a:lnTo>
                <a:lnTo>
                  <a:pt x="47625" y="236791"/>
                </a:lnTo>
                <a:lnTo>
                  <a:pt x="38242" y="255770"/>
                </a:lnTo>
                <a:lnTo>
                  <a:pt x="27432" y="27432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Title 151">
            <a:extLst>
              <a:ext uri="{FF2B5EF4-FFF2-40B4-BE49-F238E27FC236}">
                <a16:creationId xmlns:a16="http://schemas.microsoft.com/office/drawing/2014/main" id="{5928B2AA-ECA9-42C5-931C-0D02F5A1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Ways to deploy ARM Template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object 132"/>
          <p:cNvSpPr/>
          <p:nvPr/>
        </p:nvSpPr>
        <p:spPr>
          <a:xfrm>
            <a:off x="91439" y="2875788"/>
            <a:ext cx="71628" cy="73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81000" y="2805683"/>
            <a:ext cx="175260" cy="210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79119" y="2802635"/>
            <a:ext cx="281940" cy="2164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99160" y="2860548"/>
            <a:ext cx="123444" cy="155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053083" y="2860548"/>
            <a:ext cx="141732" cy="1584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274063" y="2805683"/>
            <a:ext cx="195072" cy="2103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490472" y="2860548"/>
            <a:ext cx="132588" cy="2133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650492" y="2805683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5" h="27939">
                <a:moveTo>
                  <a:pt x="25908" y="27432"/>
                </a:moveTo>
                <a:lnTo>
                  <a:pt x="0" y="27432"/>
                </a:lnTo>
                <a:lnTo>
                  <a:pt x="0" y="0"/>
                </a:lnTo>
                <a:lnTo>
                  <a:pt x="25908" y="0"/>
                </a:lnTo>
                <a:lnTo>
                  <a:pt x="25908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663445" y="2863595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784604" y="2805683"/>
            <a:ext cx="326136" cy="2133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142744" y="2860548"/>
            <a:ext cx="211836" cy="1584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385060" y="2805683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5" h="27939">
                <a:moveTo>
                  <a:pt x="25908" y="27432"/>
                </a:moveTo>
                <a:lnTo>
                  <a:pt x="0" y="27432"/>
                </a:lnTo>
                <a:lnTo>
                  <a:pt x="0" y="0"/>
                </a:lnTo>
                <a:lnTo>
                  <a:pt x="25908" y="0"/>
                </a:lnTo>
                <a:lnTo>
                  <a:pt x="25908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398014" y="2863595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444495" y="2860548"/>
            <a:ext cx="138684" cy="1584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616707" y="2860548"/>
            <a:ext cx="123444" cy="1554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767583" y="2860548"/>
            <a:ext cx="124968" cy="1584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990088" y="2802635"/>
            <a:ext cx="228600" cy="2164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250692" y="2860548"/>
            <a:ext cx="80772" cy="1554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421379" y="2805683"/>
            <a:ext cx="132588" cy="2133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593591" y="2805683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5" h="27939">
                <a:moveTo>
                  <a:pt x="25908" y="27432"/>
                </a:moveTo>
                <a:lnTo>
                  <a:pt x="0" y="27432"/>
                </a:lnTo>
                <a:lnTo>
                  <a:pt x="0" y="0"/>
                </a:lnTo>
                <a:lnTo>
                  <a:pt x="25908" y="0"/>
                </a:lnTo>
                <a:lnTo>
                  <a:pt x="25908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606546" y="2863595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642359" y="2802635"/>
            <a:ext cx="306324" cy="2164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980688" y="2860548"/>
            <a:ext cx="231648" cy="15849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239767" y="2860548"/>
            <a:ext cx="123444" cy="15544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393691" y="2810255"/>
            <a:ext cx="73152" cy="20878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570476" y="2805683"/>
            <a:ext cx="1225296" cy="21336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908547" y="2805683"/>
            <a:ext cx="158496" cy="21031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102096" y="2860548"/>
            <a:ext cx="381000" cy="15849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507480" y="2805683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4" h="27939">
                <a:moveTo>
                  <a:pt x="25908" y="27432"/>
                </a:moveTo>
                <a:lnTo>
                  <a:pt x="0" y="27432"/>
                </a:lnTo>
                <a:lnTo>
                  <a:pt x="0" y="0"/>
                </a:lnTo>
                <a:lnTo>
                  <a:pt x="25908" y="0"/>
                </a:lnTo>
                <a:lnTo>
                  <a:pt x="25908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520433" y="2863595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566916" y="2805683"/>
            <a:ext cx="132588" cy="2133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726935" y="2860548"/>
            <a:ext cx="141732" cy="15849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903719" y="2860548"/>
            <a:ext cx="211836" cy="15849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220711" y="2860548"/>
            <a:ext cx="138684" cy="15849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382256" y="2860548"/>
            <a:ext cx="124968" cy="15849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603235" y="2860548"/>
            <a:ext cx="294132" cy="15849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930895" y="2860548"/>
            <a:ext cx="81280" cy="155575"/>
          </a:xfrm>
          <a:custGeom>
            <a:avLst/>
            <a:gdLst/>
            <a:ahLst/>
            <a:cxnLst/>
            <a:rect l="l" t="t" r="r" b="b"/>
            <a:pathLst>
              <a:path w="81279" h="155575">
                <a:moveTo>
                  <a:pt x="71628" y="30480"/>
                </a:moveTo>
                <a:lnTo>
                  <a:pt x="65532" y="25908"/>
                </a:lnTo>
                <a:lnTo>
                  <a:pt x="59436" y="24384"/>
                </a:lnTo>
                <a:lnTo>
                  <a:pt x="22860" y="24384"/>
                </a:lnTo>
                <a:lnTo>
                  <a:pt x="27432" y="13716"/>
                </a:lnTo>
                <a:lnTo>
                  <a:pt x="33528" y="7620"/>
                </a:lnTo>
                <a:lnTo>
                  <a:pt x="42672" y="1524"/>
                </a:lnTo>
                <a:lnTo>
                  <a:pt x="48768" y="0"/>
                </a:lnTo>
                <a:lnTo>
                  <a:pt x="54864" y="0"/>
                </a:lnTo>
                <a:lnTo>
                  <a:pt x="60840" y="547"/>
                </a:lnTo>
                <a:lnTo>
                  <a:pt x="67246" y="2095"/>
                </a:lnTo>
                <a:lnTo>
                  <a:pt x="73937" y="4500"/>
                </a:lnTo>
                <a:lnTo>
                  <a:pt x="80772" y="7620"/>
                </a:lnTo>
                <a:lnTo>
                  <a:pt x="71628" y="30480"/>
                </a:lnTo>
                <a:close/>
              </a:path>
              <a:path w="81279" h="155575">
                <a:moveTo>
                  <a:pt x="25908" y="155448"/>
                </a:moveTo>
                <a:lnTo>
                  <a:pt x="0" y="155448"/>
                </a:lnTo>
                <a:lnTo>
                  <a:pt x="0" y="3048"/>
                </a:lnTo>
                <a:lnTo>
                  <a:pt x="22860" y="3048"/>
                </a:lnTo>
                <a:lnTo>
                  <a:pt x="22860" y="24384"/>
                </a:lnTo>
                <a:lnTo>
                  <a:pt x="47244" y="24384"/>
                </a:lnTo>
                <a:lnTo>
                  <a:pt x="26289" y="58864"/>
                </a:lnTo>
                <a:lnTo>
                  <a:pt x="25955" y="66698"/>
                </a:lnTo>
                <a:lnTo>
                  <a:pt x="25908" y="155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029956" y="2805683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4" h="27939">
                <a:moveTo>
                  <a:pt x="25908" y="27432"/>
                </a:moveTo>
                <a:lnTo>
                  <a:pt x="0" y="27432"/>
                </a:lnTo>
                <a:lnTo>
                  <a:pt x="0" y="0"/>
                </a:lnTo>
                <a:lnTo>
                  <a:pt x="25908" y="0"/>
                </a:lnTo>
                <a:lnTo>
                  <a:pt x="25908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042909" y="2863595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086343" y="2860548"/>
            <a:ext cx="138684" cy="15849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258556" y="2805683"/>
            <a:ext cx="132588" cy="21336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431530" y="2802636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476488" y="2860548"/>
            <a:ext cx="141732" cy="15849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641080" y="2860548"/>
            <a:ext cx="124968" cy="15849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77952" y="3157727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5" h="27939">
                <a:moveTo>
                  <a:pt x="25908" y="27432"/>
                </a:moveTo>
                <a:lnTo>
                  <a:pt x="0" y="27432"/>
                </a:lnTo>
                <a:lnTo>
                  <a:pt x="0" y="0"/>
                </a:lnTo>
                <a:lnTo>
                  <a:pt x="25908" y="0"/>
                </a:lnTo>
                <a:lnTo>
                  <a:pt x="25908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90906" y="321563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41959" y="3212592"/>
            <a:ext cx="123444" cy="15544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97408" y="3162300"/>
            <a:ext cx="370332" cy="20878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990600" y="3212592"/>
            <a:ext cx="138684" cy="15849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153667" y="3157727"/>
            <a:ext cx="132588" cy="2133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400555" y="3154679"/>
            <a:ext cx="240792" cy="21640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732788" y="3162300"/>
            <a:ext cx="1452372" cy="26365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220212" y="333756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80" h="30479">
                <a:moveTo>
                  <a:pt x="0" y="0"/>
                </a:moveTo>
                <a:lnTo>
                  <a:pt x="30480" y="0"/>
                </a:lnTo>
                <a:lnTo>
                  <a:pt x="30480" y="30480"/>
                </a:lnTo>
                <a:lnTo>
                  <a:pt x="0" y="304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384803" y="3157727"/>
            <a:ext cx="201168" cy="21031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625596" y="3215639"/>
            <a:ext cx="123444" cy="15544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782567" y="3212592"/>
            <a:ext cx="132588" cy="158496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936491" y="3157727"/>
            <a:ext cx="123444" cy="21031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169664" y="3212592"/>
            <a:ext cx="141732" cy="158496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335779" y="3212592"/>
            <a:ext cx="138684" cy="15849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497323" y="3212592"/>
            <a:ext cx="124968" cy="158496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652771" y="3157727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5" h="27939">
                <a:moveTo>
                  <a:pt x="25908" y="27432"/>
                </a:moveTo>
                <a:lnTo>
                  <a:pt x="0" y="27432"/>
                </a:lnTo>
                <a:lnTo>
                  <a:pt x="0" y="0"/>
                </a:lnTo>
                <a:lnTo>
                  <a:pt x="25908" y="0"/>
                </a:lnTo>
                <a:lnTo>
                  <a:pt x="25908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665726" y="321563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710684" y="3212592"/>
            <a:ext cx="141732" cy="1584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884420" y="3212592"/>
            <a:ext cx="80772" cy="155448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045964" y="3162300"/>
            <a:ext cx="230124" cy="208788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375147" y="3154679"/>
            <a:ext cx="123444" cy="21336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536691" y="3212592"/>
            <a:ext cx="123444" cy="155448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690615" y="3157727"/>
            <a:ext cx="132588" cy="21336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935979" y="3212592"/>
            <a:ext cx="138684" cy="158496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106667" y="3212592"/>
            <a:ext cx="123444" cy="155448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262115" y="3157727"/>
            <a:ext cx="132588" cy="21336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513576" y="3212592"/>
            <a:ext cx="233172" cy="158496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774180" y="3212592"/>
            <a:ext cx="132588" cy="213360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950202" y="3154680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998207" y="3212592"/>
            <a:ext cx="138684" cy="158496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158228" y="3212592"/>
            <a:ext cx="289560" cy="158496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7482840" y="333756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0" y="0"/>
                </a:moveTo>
                <a:lnTo>
                  <a:pt x="30480" y="0"/>
                </a:lnTo>
                <a:lnTo>
                  <a:pt x="30480" y="30480"/>
                </a:lnTo>
                <a:lnTo>
                  <a:pt x="0" y="304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91439" y="3931920"/>
            <a:ext cx="71628" cy="73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81000" y="3861815"/>
            <a:ext cx="166116" cy="213360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79119" y="3916679"/>
            <a:ext cx="124968" cy="158496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725423" y="3916679"/>
            <a:ext cx="141732" cy="158496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943355" y="3861815"/>
            <a:ext cx="195072" cy="210312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165860" y="3861815"/>
            <a:ext cx="181356" cy="210312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374647" y="3861815"/>
            <a:ext cx="201168" cy="21031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679448" y="3861815"/>
            <a:ext cx="291084" cy="213360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2001011" y="3916679"/>
            <a:ext cx="205740" cy="155448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2247900" y="3916679"/>
            <a:ext cx="132588" cy="213360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2420874" y="3858767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2468879" y="3866388"/>
            <a:ext cx="382524" cy="208788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2958083" y="3916679"/>
            <a:ext cx="297180" cy="158496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278123" y="3916679"/>
            <a:ext cx="132588" cy="213360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441191" y="3916679"/>
            <a:ext cx="230124" cy="158496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692652" y="3916679"/>
            <a:ext cx="124968" cy="158496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838955" y="3916679"/>
            <a:ext cx="124968" cy="158496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994403" y="3861815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5" h="27939">
                <a:moveTo>
                  <a:pt x="25908" y="27432"/>
                </a:moveTo>
                <a:lnTo>
                  <a:pt x="0" y="27432"/>
                </a:lnTo>
                <a:lnTo>
                  <a:pt x="0" y="0"/>
                </a:lnTo>
                <a:lnTo>
                  <a:pt x="25908" y="0"/>
                </a:lnTo>
                <a:lnTo>
                  <a:pt x="25908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4007358" y="3919728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4053840" y="3916679"/>
            <a:ext cx="138684" cy="158496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226052" y="3916679"/>
            <a:ext cx="123444" cy="155448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453128" y="3858767"/>
            <a:ext cx="220980" cy="216408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713732" y="3916679"/>
            <a:ext cx="123444" cy="155448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870703" y="3866388"/>
            <a:ext cx="213360" cy="208788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106923" y="3861815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5" h="27939">
                <a:moveTo>
                  <a:pt x="25908" y="27432"/>
                </a:moveTo>
                <a:lnTo>
                  <a:pt x="0" y="27432"/>
                </a:lnTo>
                <a:lnTo>
                  <a:pt x="0" y="0"/>
                </a:lnTo>
                <a:lnTo>
                  <a:pt x="25908" y="0"/>
                </a:lnTo>
                <a:lnTo>
                  <a:pt x="25908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119878" y="3919728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163311" y="3916679"/>
            <a:ext cx="138684" cy="158496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334000" y="3916679"/>
            <a:ext cx="123444" cy="155448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571744" y="3916679"/>
            <a:ext cx="124968" cy="158496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727191" y="3919728"/>
            <a:ext cx="123444" cy="155448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879591" y="3916679"/>
            <a:ext cx="132588" cy="158496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036564" y="3861815"/>
            <a:ext cx="123444" cy="210312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272784" y="3916679"/>
            <a:ext cx="138684" cy="158496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434328" y="3916679"/>
            <a:ext cx="124968" cy="158496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661404" y="3867911"/>
            <a:ext cx="91440" cy="207264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772656" y="3916679"/>
            <a:ext cx="97790" cy="155575"/>
          </a:xfrm>
          <a:custGeom>
            <a:avLst/>
            <a:gdLst/>
            <a:ahLst/>
            <a:cxnLst/>
            <a:rect l="l" t="t" r="r" b="b"/>
            <a:pathLst>
              <a:path w="97790" h="155575">
                <a:moveTo>
                  <a:pt x="93162" y="24384"/>
                </a:moveTo>
                <a:lnTo>
                  <a:pt x="36576" y="24384"/>
                </a:lnTo>
                <a:lnTo>
                  <a:pt x="41790" y="17216"/>
                </a:lnTo>
                <a:lnTo>
                  <a:pt x="46291" y="11620"/>
                </a:lnTo>
                <a:lnTo>
                  <a:pt x="50506" y="7453"/>
                </a:lnTo>
                <a:lnTo>
                  <a:pt x="59436" y="1524"/>
                </a:lnTo>
                <a:lnTo>
                  <a:pt x="65532" y="0"/>
                </a:lnTo>
                <a:lnTo>
                  <a:pt x="71628" y="0"/>
                </a:lnTo>
                <a:lnTo>
                  <a:pt x="78462" y="547"/>
                </a:lnTo>
                <a:lnTo>
                  <a:pt x="85153" y="2095"/>
                </a:lnTo>
                <a:lnTo>
                  <a:pt x="91559" y="4500"/>
                </a:lnTo>
                <a:lnTo>
                  <a:pt x="97536" y="7620"/>
                </a:lnTo>
                <a:lnTo>
                  <a:pt x="93162" y="24384"/>
                </a:lnTo>
                <a:close/>
              </a:path>
              <a:path w="97790" h="155575">
                <a:moveTo>
                  <a:pt x="39624" y="155448"/>
                </a:moveTo>
                <a:lnTo>
                  <a:pt x="0" y="155448"/>
                </a:lnTo>
                <a:lnTo>
                  <a:pt x="0" y="3048"/>
                </a:lnTo>
                <a:lnTo>
                  <a:pt x="36576" y="3048"/>
                </a:lnTo>
                <a:lnTo>
                  <a:pt x="36576" y="24384"/>
                </a:lnTo>
                <a:lnTo>
                  <a:pt x="93162" y="24384"/>
                </a:lnTo>
                <a:lnTo>
                  <a:pt x="89982" y="36576"/>
                </a:lnTo>
                <a:lnTo>
                  <a:pt x="62484" y="36576"/>
                </a:lnTo>
                <a:lnTo>
                  <a:pt x="57912" y="38100"/>
                </a:lnTo>
                <a:lnTo>
                  <a:pt x="48768" y="44196"/>
                </a:lnTo>
                <a:lnTo>
                  <a:pt x="45720" y="50292"/>
                </a:lnTo>
                <a:lnTo>
                  <a:pt x="44196" y="57912"/>
                </a:lnTo>
                <a:lnTo>
                  <a:pt x="42195" y="65341"/>
                </a:lnTo>
                <a:lnTo>
                  <a:pt x="40767" y="76200"/>
                </a:lnTo>
                <a:lnTo>
                  <a:pt x="39909" y="90487"/>
                </a:lnTo>
                <a:lnTo>
                  <a:pt x="39624" y="108204"/>
                </a:lnTo>
                <a:lnTo>
                  <a:pt x="39624" y="155448"/>
                </a:lnTo>
                <a:close/>
              </a:path>
              <a:path w="97790" h="155575">
                <a:moveTo>
                  <a:pt x="88392" y="42672"/>
                </a:moveTo>
                <a:lnTo>
                  <a:pt x="80772" y="38100"/>
                </a:lnTo>
                <a:lnTo>
                  <a:pt x="74676" y="36576"/>
                </a:lnTo>
                <a:lnTo>
                  <a:pt x="89982" y="36576"/>
                </a:lnTo>
                <a:lnTo>
                  <a:pt x="88392" y="42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888480" y="3861815"/>
            <a:ext cx="40005" cy="35560"/>
          </a:xfrm>
          <a:custGeom>
            <a:avLst/>
            <a:gdLst/>
            <a:ahLst/>
            <a:cxnLst/>
            <a:rect l="l" t="t" r="r" b="b"/>
            <a:pathLst>
              <a:path w="40004" h="35560">
                <a:moveTo>
                  <a:pt x="39624" y="35052"/>
                </a:moveTo>
                <a:lnTo>
                  <a:pt x="0" y="35052"/>
                </a:lnTo>
                <a:lnTo>
                  <a:pt x="0" y="0"/>
                </a:lnTo>
                <a:lnTo>
                  <a:pt x="39624" y="0"/>
                </a:lnTo>
                <a:lnTo>
                  <a:pt x="39624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908292" y="3919728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9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969252" y="3916679"/>
            <a:ext cx="219456" cy="155448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7226807" y="3858767"/>
            <a:ext cx="71755" cy="274320"/>
          </a:xfrm>
          <a:custGeom>
            <a:avLst/>
            <a:gdLst/>
            <a:ahLst/>
            <a:cxnLst/>
            <a:rect l="l" t="t" r="r" b="b"/>
            <a:pathLst>
              <a:path w="71754" h="274320">
                <a:moveTo>
                  <a:pt x="71628" y="274320"/>
                </a:moveTo>
                <a:lnTo>
                  <a:pt x="45720" y="274320"/>
                </a:lnTo>
                <a:lnTo>
                  <a:pt x="35099" y="258032"/>
                </a:lnTo>
                <a:lnTo>
                  <a:pt x="17859" y="223742"/>
                </a:lnTo>
                <a:lnTo>
                  <a:pt x="2476" y="170307"/>
                </a:lnTo>
                <a:lnTo>
                  <a:pt x="0" y="137160"/>
                </a:lnTo>
                <a:lnTo>
                  <a:pt x="857" y="116871"/>
                </a:lnTo>
                <a:lnTo>
                  <a:pt x="7715" y="78009"/>
                </a:lnTo>
                <a:lnTo>
                  <a:pt x="28003" y="28575"/>
                </a:lnTo>
                <a:lnTo>
                  <a:pt x="45720" y="0"/>
                </a:lnTo>
                <a:lnTo>
                  <a:pt x="71628" y="0"/>
                </a:lnTo>
                <a:lnTo>
                  <a:pt x="63079" y="20859"/>
                </a:lnTo>
                <a:lnTo>
                  <a:pt x="55816" y="40005"/>
                </a:lnTo>
                <a:lnTo>
                  <a:pt x="42838" y="89154"/>
                </a:lnTo>
                <a:lnTo>
                  <a:pt x="39624" y="137160"/>
                </a:lnTo>
                <a:lnTo>
                  <a:pt x="39909" y="149494"/>
                </a:lnTo>
                <a:lnTo>
                  <a:pt x="40767" y="161544"/>
                </a:lnTo>
                <a:lnTo>
                  <a:pt x="42195" y="173593"/>
                </a:lnTo>
                <a:lnTo>
                  <a:pt x="44196" y="185928"/>
                </a:lnTo>
                <a:lnTo>
                  <a:pt x="45862" y="198239"/>
                </a:lnTo>
                <a:lnTo>
                  <a:pt x="57813" y="241173"/>
                </a:lnTo>
                <a:lnTo>
                  <a:pt x="61531" y="250317"/>
                </a:lnTo>
                <a:lnTo>
                  <a:pt x="71628" y="274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7321295" y="3858767"/>
            <a:ext cx="71755" cy="274320"/>
          </a:xfrm>
          <a:custGeom>
            <a:avLst/>
            <a:gdLst/>
            <a:ahLst/>
            <a:cxnLst/>
            <a:rect l="l" t="t" r="r" b="b"/>
            <a:pathLst>
              <a:path w="71754" h="274320">
                <a:moveTo>
                  <a:pt x="27432" y="274320"/>
                </a:moveTo>
                <a:lnTo>
                  <a:pt x="0" y="274320"/>
                </a:lnTo>
                <a:lnTo>
                  <a:pt x="5405" y="262342"/>
                </a:lnTo>
                <a:lnTo>
                  <a:pt x="10096" y="251650"/>
                </a:lnTo>
                <a:lnTo>
                  <a:pt x="22336" y="212836"/>
                </a:lnTo>
                <a:lnTo>
                  <a:pt x="24384" y="204216"/>
                </a:lnTo>
                <a:lnTo>
                  <a:pt x="31361" y="162663"/>
                </a:lnTo>
                <a:lnTo>
                  <a:pt x="31945" y="134112"/>
                </a:lnTo>
                <a:lnTo>
                  <a:pt x="31694" y="121158"/>
                </a:lnTo>
                <a:lnTo>
                  <a:pt x="25908" y="73152"/>
                </a:lnTo>
                <a:lnTo>
                  <a:pt x="8548" y="20859"/>
                </a:lnTo>
                <a:lnTo>
                  <a:pt x="0" y="0"/>
                </a:lnTo>
                <a:lnTo>
                  <a:pt x="25908" y="0"/>
                </a:lnTo>
                <a:lnTo>
                  <a:pt x="53125" y="48434"/>
                </a:lnTo>
                <a:lnTo>
                  <a:pt x="68961" y="99822"/>
                </a:lnTo>
                <a:lnTo>
                  <a:pt x="71628" y="134112"/>
                </a:lnTo>
                <a:lnTo>
                  <a:pt x="71056" y="150114"/>
                </a:lnTo>
                <a:lnTo>
                  <a:pt x="62484" y="198120"/>
                </a:lnTo>
                <a:lnTo>
                  <a:pt x="48387" y="236791"/>
                </a:lnTo>
                <a:lnTo>
                  <a:pt x="38909" y="255770"/>
                </a:lnTo>
                <a:lnTo>
                  <a:pt x="27432" y="274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7434071" y="4044696"/>
            <a:ext cx="27940" cy="70485"/>
          </a:xfrm>
          <a:custGeom>
            <a:avLst/>
            <a:gdLst/>
            <a:ahLst/>
            <a:cxnLst/>
            <a:rect l="l" t="t" r="r" b="b"/>
            <a:pathLst>
              <a:path w="27940" h="70485">
                <a:moveTo>
                  <a:pt x="6096" y="70104"/>
                </a:moveTo>
                <a:lnTo>
                  <a:pt x="0" y="59436"/>
                </a:lnTo>
                <a:lnTo>
                  <a:pt x="4572" y="56388"/>
                </a:lnTo>
                <a:lnTo>
                  <a:pt x="7620" y="53340"/>
                </a:lnTo>
                <a:lnTo>
                  <a:pt x="10668" y="48768"/>
                </a:lnTo>
                <a:lnTo>
                  <a:pt x="12192" y="44196"/>
                </a:lnTo>
                <a:lnTo>
                  <a:pt x="13716" y="36576"/>
                </a:lnTo>
                <a:lnTo>
                  <a:pt x="13716" y="27432"/>
                </a:lnTo>
                <a:lnTo>
                  <a:pt x="0" y="27432"/>
                </a:lnTo>
                <a:lnTo>
                  <a:pt x="0" y="0"/>
                </a:lnTo>
                <a:lnTo>
                  <a:pt x="27432" y="0"/>
                </a:lnTo>
                <a:lnTo>
                  <a:pt x="27432" y="27432"/>
                </a:lnTo>
                <a:lnTo>
                  <a:pt x="13716" y="67056"/>
                </a:lnTo>
                <a:lnTo>
                  <a:pt x="6096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574280" y="3867911"/>
            <a:ext cx="259080" cy="207264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889747" y="3864609"/>
            <a:ext cx="0" cy="172720"/>
          </a:xfrm>
          <a:custGeom>
            <a:avLst/>
            <a:gdLst/>
            <a:ahLst/>
            <a:cxnLst/>
            <a:rect l="l" t="t" r="r" b="b"/>
            <a:pathLst>
              <a:path h="172720">
                <a:moveTo>
                  <a:pt x="0" y="0"/>
                </a:moveTo>
                <a:lnTo>
                  <a:pt x="0" y="172719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7868411" y="4054475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4">
                <a:moveTo>
                  <a:pt x="0" y="0"/>
                </a:moveTo>
                <a:lnTo>
                  <a:pt x="147828" y="0"/>
                </a:lnTo>
              </a:path>
            </a:pathLst>
          </a:custGeom>
          <a:ln w="34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8037576" y="3916679"/>
            <a:ext cx="155575" cy="158750"/>
          </a:xfrm>
          <a:custGeom>
            <a:avLst/>
            <a:gdLst/>
            <a:ahLst/>
            <a:cxnLst/>
            <a:rect l="l" t="t" r="r" b="b"/>
            <a:pathLst>
              <a:path w="155575" h="158750">
                <a:moveTo>
                  <a:pt x="79248" y="158496"/>
                </a:moveTo>
                <a:lnTo>
                  <a:pt x="39624" y="149352"/>
                </a:lnTo>
                <a:lnTo>
                  <a:pt x="10668" y="121920"/>
                </a:lnTo>
                <a:lnTo>
                  <a:pt x="0" y="77724"/>
                </a:lnTo>
                <a:lnTo>
                  <a:pt x="809" y="67460"/>
                </a:lnTo>
                <a:lnTo>
                  <a:pt x="15811" y="29503"/>
                </a:lnTo>
                <a:lnTo>
                  <a:pt x="47505" y="5143"/>
                </a:lnTo>
                <a:lnTo>
                  <a:pt x="77724" y="0"/>
                </a:lnTo>
                <a:lnTo>
                  <a:pt x="94249" y="1428"/>
                </a:lnTo>
                <a:lnTo>
                  <a:pt x="109347" y="5715"/>
                </a:lnTo>
                <a:lnTo>
                  <a:pt x="122729" y="12858"/>
                </a:lnTo>
                <a:lnTo>
                  <a:pt x="134112" y="22860"/>
                </a:lnTo>
                <a:lnTo>
                  <a:pt x="140647" y="30480"/>
                </a:lnTo>
                <a:lnTo>
                  <a:pt x="77724" y="30480"/>
                </a:lnTo>
                <a:lnTo>
                  <a:pt x="70008" y="31313"/>
                </a:lnTo>
                <a:lnTo>
                  <a:pt x="42672" y="58674"/>
                </a:lnTo>
                <a:lnTo>
                  <a:pt x="39624" y="79248"/>
                </a:lnTo>
                <a:lnTo>
                  <a:pt x="40433" y="90106"/>
                </a:lnTo>
                <a:lnTo>
                  <a:pt x="62865" y="124777"/>
                </a:lnTo>
                <a:lnTo>
                  <a:pt x="77724" y="128016"/>
                </a:lnTo>
                <a:lnTo>
                  <a:pt x="140298" y="128016"/>
                </a:lnTo>
                <a:lnTo>
                  <a:pt x="134112" y="135636"/>
                </a:lnTo>
                <a:lnTo>
                  <a:pt x="122110" y="145637"/>
                </a:lnTo>
                <a:lnTo>
                  <a:pt x="108966" y="152781"/>
                </a:lnTo>
                <a:lnTo>
                  <a:pt x="94678" y="157067"/>
                </a:lnTo>
                <a:lnTo>
                  <a:pt x="79248" y="158496"/>
                </a:lnTo>
                <a:close/>
              </a:path>
              <a:path w="155575" h="158750">
                <a:moveTo>
                  <a:pt x="140298" y="128016"/>
                </a:moveTo>
                <a:lnTo>
                  <a:pt x="77724" y="128016"/>
                </a:lnTo>
                <a:lnTo>
                  <a:pt x="84558" y="127182"/>
                </a:lnTo>
                <a:lnTo>
                  <a:pt x="91249" y="124777"/>
                </a:lnTo>
                <a:lnTo>
                  <a:pt x="112204" y="90106"/>
                </a:lnTo>
                <a:lnTo>
                  <a:pt x="112776" y="79248"/>
                </a:lnTo>
                <a:lnTo>
                  <a:pt x="112204" y="68389"/>
                </a:lnTo>
                <a:lnTo>
                  <a:pt x="91249" y="33718"/>
                </a:lnTo>
                <a:lnTo>
                  <a:pt x="77724" y="30480"/>
                </a:lnTo>
                <a:lnTo>
                  <a:pt x="140647" y="30480"/>
                </a:lnTo>
                <a:lnTo>
                  <a:pt x="143875" y="34242"/>
                </a:lnTo>
                <a:lnTo>
                  <a:pt x="150495" y="47625"/>
                </a:lnTo>
                <a:lnTo>
                  <a:pt x="154257" y="62722"/>
                </a:lnTo>
                <a:lnTo>
                  <a:pt x="155448" y="79248"/>
                </a:lnTo>
                <a:lnTo>
                  <a:pt x="154257" y="95559"/>
                </a:lnTo>
                <a:lnTo>
                  <a:pt x="150495" y="110299"/>
                </a:lnTo>
                <a:lnTo>
                  <a:pt x="143875" y="123610"/>
                </a:lnTo>
                <a:lnTo>
                  <a:pt x="140298" y="128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206740" y="3919728"/>
            <a:ext cx="230504" cy="152400"/>
          </a:xfrm>
          <a:custGeom>
            <a:avLst/>
            <a:gdLst/>
            <a:ahLst/>
            <a:cxnLst/>
            <a:rect l="l" t="t" r="r" b="b"/>
            <a:pathLst>
              <a:path w="230504" h="152400">
                <a:moveTo>
                  <a:pt x="88392" y="152400"/>
                </a:moveTo>
                <a:lnTo>
                  <a:pt x="48768" y="152400"/>
                </a:lnTo>
                <a:lnTo>
                  <a:pt x="0" y="0"/>
                </a:lnTo>
                <a:lnTo>
                  <a:pt x="39624" y="0"/>
                </a:lnTo>
                <a:lnTo>
                  <a:pt x="68580" y="99060"/>
                </a:lnTo>
                <a:lnTo>
                  <a:pt x="103393" y="99060"/>
                </a:lnTo>
                <a:lnTo>
                  <a:pt x="88392" y="152400"/>
                </a:lnTo>
                <a:close/>
              </a:path>
              <a:path w="230504" h="152400">
                <a:moveTo>
                  <a:pt x="103393" y="99060"/>
                </a:moveTo>
                <a:lnTo>
                  <a:pt x="68580" y="99060"/>
                </a:lnTo>
                <a:lnTo>
                  <a:pt x="96012" y="0"/>
                </a:lnTo>
                <a:lnTo>
                  <a:pt x="135636" y="0"/>
                </a:lnTo>
                <a:lnTo>
                  <a:pt x="149140" y="54864"/>
                </a:lnTo>
                <a:lnTo>
                  <a:pt x="115824" y="54864"/>
                </a:lnTo>
                <a:lnTo>
                  <a:pt x="103393" y="99060"/>
                </a:lnTo>
                <a:close/>
              </a:path>
              <a:path w="230504" h="152400">
                <a:moveTo>
                  <a:pt x="197434" y="99060"/>
                </a:moveTo>
                <a:lnTo>
                  <a:pt x="160020" y="99060"/>
                </a:lnTo>
                <a:lnTo>
                  <a:pt x="188976" y="0"/>
                </a:lnTo>
                <a:lnTo>
                  <a:pt x="230124" y="0"/>
                </a:lnTo>
                <a:lnTo>
                  <a:pt x="197434" y="99060"/>
                </a:lnTo>
                <a:close/>
              </a:path>
              <a:path w="230504" h="152400">
                <a:moveTo>
                  <a:pt x="179832" y="152400"/>
                </a:moveTo>
                <a:lnTo>
                  <a:pt x="141732" y="152400"/>
                </a:lnTo>
                <a:lnTo>
                  <a:pt x="115824" y="54864"/>
                </a:lnTo>
                <a:lnTo>
                  <a:pt x="149140" y="54864"/>
                </a:lnTo>
                <a:lnTo>
                  <a:pt x="160020" y="99060"/>
                </a:lnTo>
                <a:lnTo>
                  <a:pt x="197434" y="99060"/>
                </a:lnTo>
                <a:lnTo>
                  <a:pt x="179832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8438388" y="3916679"/>
            <a:ext cx="143510" cy="158750"/>
          </a:xfrm>
          <a:custGeom>
            <a:avLst/>
            <a:gdLst/>
            <a:ahLst/>
            <a:cxnLst/>
            <a:rect l="l" t="t" r="r" b="b"/>
            <a:pathLst>
              <a:path w="143509" h="158750">
                <a:moveTo>
                  <a:pt x="74676" y="158496"/>
                </a:moveTo>
                <a:lnTo>
                  <a:pt x="26670" y="143708"/>
                </a:lnTo>
                <a:lnTo>
                  <a:pt x="4191" y="109537"/>
                </a:lnTo>
                <a:lnTo>
                  <a:pt x="0" y="80772"/>
                </a:lnTo>
                <a:lnTo>
                  <a:pt x="1404" y="62484"/>
                </a:lnTo>
                <a:lnTo>
                  <a:pt x="21336" y="21336"/>
                </a:lnTo>
                <a:lnTo>
                  <a:pt x="56483" y="1404"/>
                </a:lnTo>
                <a:lnTo>
                  <a:pt x="71628" y="0"/>
                </a:lnTo>
                <a:lnTo>
                  <a:pt x="87677" y="1404"/>
                </a:lnTo>
                <a:lnTo>
                  <a:pt x="101727" y="5524"/>
                </a:lnTo>
                <a:lnTo>
                  <a:pt x="114061" y="12215"/>
                </a:lnTo>
                <a:lnTo>
                  <a:pt x="124968" y="21336"/>
                </a:lnTo>
                <a:lnTo>
                  <a:pt x="131267" y="30480"/>
                </a:lnTo>
                <a:lnTo>
                  <a:pt x="64008" y="30480"/>
                </a:lnTo>
                <a:lnTo>
                  <a:pt x="56388" y="33528"/>
                </a:lnTo>
                <a:lnTo>
                  <a:pt x="41148" y="65532"/>
                </a:lnTo>
                <a:lnTo>
                  <a:pt x="142470" y="65532"/>
                </a:lnTo>
                <a:lnTo>
                  <a:pt x="142970" y="68484"/>
                </a:lnTo>
                <a:lnTo>
                  <a:pt x="143256" y="89916"/>
                </a:lnTo>
                <a:lnTo>
                  <a:pt x="39624" y="89916"/>
                </a:lnTo>
                <a:lnTo>
                  <a:pt x="41076" y="98488"/>
                </a:lnTo>
                <a:lnTo>
                  <a:pt x="67865" y="127420"/>
                </a:lnTo>
                <a:lnTo>
                  <a:pt x="74676" y="128016"/>
                </a:lnTo>
                <a:lnTo>
                  <a:pt x="132886" y="128016"/>
                </a:lnTo>
                <a:lnTo>
                  <a:pt x="130873" y="131635"/>
                </a:lnTo>
                <a:lnTo>
                  <a:pt x="97536" y="155257"/>
                </a:lnTo>
                <a:lnTo>
                  <a:pt x="86677" y="157662"/>
                </a:lnTo>
                <a:lnTo>
                  <a:pt x="74676" y="158496"/>
                </a:lnTo>
                <a:close/>
              </a:path>
              <a:path w="143509" h="158750">
                <a:moveTo>
                  <a:pt x="142470" y="65532"/>
                </a:moveTo>
                <a:lnTo>
                  <a:pt x="103632" y="65532"/>
                </a:lnTo>
                <a:lnTo>
                  <a:pt x="103060" y="57197"/>
                </a:lnTo>
                <a:lnTo>
                  <a:pt x="101346" y="50292"/>
                </a:lnTo>
                <a:lnTo>
                  <a:pt x="98488" y="44529"/>
                </a:lnTo>
                <a:lnTo>
                  <a:pt x="94488" y="39624"/>
                </a:lnTo>
                <a:lnTo>
                  <a:pt x="88392" y="33528"/>
                </a:lnTo>
                <a:lnTo>
                  <a:pt x="80772" y="30480"/>
                </a:lnTo>
                <a:lnTo>
                  <a:pt x="131267" y="30480"/>
                </a:lnTo>
                <a:lnTo>
                  <a:pt x="133826" y="34194"/>
                </a:lnTo>
                <a:lnTo>
                  <a:pt x="139827" y="49911"/>
                </a:lnTo>
                <a:lnTo>
                  <a:pt x="142470" y="65532"/>
                </a:lnTo>
                <a:close/>
              </a:path>
              <a:path w="143509" h="158750">
                <a:moveTo>
                  <a:pt x="132886" y="128016"/>
                </a:moveTo>
                <a:lnTo>
                  <a:pt x="80772" y="128016"/>
                </a:lnTo>
                <a:lnTo>
                  <a:pt x="86868" y="126492"/>
                </a:lnTo>
                <a:lnTo>
                  <a:pt x="91440" y="123444"/>
                </a:lnTo>
                <a:lnTo>
                  <a:pt x="96012" y="118872"/>
                </a:lnTo>
                <a:lnTo>
                  <a:pt x="99060" y="114300"/>
                </a:lnTo>
                <a:lnTo>
                  <a:pt x="100584" y="106680"/>
                </a:lnTo>
                <a:lnTo>
                  <a:pt x="140208" y="111252"/>
                </a:lnTo>
                <a:lnTo>
                  <a:pt x="136183" y="122086"/>
                </a:lnTo>
                <a:lnTo>
                  <a:pt x="132886" y="128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8613647" y="3916679"/>
            <a:ext cx="97536" cy="155448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724900" y="3858767"/>
            <a:ext cx="71755" cy="274320"/>
          </a:xfrm>
          <a:custGeom>
            <a:avLst/>
            <a:gdLst/>
            <a:ahLst/>
            <a:cxnLst/>
            <a:rect l="l" t="t" r="r" b="b"/>
            <a:pathLst>
              <a:path w="71754" h="274320">
                <a:moveTo>
                  <a:pt x="71628" y="274320"/>
                </a:moveTo>
                <a:lnTo>
                  <a:pt x="45720" y="274320"/>
                </a:lnTo>
                <a:lnTo>
                  <a:pt x="35099" y="258032"/>
                </a:lnTo>
                <a:lnTo>
                  <a:pt x="17859" y="223742"/>
                </a:lnTo>
                <a:lnTo>
                  <a:pt x="2476" y="170307"/>
                </a:lnTo>
                <a:lnTo>
                  <a:pt x="0" y="137160"/>
                </a:lnTo>
                <a:lnTo>
                  <a:pt x="857" y="116871"/>
                </a:lnTo>
                <a:lnTo>
                  <a:pt x="7715" y="78009"/>
                </a:lnTo>
                <a:lnTo>
                  <a:pt x="28003" y="28575"/>
                </a:lnTo>
                <a:lnTo>
                  <a:pt x="45720" y="0"/>
                </a:lnTo>
                <a:lnTo>
                  <a:pt x="71628" y="0"/>
                </a:lnTo>
                <a:lnTo>
                  <a:pt x="63079" y="20859"/>
                </a:lnTo>
                <a:lnTo>
                  <a:pt x="55816" y="40005"/>
                </a:lnTo>
                <a:lnTo>
                  <a:pt x="42838" y="89154"/>
                </a:lnTo>
                <a:lnTo>
                  <a:pt x="39624" y="137160"/>
                </a:lnTo>
                <a:lnTo>
                  <a:pt x="39885" y="149494"/>
                </a:lnTo>
                <a:lnTo>
                  <a:pt x="45219" y="198239"/>
                </a:lnTo>
                <a:lnTo>
                  <a:pt x="57813" y="241173"/>
                </a:lnTo>
                <a:lnTo>
                  <a:pt x="61531" y="250317"/>
                </a:lnTo>
                <a:lnTo>
                  <a:pt x="71628" y="274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8819388" y="3858767"/>
            <a:ext cx="71755" cy="274320"/>
          </a:xfrm>
          <a:custGeom>
            <a:avLst/>
            <a:gdLst/>
            <a:ahLst/>
            <a:cxnLst/>
            <a:rect l="l" t="t" r="r" b="b"/>
            <a:pathLst>
              <a:path w="71754" h="274320">
                <a:moveTo>
                  <a:pt x="27432" y="274320"/>
                </a:moveTo>
                <a:lnTo>
                  <a:pt x="0" y="274320"/>
                </a:lnTo>
                <a:lnTo>
                  <a:pt x="5167" y="262342"/>
                </a:lnTo>
                <a:lnTo>
                  <a:pt x="9334" y="251650"/>
                </a:lnTo>
                <a:lnTo>
                  <a:pt x="22098" y="212836"/>
                </a:lnTo>
                <a:lnTo>
                  <a:pt x="30480" y="170688"/>
                </a:lnTo>
                <a:lnTo>
                  <a:pt x="31945" y="134112"/>
                </a:lnTo>
                <a:lnTo>
                  <a:pt x="31694" y="121158"/>
                </a:lnTo>
                <a:lnTo>
                  <a:pt x="25908" y="73152"/>
                </a:lnTo>
                <a:lnTo>
                  <a:pt x="8548" y="20859"/>
                </a:lnTo>
                <a:lnTo>
                  <a:pt x="0" y="0"/>
                </a:lnTo>
                <a:lnTo>
                  <a:pt x="25908" y="0"/>
                </a:lnTo>
                <a:lnTo>
                  <a:pt x="53125" y="48434"/>
                </a:lnTo>
                <a:lnTo>
                  <a:pt x="68389" y="99822"/>
                </a:lnTo>
                <a:lnTo>
                  <a:pt x="71628" y="134112"/>
                </a:lnTo>
                <a:lnTo>
                  <a:pt x="71056" y="150114"/>
                </a:lnTo>
                <a:lnTo>
                  <a:pt x="62484" y="198120"/>
                </a:lnTo>
                <a:lnTo>
                  <a:pt x="48387" y="236791"/>
                </a:lnTo>
                <a:lnTo>
                  <a:pt x="38909" y="255770"/>
                </a:lnTo>
                <a:lnTo>
                  <a:pt x="27432" y="274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9002268" y="3916679"/>
            <a:ext cx="138684" cy="158496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9165335" y="3916679"/>
            <a:ext cx="124968" cy="158496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9393935" y="3916679"/>
            <a:ext cx="138684" cy="158496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368807" y="4213859"/>
            <a:ext cx="132588" cy="213360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534923" y="4218432"/>
            <a:ext cx="384048" cy="208788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022603" y="4268723"/>
            <a:ext cx="132588" cy="158496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190244" y="4210811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234439" y="4268723"/>
            <a:ext cx="141732" cy="158496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400555" y="4268723"/>
            <a:ext cx="138684" cy="158496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568196" y="4268723"/>
            <a:ext cx="123444" cy="155448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732788" y="4213859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5" h="27939">
                <a:moveTo>
                  <a:pt x="25908" y="27432"/>
                </a:moveTo>
                <a:lnTo>
                  <a:pt x="0" y="27432"/>
                </a:lnTo>
                <a:lnTo>
                  <a:pt x="0" y="0"/>
                </a:lnTo>
                <a:lnTo>
                  <a:pt x="25908" y="0"/>
                </a:lnTo>
                <a:lnTo>
                  <a:pt x="25908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745742" y="4271771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796795" y="4268723"/>
            <a:ext cx="123444" cy="155448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950720" y="4268723"/>
            <a:ext cx="132588" cy="216408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2206751" y="4268723"/>
            <a:ext cx="1109472" cy="158496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3419855" y="4218432"/>
            <a:ext cx="222504" cy="208788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3749040" y="4268723"/>
            <a:ext cx="141732" cy="158496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921252" y="4268723"/>
            <a:ext cx="123444" cy="155448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4076700" y="4268723"/>
            <a:ext cx="124968" cy="158496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4232147" y="4271771"/>
            <a:ext cx="123444" cy="155448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395215" y="4268723"/>
            <a:ext cx="230124" cy="158496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738115" y="4213859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5" h="27939">
                <a:moveTo>
                  <a:pt x="25908" y="27432"/>
                </a:moveTo>
                <a:lnTo>
                  <a:pt x="0" y="27432"/>
                </a:lnTo>
                <a:lnTo>
                  <a:pt x="0" y="0"/>
                </a:lnTo>
                <a:lnTo>
                  <a:pt x="25908" y="0"/>
                </a:lnTo>
                <a:lnTo>
                  <a:pt x="25908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751070" y="4271771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802123" y="4268723"/>
            <a:ext cx="123444" cy="155448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966715" y="4268723"/>
            <a:ext cx="132588" cy="213360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5129784" y="4271771"/>
            <a:ext cx="123444" cy="155448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5280659" y="4218432"/>
            <a:ext cx="73152" cy="208788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5446776" y="4268723"/>
            <a:ext cx="288036" cy="158496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768340" y="4268723"/>
            <a:ext cx="123444" cy="155448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5919215" y="4268723"/>
            <a:ext cx="124968" cy="158496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6074664" y="4213859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5" h="27939">
                <a:moveTo>
                  <a:pt x="25908" y="27432"/>
                </a:moveTo>
                <a:lnTo>
                  <a:pt x="0" y="27432"/>
                </a:lnTo>
                <a:lnTo>
                  <a:pt x="0" y="0"/>
                </a:lnTo>
                <a:lnTo>
                  <a:pt x="25908" y="0"/>
                </a:lnTo>
                <a:lnTo>
                  <a:pt x="25908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6087617" y="4271771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6132576" y="4218432"/>
            <a:ext cx="370332" cy="208788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6534911" y="4268723"/>
            <a:ext cx="123444" cy="155448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6687311" y="4268723"/>
            <a:ext cx="281940" cy="216408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91439" y="4988052"/>
            <a:ext cx="71628" cy="73152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58140" y="4917947"/>
            <a:ext cx="335280" cy="210312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720851" y="4975859"/>
            <a:ext cx="123444" cy="155448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880872" y="4972811"/>
            <a:ext cx="233172" cy="158496"/>
          </a:xfrm>
          <a:prstGeom prst="rect">
            <a:avLst/>
          </a:prstGeom>
          <a:blipFill>
            <a:blip r:embed="rId1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220724" y="4914900"/>
            <a:ext cx="202692" cy="228600"/>
          </a:xfrm>
          <a:prstGeom prst="rect">
            <a:avLst/>
          </a:prstGeom>
          <a:blipFill>
            <a:blip r:embed="rId1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455419" y="4975859"/>
            <a:ext cx="123444" cy="155448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615439" y="4917947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5" h="27939">
                <a:moveTo>
                  <a:pt x="25908" y="27432"/>
                </a:moveTo>
                <a:lnTo>
                  <a:pt x="0" y="27432"/>
                </a:lnTo>
                <a:lnTo>
                  <a:pt x="0" y="0"/>
                </a:lnTo>
                <a:lnTo>
                  <a:pt x="25908" y="0"/>
                </a:lnTo>
                <a:lnTo>
                  <a:pt x="25908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628394" y="497585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674876" y="4972811"/>
            <a:ext cx="132588" cy="158496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828800" y="4917947"/>
            <a:ext cx="123444" cy="210312"/>
          </a:xfrm>
          <a:prstGeom prst="rect">
            <a:avLst/>
          </a:prstGeom>
          <a:blipFill>
            <a:blip r:embed="rId1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2051304" y="4914900"/>
            <a:ext cx="166116" cy="216408"/>
          </a:xfrm>
          <a:prstGeom prst="rect">
            <a:avLst/>
          </a:prstGeom>
          <a:blipFill>
            <a:blip r:embed="rId1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2240279" y="4922520"/>
            <a:ext cx="224028" cy="208788"/>
          </a:xfrm>
          <a:prstGeom prst="rect">
            <a:avLst/>
          </a:prstGeom>
          <a:blipFill>
            <a:blip r:embed="rId1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2496311" y="4922520"/>
            <a:ext cx="155448" cy="208788"/>
          </a:xfrm>
          <a:prstGeom prst="rect">
            <a:avLst/>
          </a:prstGeom>
          <a:blipFill>
            <a:blip r:embed="rId1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2741676" y="4917947"/>
            <a:ext cx="288036" cy="213360"/>
          </a:xfrm>
          <a:prstGeom prst="rect">
            <a:avLst/>
          </a:prstGeom>
          <a:blipFill>
            <a:blip r:embed="rId1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3060192" y="4972811"/>
            <a:ext cx="205740" cy="155448"/>
          </a:xfrm>
          <a:prstGeom prst="rect">
            <a:avLst/>
          </a:prstGeom>
          <a:blipFill>
            <a:blip r:embed="rId1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3304032" y="4972811"/>
            <a:ext cx="132588" cy="213360"/>
          </a:xfrm>
          <a:prstGeom prst="rect">
            <a:avLst/>
          </a:prstGeom>
          <a:blipFill>
            <a:blip r:embed="rId1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3483102" y="4914900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3528059" y="4922520"/>
            <a:ext cx="385572" cy="208788"/>
          </a:xfrm>
          <a:prstGeom prst="rect">
            <a:avLst/>
          </a:prstGeom>
          <a:blipFill>
            <a:blip r:embed="rId1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4024884" y="4914900"/>
            <a:ext cx="70485" cy="274320"/>
          </a:xfrm>
          <a:custGeom>
            <a:avLst/>
            <a:gdLst/>
            <a:ahLst/>
            <a:cxnLst/>
            <a:rect l="l" t="t" r="r" b="b"/>
            <a:pathLst>
              <a:path w="70485" h="274320">
                <a:moveTo>
                  <a:pt x="70104" y="274320"/>
                </a:moveTo>
                <a:lnTo>
                  <a:pt x="51816" y="274320"/>
                </a:lnTo>
                <a:lnTo>
                  <a:pt x="41814" y="260056"/>
                </a:lnTo>
                <a:lnTo>
                  <a:pt x="15240" y="211836"/>
                </a:lnTo>
                <a:lnTo>
                  <a:pt x="4191" y="175069"/>
                </a:lnTo>
                <a:lnTo>
                  <a:pt x="0" y="137160"/>
                </a:lnTo>
                <a:lnTo>
                  <a:pt x="833" y="120276"/>
                </a:lnTo>
                <a:lnTo>
                  <a:pt x="12192" y="71628"/>
                </a:lnTo>
                <a:lnTo>
                  <a:pt x="28003" y="35814"/>
                </a:lnTo>
                <a:lnTo>
                  <a:pt x="51816" y="0"/>
                </a:lnTo>
                <a:lnTo>
                  <a:pt x="70104" y="0"/>
                </a:lnTo>
                <a:lnTo>
                  <a:pt x="61817" y="13739"/>
                </a:lnTo>
                <a:lnTo>
                  <a:pt x="55245" y="25336"/>
                </a:lnTo>
                <a:lnTo>
                  <a:pt x="50387" y="34932"/>
                </a:lnTo>
                <a:lnTo>
                  <a:pt x="47244" y="42672"/>
                </a:lnTo>
                <a:lnTo>
                  <a:pt x="42933" y="52101"/>
                </a:lnTo>
                <a:lnTo>
                  <a:pt x="29765" y="96654"/>
                </a:lnTo>
                <a:lnTo>
                  <a:pt x="25908" y="137160"/>
                </a:lnTo>
                <a:lnTo>
                  <a:pt x="28741" y="171450"/>
                </a:lnTo>
                <a:lnTo>
                  <a:pt x="37147" y="205740"/>
                </a:lnTo>
                <a:lnTo>
                  <a:pt x="50982" y="240030"/>
                </a:lnTo>
                <a:lnTo>
                  <a:pt x="70104" y="274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4117847" y="4914900"/>
            <a:ext cx="195072" cy="216408"/>
          </a:xfrm>
          <a:prstGeom prst="rect">
            <a:avLst/>
          </a:prstGeom>
          <a:blipFill>
            <a:blip r:embed="rId1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351020" y="4917947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5" h="27939">
                <a:moveTo>
                  <a:pt x="25908" y="27432"/>
                </a:moveTo>
                <a:lnTo>
                  <a:pt x="0" y="27432"/>
                </a:lnTo>
                <a:lnTo>
                  <a:pt x="0" y="0"/>
                </a:lnTo>
                <a:lnTo>
                  <a:pt x="25908" y="0"/>
                </a:lnTo>
                <a:lnTo>
                  <a:pt x="25908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363973" y="497585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4402835" y="4922520"/>
            <a:ext cx="73152" cy="208788"/>
          </a:xfrm>
          <a:prstGeom prst="rect">
            <a:avLst/>
          </a:prstGeom>
          <a:blipFill>
            <a:blip r:embed="rId1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4514088" y="4917440"/>
            <a:ext cx="0" cy="87630"/>
          </a:xfrm>
          <a:custGeom>
            <a:avLst/>
            <a:gdLst/>
            <a:ahLst/>
            <a:cxnLst/>
            <a:rect l="l" t="t" r="r" b="b"/>
            <a:pathLst>
              <a:path h="87629">
                <a:moveTo>
                  <a:pt x="0" y="0"/>
                </a:moveTo>
                <a:lnTo>
                  <a:pt x="0" y="8763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500371" y="5017134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>
                <a:moveTo>
                  <a:pt x="0" y="0"/>
                </a:moveTo>
                <a:lnTo>
                  <a:pt x="166116" y="0"/>
                </a:lnTo>
              </a:path>
            </a:pathLst>
          </a:custGeom>
          <a:ln w="241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4514088" y="5029200"/>
            <a:ext cx="0" cy="99060"/>
          </a:xfrm>
          <a:custGeom>
            <a:avLst/>
            <a:gdLst/>
            <a:ahLst/>
            <a:cxnLst/>
            <a:rect l="l" t="t" r="r" b="b"/>
            <a:pathLst>
              <a:path h="99060">
                <a:moveTo>
                  <a:pt x="0" y="0"/>
                </a:moveTo>
                <a:lnTo>
                  <a:pt x="0" y="990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4652771" y="4917947"/>
            <a:ext cx="0" cy="86995"/>
          </a:xfrm>
          <a:custGeom>
            <a:avLst/>
            <a:gdLst/>
            <a:ahLst/>
            <a:cxnLst/>
            <a:rect l="l" t="t" r="r" b="b"/>
            <a:pathLst>
              <a:path h="86995">
                <a:moveTo>
                  <a:pt x="0" y="0"/>
                </a:moveTo>
                <a:lnTo>
                  <a:pt x="0" y="86868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4652771" y="5029200"/>
            <a:ext cx="0" cy="99060"/>
          </a:xfrm>
          <a:custGeom>
            <a:avLst/>
            <a:gdLst/>
            <a:ahLst/>
            <a:cxnLst/>
            <a:rect l="l" t="t" r="r" b="b"/>
            <a:pathLst>
              <a:path h="99060">
                <a:moveTo>
                  <a:pt x="0" y="0"/>
                </a:moveTo>
                <a:lnTo>
                  <a:pt x="0" y="990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4709159" y="4975859"/>
            <a:ext cx="123444" cy="155448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4872228" y="4917947"/>
            <a:ext cx="132588" cy="213360"/>
          </a:xfrm>
          <a:prstGeom prst="rect">
            <a:avLst/>
          </a:prstGeom>
          <a:blipFill>
            <a:blip r:embed="rId1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5033771" y="4914900"/>
            <a:ext cx="70485" cy="274320"/>
          </a:xfrm>
          <a:custGeom>
            <a:avLst/>
            <a:gdLst/>
            <a:ahLst/>
            <a:cxnLst/>
            <a:rect l="l" t="t" r="r" b="b"/>
            <a:pathLst>
              <a:path w="70485" h="274320">
                <a:moveTo>
                  <a:pt x="18288" y="274320"/>
                </a:moveTo>
                <a:lnTo>
                  <a:pt x="0" y="274320"/>
                </a:lnTo>
                <a:lnTo>
                  <a:pt x="19121" y="240030"/>
                </a:lnTo>
                <a:lnTo>
                  <a:pt x="32956" y="205740"/>
                </a:lnTo>
                <a:lnTo>
                  <a:pt x="41362" y="171450"/>
                </a:lnTo>
                <a:lnTo>
                  <a:pt x="44196" y="137160"/>
                </a:lnTo>
                <a:lnTo>
                  <a:pt x="43648" y="123682"/>
                </a:lnTo>
                <a:lnTo>
                  <a:pt x="36576" y="83820"/>
                </a:lnTo>
                <a:lnTo>
                  <a:pt x="22860" y="42672"/>
                </a:lnTo>
                <a:lnTo>
                  <a:pt x="19716" y="34932"/>
                </a:lnTo>
                <a:lnTo>
                  <a:pt x="14859" y="25336"/>
                </a:lnTo>
                <a:lnTo>
                  <a:pt x="8286" y="13739"/>
                </a:lnTo>
                <a:lnTo>
                  <a:pt x="0" y="0"/>
                </a:lnTo>
                <a:lnTo>
                  <a:pt x="18288" y="0"/>
                </a:lnTo>
                <a:lnTo>
                  <a:pt x="42100" y="35814"/>
                </a:lnTo>
                <a:lnTo>
                  <a:pt x="57912" y="71628"/>
                </a:lnTo>
                <a:lnTo>
                  <a:pt x="69270" y="120276"/>
                </a:lnTo>
                <a:lnTo>
                  <a:pt x="70104" y="137160"/>
                </a:lnTo>
                <a:lnTo>
                  <a:pt x="69008" y="156329"/>
                </a:lnTo>
                <a:lnTo>
                  <a:pt x="54864" y="211836"/>
                </a:lnTo>
                <a:lnTo>
                  <a:pt x="28289" y="260056"/>
                </a:lnTo>
                <a:lnTo>
                  <a:pt x="18288" y="274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91439" y="5692140"/>
            <a:ext cx="71628" cy="73152"/>
          </a:xfrm>
          <a:prstGeom prst="rect">
            <a:avLst/>
          </a:prstGeom>
          <a:blipFill>
            <a:blip r:embed="rId1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358140" y="5622035"/>
            <a:ext cx="335280" cy="210312"/>
          </a:xfrm>
          <a:prstGeom prst="rect">
            <a:avLst/>
          </a:prstGeom>
          <a:blipFill>
            <a:blip r:embed="rId1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720851" y="5679947"/>
            <a:ext cx="123444" cy="155448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880872" y="5676900"/>
            <a:ext cx="233172" cy="158496"/>
          </a:xfrm>
          <a:prstGeom prst="rect">
            <a:avLst/>
          </a:prstGeom>
          <a:blipFill>
            <a:blip r:embed="rId1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1229867" y="5622035"/>
            <a:ext cx="1220724" cy="213360"/>
          </a:xfrm>
          <a:prstGeom prst="rect">
            <a:avLst/>
          </a:prstGeom>
          <a:blipFill>
            <a:blip r:embed="rId1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564892" y="5622035"/>
            <a:ext cx="201168" cy="210312"/>
          </a:xfrm>
          <a:prstGeom prst="rect">
            <a:avLst/>
          </a:prstGeom>
          <a:blipFill>
            <a:blip r:embed="rId1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802635" y="5676900"/>
            <a:ext cx="138684" cy="158496"/>
          </a:xfrm>
          <a:prstGeom prst="rect">
            <a:avLst/>
          </a:prstGeom>
          <a:blipFill>
            <a:blip r:embed="rId1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2970276" y="5676900"/>
            <a:ext cx="123444" cy="155448"/>
          </a:xfrm>
          <a:prstGeom prst="rect">
            <a:avLst/>
          </a:prstGeom>
          <a:blipFill>
            <a:blip r:embed="rId1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3127248" y="5676900"/>
            <a:ext cx="138684" cy="158496"/>
          </a:xfrm>
          <a:prstGeom prst="rect">
            <a:avLst/>
          </a:prstGeom>
          <a:blipFill>
            <a:blip r:embed="rId1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3288791" y="5676900"/>
            <a:ext cx="132588" cy="216408"/>
          </a:xfrm>
          <a:prstGeom prst="rect">
            <a:avLst/>
          </a:prstGeom>
          <a:blipFill>
            <a:blip r:embed="rId1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3453384" y="5676900"/>
            <a:ext cx="141732" cy="158496"/>
          </a:xfrm>
          <a:prstGeom prst="rect">
            <a:avLst/>
          </a:prstGeom>
          <a:blipFill>
            <a:blip r:embed="rId1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3625596" y="5676900"/>
            <a:ext cx="80772" cy="155448"/>
          </a:xfrm>
          <a:prstGeom prst="rect">
            <a:avLst/>
          </a:prstGeom>
          <a:blipFill>
            <a:blip r:embed="rId1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3797808" y="5618988"/>
            <a:ext cx="1050036" cy="216408"/>
          </a:xfrm>
          <a:prstGeom prst="rect">
            <a:avLst/>
          </a:prstGeom>
          <a:blipFill>
            <a:blip r:embed="rId1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4965191" y="5618988"/>
            <a:ext cx="70485" cy="274320"/>
          </a:xfrm>
          <a:custGeom>
            <a:avLst/>
            <a:gdLst/>
            <a:ahLst/>
            <a:cxnLst/>
            <a:rect l="l" t="t" r="r" b="b"/>
            <a:pathLst>
              <a:path w="70485" h="274320">
                <a:moveTo>
                  <a:pt x="70104" y="274320"/>
                </a:moveTo>
                <a:lnTo>
                  <a:pt x="51816" y="274320"/>
                </a:lnTo>
                <a:lnTo>
                  <a:pt x="40933" y="260056"/>
                </a:lnTo>
                <a:lnTo>
                  <a:pt x="13716" y="211836"/>
                </a:lnTo>
                <a:lnTo>
                  <a:pt x="3429" y="175069"/>
                </a:lnTo>
                <a:lnTo>
                  <a:pt x="0" y="137160"/>
                </a:lnTo>
                <a:lnTo>
                  <a:pt x="595" y="120276"/>
                </a:lnTo>
                <a:lnTo>
                  <a:pt x="10668" y="71628"/>
                </a:lnTo>
                <a:lnTo>
                  <a:pt x="27813" y="35814"/>
                </a:lnTo>
                <a:lnTo>
                  <a:pt x="51816" y="0"/>
                </a:lnTo>
                <a:lnTo>
                  <a:pt x="70104" y="0"/>
                </a:lnTo>
                <a:lnTo>
                  <a:pt x="61793" y="13739"/>
                </a:lnTo>
                <a:lnTo>
                  <a:pt x="55054" y="25336"/>
                </a:lnTo>
                <a:lnTo>
                  <a:pt x="37719" y="62103"/>
                </a:lnTo>
                <a:lnTo>
                  <a:pt x="27241" y="109918"/>
                </a:lnTo>
                <a:lnTo>
                  <a:pt x="25908" y="137160"/>
                </a:lnTo>
                <a:lnTo>
                  <a:pt x="28527" y="171450"/>
                </a:lnTo>
                <a:lnTo>
                  <a:pt x="36576" y="205740"/>
                </a:lnTo>
                <a:lnTo>
                  <a:pt x="50339" y="240030"/>
                </a:lnTo>
                <a:lnTo>
                  <a:pt x="70104" y="274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5056632" y="5618988"/>
            <a:ext cx="195072" cy="216408"/>
          </a:xfrm>
          <a:prstGeom prst="rect">
            <a:avLst/>
          </a:prstGeom>
          <a:blipFill>
            <a:blip r:embed="rId1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5291328" y="5622035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5" h="27939">
                <a:moveTo>
                  <a:pt x="25908" y="27432"/>
                </a:moveTo>
                <a:lnTo>
                  <a:pt x="0" y="27432"/>
                </a:lnTo>
                <a:lnTo>
                  <a:pt x="0" y="0"/>
                </a:lnTo>
                <a:lnTo>
                  <a:pt x="25908" y="0"/>
                </a:lnTo>
                <a:lnTo>
                  <a:pt x="25908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5304282" y="5679947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5341620" y="5626608"/>
            <a:ext cx="73152" cy="20878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5454396" y="5621528"/>
            <a:ext cx="0" cy="87630"/>
          </a:xfrm>
          <a:custGeom>
            <a:avLst/>
            <a:gdLst/>
            <a:ahLst/>
            <a:cxnLst/>
            <a:rect l="l" t="t" r="r" b="b"/>
            <a:pathLst>
              <a:path h="87629">
                <a:moveTo>
                  <a:pt x="0" y="0"/>
                </a:moveTo>
                <a:lnTo>
                  <a:pt x="0" y="8763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5440679" y="5721222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>
                <a:moveTo>
                  <a:pt x="0" y="0"/>
                </a:moveTo>
                <a:lnTo>
                  <a:pt x="166116" y="0"/>
                </a:lnTo>
              </a:path>
            </a:pathLst>
          </a:custGeom>
          <a:ln w="241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5454396" y="5733288"/>
            <a:ext cx="0" cy="99060"/>
          </a:xfrm>
          <a:custGeom>
            <a:avLst/>
            <a:gdLst/>
            <a:ahLst/>
            <a:cxnLst/>
            <a:rect l="l" t="t" r="r" b="b"/>
            <a:pathLst>
              <a:path h="99060">
                <a:moveTo>
                  <a:pt x="0" y="0"/>
                </a:moveTo>
                <a:lnTo>
                  <a:pt x="0" y="990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5593079" y="5622035"/>
            <a:ext cx="0" cy="86995"/>
          </a:xfrm>
          <a:custGeom>
            <a:avLst/>
            <a:gdLst/>
            <a:ahLst/>
            <a:cxnLst/>
            <a:rect l="l" t="t" r="r" b="b"/>
            <a:pathLst>
              <a:path h="86995">
                <a:moveTo>
                  <a:pt x="0" y="0"/>
                </a:moveTo>
                <a:lnTo>
                  <a:pt x="0" y="86868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5593079" y="5733288"/>
            <a:ext cx="0" cy="99060"/>
          </a:xfrm>
          <a:custGeom>
            <a:avLst/>
            <a:gdLst/>
            <a:ahLst/>
            <a:cxnLst/>
            <a:rect l="l" t="t" r="r" b="b"/>
            <a:pathLst>
              <a:path h="99060">
                <a:moveTo>
                  <a:pt x="0" y="0"/>
                </a:moveTo>
                <a:lnTo>
                  <a:pt x="0" y="990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5647944" y="5679947"/>
            <a:ext cx="123444" cy="155448"/>
          </a:xfrm>
          <a:prstGeom prst="rect">
            <a:avLst/>
          </a:prstGeom>
          <a:blipFill>
            <a:blip r:embed="rId1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5811011" y="5622035"/>
            <a:ext cx="132588" cy="213360"/>
          </a:xfrm>
          <a:prstGeom prst="rect">
            <a:avLst/>
          </a:prstGeom>
          <a:blipFill>
            <a:blip r:embed="rId1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5972555" y="5618988"/>
            <a:ext cx="70485" cy="274320"/>
          </a:xfrm>
          <a:custGeom>
            <a:avLst/>
            <a:gdLst/>
            <a:ahLst/>
            <a:cxnLst/>
            <a:rect l="l" t="t" r="r" b="b"/>
            <a:pathLst>
              <a:path w="70485" h="274320">
                <a:moveTo>
                  <a:pt x="18288" y="274320"/>
                </a:moveTo>
                <a:lnTo>
                  <a:pt x="0" y="274320"/>
                </a:lnTo>
                <a:lnTo>
                  <a:pt x="19121" y="240030"/>
                </a:lnTo>
                <a:lnTo>
                  <a:pt x="32956" y="205740"/>
                </a:lnTo>
                <a:lnTo>
                  <a:pt x="41362" y="171450"/>
                </a:lnTo>
                <a:lnTo>
                  <a:pt x="44196" y="137160"/>
                </a:lnTo>
                <a:lnTo>
                  <a:pt x="43886" y="123682"/>
                </a:lnTo>
                <a:lnTo>
                  <a:pt x="38100" y="83820"/>
                </a:lnTo>
                <a:lnTo>
                  <a:pt x="24384" y="42672"/>
                </a:lnTo>
                <a:lnTo>
                  <a:pt x="0" y="0"/>
                </a:lnTo>
                <a:lnTo>
                  <a:pt x="18288" y="0"/>
                </a:lnTo>
                <a:lnTo>
                  <a:pt x="42291" y="35814"/>
                </a:lnTo>
                <a:lnTo>
                  <a:pt x="59436" y="71628"/>
                </a:lnTo>
                <a:lnTo>
                  <a:pt x="69508" y="120276"/>
                </a:lnTo>
                <a:lnTo>
                  <a:pt x="70104" y="137160"/>
                </a:lnTo>
                <a:lnTo>
                  <a:pt x="69222" y="156329"/>
                </a:lnTo>
                <a:lnTo>
                  <a:pt x="54864" y="211836"/>
                </a:lnTo>
                <a:lnTo>
                  <a:pt x="28289" y="260056"/>
                </a:lnTo>
                <a:lnTo>
                  <a:pt x="18288" y="274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6140196" y="5626608"/>
            <a:ext cx="230124" cy="208788"/>
          </a:xfrm>
          <a:prstGeom prst="rect">
            <a:avLst/>
          </a:prstGeom>
          <a:blipFill>
            <a:blip r:embed="rId1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6472428" y="5676900"/>
            <a:ext cx="132588" cy="216408"/>
          </a:xfrm>
          <a:prstGeom prst="rect">
            <a:avLst/>
          </a:prstGeom>
          <a:blipFill>
            <a:blip r:embed="rId1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6637019" y="5626608"/>
            <a:ext cx="228600" cy="208788"/>
          </a:xfrm>
          <a:prstGeom prst="rect">
            <a:avLst/>
          </a:prstGeom>
          <a:blipFill>
            <a:blip r:embed="rId1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6957059" y="5626608"/>
            <a:ext cx="73152" cy="208788"/>
          </a:xfrm>
          <a:prstGeom prst="rect">
            <a:avLst/>
          </a:prstGeom>
          <a:blipFill>
            <a:blip r:embed="rId1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7053071" y="5622035"/>
            <a:ext cx="123444" cy="210312"/>
          </a:xfrm>
          <a:prstGeom prst="rect">
            <a:avLst/>
          </a:prstGeom>
          <a:blipFill>
            <a:blip r:embed="rId1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7206995" y="5676900"/>
            <a:ext cx="141732" cy="158496"/>
          </a:xfrm>
          <a:prstGeom prst="rect">
            <a:avLst/>
          </a:prstGeom>
          <a:blipFill>
            <a:blip r:embed="rId1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7471409" y="5618988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7519416" y="5626608"/>
            <a:ext cx="385572" cy="208788"/>
          </a:xfrm>
          <a:prstGeom prst="rect">
            <a:avLst/>
          </a:prstGeom>
          <a:blipFill>
            <a:blip r:embed="rId1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7926323" y="5626608"/>
            <a:ext cx="214884" cy="208788"/>
          </a:xfrm>
          <a:prstGeom prst="rect">
            <a:avLst/>
          </a:prstGeom>
          <a:blipFill>
            <a:blip r:embed="rId1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8214359" y="5622035"/>
            <a:ext cx="195072" cy="210312"/>
          </a:xfrm>
          <a:prstGeom prst="rect">
            <a:avLst/>
          </a:prstGeom>
          <a:blipFill>
            <a:blip r:embed="rId1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8430768" y="5676900"/>
            <a:ext cx="132588" cy="213360"/>
          </a:xfrm>
          <a:prstGeom prst="rect">
            <a:avLst/>
          </a:prstGeom>
          <a:blipFill>
            <a:blip r:embed="rId1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8590788" y="5622035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4" h="27939">
                <a:moveTo>
                  <a:pt x="25908" y="27432"/>
                </a:moveTo>
                <a:lnTo>
                  <a:pt x="0" y="27432"/>
                </a:lnTo>
                <a:lnTo>
                  <a:pt x="0" y="0"/>
                </a:lnTo>
                <a:lnTo>
                  <a:pt x="25908" y="0"/>
                </a:lnTo>
                <a:lnTo>
                  <a:pt x="25908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8603742" y="5679947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8724900" y="5622035"/>
            <a:ext cx="326136" cy="213360"/>
          </a:xfrm>
          <a:prstGeom prst="rect">
            <a:avLst/>
          </a:prstGeom>
          <a:blipFill>
            <a:blip r:embed="rId1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9079992" y="5676900"/>
            <a:ext cx="214884" cy="158496"/>
          </a:xfrm>
          <a:prstGeom prst="rect">
            <a:avLst/>
          </a:prstGeom>
          <a:blipFill>
            <a:blip r:embed="rId1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9325356" y="5622035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4" h="27939">
                <a:moveTo>
                  <a:pt x="25908" y="27432"/>
                </a:moveTo>
                <a:lnTo>
                  <a:pt x="0" y="27432"/>
                </a:lnTo>
                <a:lnTo>
                  <a:pt x="0" y="0"/>
                </a:lnTo>
                <a:lnTo>
                  <a:pt x="25908" y="0"/>
                </a:lnTo>
                <a:lnTo>
                  <a:pt x="25908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9338309" y="5679947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9386316" y="5676900"/>
            <a:ext cx="138684" cy="158496"/>
          </a:xfrm>
          <a:prstGeom prst="rect">
            <a:avLst/>
          </a:prstGeom>
          <a:blipFill>
            <a:blip r:embed="rId1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9557004" y="5676900"/>
            <a:ext cx="123444" cy="155448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362711" y="5971032"/>
            <a:ext cx="228600" cy="216408"/>
          </a:xfrm>
          <a:prstGeom prst="rect">
            <a:avLst/>
          </a:prstGeom>
          <a:blipFill>
            <a:blip r:embed="rId1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620268" y="6028944"/>
            <a:ext cx="80772" cy="155448"/>
          </a:xfrm>
          <a:prstGeom prst="rect">
            <a:avLst/>
          </a:prstGeom>
          <a:blipFill>
            <a:blip r:embed="rId1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787908" y="5978652"/>
            <a:ext cx="73152" cy="208788"/>
          </a:xfrm>
          <a:prstGeom prst="rect">
            <a:avLst/>
          </a:prstGeom>
          <a:blipFill>
            <a:blip r:embed="rId1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880872" y="5974079"/>
            <a:ext cx="123444" cy="210312"/>
          </a:xfrm>
          <a:prstGeom prst="rect">
            <a:avLst/>
          </a:prstGeom>
          <a:blipFill>
            <a:blip r:embed="rId1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1036319" y="6028944"/>
            <a:ext cx="141732" cy="158496"/>
          </a:xfrm>
          <a:prstGeom prst="rect">
            <a:avLst/>
          </a:prstGeom>
          <a:blipFill>
            <a:blip r:embed="rId1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1290827" y="6028944"/>
            <a:ext cx="1112520" cy="158496"/>
          </a:xfrm>
          <a:prstGeom prst="rect">
            <a:avLst/>
          </a:prstGeom>
          <a:blipFill>
            <a:blip r:embed="rId1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2517648" y="6028944"/>
            <a:ext cx="132588" cy="213360"/>
          </a:xfrm>
          <a:prstGeom prst="rect">
            <a:avLst/>
          </a:prstGeom>
          <a:blipFill>
            <a:blip r:embed="rId1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2677667" y="6028944"/>
            <a:ext cx="385572" cy="158496"/>
          </a:xfrm>
          <a:prstGeom prst="rect">
            <a:avLst/>
          </a:prstGeom>
          <a:blipFill>
            <a:blip r:embed="rId1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3087623" y="5974079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5" h="27939">
                <a:moveTo>
                  <a:pt x="25908" y="27432"/>
                </a:moveTo>
                <a:lnTo>
                  <a:pt x="0" y="27432"/>
                </a:lnTo>
                <a:lnTo>
                  <a:pt x="0" y="0"/>
                </a:lnTo>
                <a:lnTo>
                  <a:pt x="25908" y="0"/>
                </a:lnTo>
                <a:lnTo>
                  <a:pt x="25908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3100577" y="6031991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3142488" y="5974079"/>
            <a:ext cx="132588" cy="213360"/>
          </a:xfrm>
          <a:prstGeom prst="rect">
            <a:avLst/>
          </a:prstGeom>
          <a:blipFill>
            <a:blip r:embed="rId1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3307079" y="6028944"/>
            <a:ext cx="141732" cy="158496"/>
          </a:xfrm>
          <a:prstGeom prst="rect">
            <a:avLst/>
          </a:prstGeom>
          <a:blipFill>
            <a:blip r:embed="rId1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3479291" y="6028944"/>
            <a:ext cx="216408" cy="158496"/>
          </a:xfrm>
          <a:prstGeom prst="rect">
            <a:avLst/>
          </a:prstGeom>
          <a:blipFill>
            <a:blip r:embed="rId1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3797808" y="6028944"/>
            <a:ext cx="289560" cy="216408"/>
          </a:xfrm>
          <a:prstGeom prst="rect">
            <a:avLst/>
          </a:prstGeom>
          <a:blipFill>
            <a:blip r:embed="rId1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4119371" y="6031991"/>
            <a:ext cx="123444" cy="155448"/>
          </a:xfrm>
          <a:prstGeom prst="rect">
            <a:avLst/>
          </a:prstGeom>
          <a:blipFill>
            <a:blip r:embed="rId1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4277867" y="5974079"/>
            <a:ext cx="30480" cy="70485"/>
          </a:xfrm>
          <a:custGeom>
            <a:avLst/>
            <a:gdLst/>
            <a:ahLst/>
            <a:cxnLst/>
            <a:rect l="l" t="t" r="r" b="b"/>
            <a:pathLst>
              <a:path w="30479" h="70485">
                <a:moveTo>
                  <a:pt x="6096" y="70104"/>
                </a:moveTo>
                <a:lnTo>
                  <a:pt x="0" y="59436"/>
                </a:lnTo>
                <a:lnTo>
                  <a:pt x="6096" y="57912"/>
                </a:lnTo>
                <a:lnTo>
                  <a:pt x="12192" y="48768"/>
                </a:lnTo>
                <a:lnTo>
                  <a:pt x="15240" y="42672"/>
                </a:lnTo>
                <a:lnTo>
                  <a:pt x="16764" y="36576"/>
                </a:lnTo>
                <a:lnTo>
                  <a:pt x="16764" y="27432"/>
                </a:lnTo>
                <a:lnTo>
                  <a:pt x="3048" y="27432"/>
                </a:lnTo>
                <a:lnTo>
                  <a:pt x="3048" y="0"/>
                </a:lnTo>
                <a:lnTo>
                  <a:pt x="30480" y="0"/>
                </a:lnTo>
                <a:lnTo>
                  <a:pt x="30380" y="27432"/>
                </a:lnTo>
                <a:lnTo>
                  <a:pt x="12620" y="66389"/>
                </a:lnTo>
                <a:lnTo>
                  <a:pt x="6096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4347971" y="6028944"/>
            <a:ext cx="230124" cy="158496"/>
          </a:xfrm>
          <a:prstGeom prst="rect">
            <a:avLst/>
          </a:prstGeom>
          <a:blipFill>
            <a:blip r:embed="rId1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4681728" y="6028944"/>
            <a:ext cx="132588" cy="216408"/>
          </a:xfrm>
          <a:prstGeom prst="rect">
            <a:avLst/>
          </a:prstGeom>
          <a:blipFill>
            <a:blip r:embed="rId1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4846320" y="6028944"/>
            <a:ext cx="138684" cy="158496"/>
          </a:xfrm>
          <a:prstGeom prst="rect">
            <a:avLst/>
          </a:prstGeom>
          <a:blipFill>
            <a:blip r:embed="rId1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5018532" y="5974079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5" h="27939">
                <a:moveTo>
                  <a:pt x="25908" y="27432"/>
                </a:moveTo>
                <a:lnTo>
                  <a:pt x="0" y="27432"/>
                </a:lnTo>
                <a:lnTo>
                  <a:pt x="0" y="0"/>
                </a:lnTo>
                <a:lnTo>
                  <a:pt x="25908" y="0"/>
                </a:lnTo>
                <a:lnTo>
                  <a:pt x="25908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5031485" y="6031991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5082540" y="6028944"/>
            <a:ext cx="123444" cy="155448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5236464" y="6028944"/>
            <a:ext cx="132588" cy="216408"/>
          </a:xfrm>
          <a:prstGeom prst="rect">
            <a:avLst/>
          </a:prstGeom>
          <a:blipFill>
            <a:blip r:embed="rId1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5478779" y="5978652"/>
            <a:ext cx="227076" cy="208788"/>
          </a:xfrm>
          <a:prstGeom prst="rect">
            <a:avLst/>
          </a:prstGeom>
          <a:blipFill>
            <a:blip r:embed="rId1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5818632" y="6031991"/>
            <a:ext cx="123444" cy="155448"/>
          </a:xfrm>
          <a:prstGeom prst="rect">
            <a:avLst/>
          </a:prstGeom>
          <a:blipFill>
            <a:blip r:embed="rId1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5972555" y="6028944"/>
            <a:ext cx="124968" cy="158496"/>
          </a:xfrm>
          <a:prstGeom prst="rect">
            <a:avLst/>
          </a:prstGeom>
          <a:blipFill>
            <a:blip r:embed="rId1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6120384" y="6028944"/>
            <a:ext cx="141732" cy="158496"/>
          </a:xfrm>
          <a:prstGeom prst="rect">
            <a:avLst/>
          </a:prstGeom>
          <a:blipFill>
            <a:blip r:embed="rId1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Title 398">
            <a:extLst>
              <a:ext uri="{FF2B5EF4-FFF2-40B4-BE49-F238E27FC236}">
                <a16:creationId xmlns:a16="http://schemas.microsoft.com/office/drawing/2014/main" id="{2EE5792D-BA4E-45CC-ACB4-508AF073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ARM Template Authoring Best Practice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6190555B-EF93-4C2C-9700-F59ED52C7E70}"/>
              </a:ext>
            </a:extLst>
          </p:cNvPr>
          <p:cNvSpPr txBox="1"/>
          <p:nvPr/>
        </p:nvSpPr>
        <p:spPr>
          <a:xfrm>
            <a:off x="-57477" y="1776983"/>
            <a:ext cx="9041019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Visual Studio and VS Code are the best authoring tools for ARM Template!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PPT Template - 2018">
  <a:themeElements>
    <a:clrScheme name="Azure DevOps">
      <a:dk1>
        <a:srgbClr val="000000"/>
      </a:dk1>
      <a:lt1>
        <a:srgbClr val="FFFFFF"/>
      </a:lt1>
      <a:dk2>
        <a:srgbClr val="0078D7"/>
      </a:dk2>
      <a:lt2>
        <a:srgbClr val="FFFFFF"/>
      </a:lt2>
      <a:accent1>
        <a:srgbClr val="0078D7"/>
      </a:accent1>
      <a:accent2>
        <a:srgbClr val="4DB0FF"/>
      </a:accent2>
      <a:accent3>
        <a:srgbClr val="B1D6F2"/>
      </a:accent3>
      <a:accent4>
        <a:srgbClr val="035AA0"/>
      </a:accent4>
      <a:accent5>
        <a:srgbClr val="94D0FF"/>
      </a:accent5>
      <a:accent6>
        <a:srgbClr val="797979"/>
      </a:accent6>
      <a:hlink>
        <a:srgbClr val="0078D7"/>
      </a:hlink>
      <a:folHlink>
        <a:srgbClr val="0078D7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 PPT Template 2018 presentation_v3" id="{1968021E-D85B-4A85-BB07-6BF24CCBC27F}" vid="{6E53F19A-D2E9-48F2-9B61-183D930FD7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72</Words>
  <Application>Microsoft Office PowerPoint</Application>
  <PresentationFormat>Custom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Segoe UI</vt:lpstr>
      <vt:lpstr>Segoe UI Semibold</vt:lpstr>
      <vt:lpstr>Wingdings</vt:lpstr>
      <vt:lpstr>Azure PPT Template - 2018</vt:lpstr>
      <vt:lpstr>Azure Resource Manager (ARM) Overview</vt:lpstr>
      <vt:lpstr>Azure Resource Manager (ARM) Overview</vt:lpstr>
      <vt:lpstr>Azure Resource Manager (ARM) Overview</vt:lpstr>
      <vt:lpstr>ARM Template Basics</vt:lpstr>
      <vt:lpstr>ARM Template Basic Format</vt:lpstr>
      <vt:lpstr>ARM Template Parameter Basic Format</vt:lpstr>
      <vt:lpstr>Plant Your Template</vt:lpstr>
      <vt:lpstr>Ways to deploy ARM Template</vt:lpstr>
      <vt:lpstr>ARM Template Authoring Best Practice</vt:lpstr>
      <vt:lpstr>Known Issues/Limitations</vt:lpstr>
      <vt:lpstr>ARM Template Troubleshooting Tips</vt:lpstr>
      <vt:lpstr>Useful Resources &amp;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 Templates.pdf</dc:title>
  <dc:creator>wisalaza</dc:creator>
  <cp:lastModifiedBy>William Salazar</cp:lastModifiedBy>
  <cp:revision>3</cp:revision>
  <dcterms:created xsi:type="dcterms:W3CDTF">2019-06-04T21:16:14Z</dcterms:created>
  <dcterms:modified xsi:type="dcterms:W3CDTF">2019-06-04T21:28:21Z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2019-01-18T00:00:00Z</vt:filetime>
  </property>
  <property fmtid="{D5CDD505-2E9C-101B-9397-08002B2CF9AE}" pid="3" name="LastSaved">
    <vt:filetime>2019-06-04T00:00:00Z</vt:filetime>
  </property>
</Properties>
</file>