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41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2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4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3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3F4C1-D305-4231-817D-8E4804B7754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61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patoncd.mx/" TargetMode="External"/><Relationship Id="rId2" Type="http://schemas.openxmlformats.org/officeDocument/2006/relationships/hyperlink" Target="https://www.tomtom.com/en_gb/trafficindex/city/mexico-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533" y="1769540"/>
            <a:ext cx="10947400" cy="1828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Colônia</a:t>
            </a:r>
            <a:r>
              <a:rPr lang="en-US" dirty="0" smtClean="0"/>
              <a:t> de </a:t>
            </a:r>
            <a:r>
              <a:rPr lang="en-US" dirty="0" err="1" smtClean="0"/>
              <a:t>Formigas</a:t>
            </a:r>
            <a:r>
              <a:rPr lang="en-US" dirty="0" smtClean="0"/>
              <a:t> para </a:t>
            </a:r>
            <a:r>
              <a:rPr lang="en-US" dirty="0" err="1" smtClean="0"/>
              <a:t>Otimização</a:t>
            </a:r>
            <a:r>
              <a:rPr lang="en-US" dirty="0" smtClean="0"/>
              <a:t> das </a:t>
            </a:r>
            <a:r>
              <a:rPr lang="en-US" dirty="0" err="1" smtClean="0"/>
              <a:t>Rotas</a:t>
            </a:r>
            <a:r>
              <a:rPr lang="en-US" dirty="0" smtClean="0"/>
              <a:t> de </a:t>
            </a:r>
            <a:r>
              <a:rPr lang="en-US" dirty="0" err="1" smtClean="0"/>
              <a:t>Ônibus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 </a:t>
            </a:r>
            <a:r>
              <a:rPr lang="en-US" dirty="0" err="1" smtClean="0"/>
              <a:t>Cidade</a:t>
            </a:r>
            <a:r>
              <a:rPr lang="en-US" dirty="0" smtClean="0"/>
              <a:t> do México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Eduardo Curcino</a:t>
            </a:r>
          </a:p>
          <a:p>
            <a:r>
              <a:rPr lang="en-US" dirty="0" smtClean="0"/>
              <a:t>Wagner Henz Schettert</a:t>
            </a:r>
          </a:p>
          <a:p>
            <a:r>
              <a:rPr lang="en-US" dirty="0" err="1" smtClean="0"/>
              <a:t>Orientador</a:t>
            </a:r>
            <a:r>
              <a:rPr lang="en-US" dirty="0" smtClean="0"/>
              <a:t>: Prof. Dr. Rodrigo Coelho Barros</a:t>
            </a:r>
            <a:endParaRPr lang="en-US" dirty="0"/>
          </a:p>
        </p:txBody>
      </p:sp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TomTom</a:t>
            </a:r>
            <a:endParaRPr lang="en-US" dirty="0" smtClean="0"/>
          </a:p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Mapatón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Referencial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1201</TotalTime>
  <Words>37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Um Algoritmo de Colônia de Formigas para Otimização das Rotas de Ônibus da Cidade do México</vt:lpstr>
      <vt:lpstr>Introdução</vt:lpstr>
      <vt:lpstr>Motivação</vt:lpstr>
      <vt:lpstr>Referencial  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Algoritmo de Colônia de Formigas para Otimização das Rotas de Ônibus da Cidade do México</dc:title>
  <dc:creator>Schettert, Wagner</dc:creator>
  <cp:keywords>No Restrictions</cp:keywords>
  <cp:lastModifiedBy>Schettert, Wagner</cp:lastModifiedBy>
  <cp:revision>4</cp:revision>
  <dcterms:created xsi:type="dcterms:W3CDTF">2017-11-23T21:22:20Z</dcterms:created>
  <dcterms:modified xsi:type="dcterms:W3CDTF">2017-11-24T17:23:34Z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cf8d681a-5bc9-4396-a765-80901831f02b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