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#9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인공지능학부 </a:t>
            </a:r>
            <a:r>
              <a:rPr lang="en-US" altLang="ko-KR"/>
              <a:t>211852</a:t>
            </a:r>
            <a:r>
              <a:rPr lang="ko-KR" altLang="en-US"/>
              <a:t> 조나현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1.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>터미널을 새로 시작하면</a:t>
            </a:r>
            <a:r>
              <a:rPr lang="en-US" altLang="ko-KR"/>
              <a:t>,</a:t>
            </a:r>
            <a:r>
              <a:rPr lang="ko-KR" altLang="en-US"/>
              <a:t> 설정해놓은 </a:t>
            </a:r>
            <a:r>
              <a:rPr lang="en-US" altLang="ko-KR"/>
              <a:t>hostname,domainname</a:t>
            </a:r>
            <a:r>
              <a:rPr lang="ko-KR" altLang="en-US"/>
              <a:t>이 원래대로 바뀐다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즉 영구적이지 않다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5284" y="2483842"/>
            <a:ext cx="4953429" cy="2758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> IP address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 192.168.142.129</a:t>
            </a:r>
            <a:endParaRPr lang="en-US" altLang="ko-KR"/>
          </a:p>
          <a:p>
            <a:pPr>
              <a:defRPr/>
            </a:pPr>
            <a:r>
              <a:rPr lang="ko-KR" altLang="en-US"/>
              <a:t>subnet mask </a:t>
            </a:r>
            <a:r>
              <a:rPr lang="en-US" altLang="ko-KR"/>
              <a:t>: 255.255.255.0</a:t>
            </a:r>
            <a:endParaRPr lang="en-US" altLang="ko-KR"/>
          </a:p>
          <a:p>
            <a:pPr>
              <a:defRPr/>
            </a:pPr>
            <a:r>
              <a:rPr lang="ko-KR" altLang="en-US"/>
              <a:t>MAC address (ether)</a:t>
            </a:r>
            <a:r>
              <a:rPr lang="en-US" altLang="ko-KR"/>
              <a:t> : 00:0c:29:87:63:f4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9306" y="1600199"/>
            <a:ext cx="4306220" cy="247986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9306" y="4080068"/>
            <a:ext cx="4306220" cy="24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6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3.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 sz="4000"/>
          </a:p>
          <a:p>
            <a:pPr>
              <a:defRPr/>
            </a:pPr>
            <a:r>
              <a:rPr lang="ko-KR" altLang="en-US" sz="3500"/>
              <a:t>192.168.</a:t>
            </a:r>
            <a:r>
              <a:rPr lang="en-US" altLang="ko-KR" sz="3500"/>
              <a:t>143</a:t>
            </a:r>
            <a:r>
              <a:rPr lang="ko-KR" altLang="en-US" sz="3500"/>
              <a:t>.0/24 네트워크로 가는 패킷은 192.168.</a:t>
            </a:r>
            <a:r>
              <a:rPr lang="en-US" altLang="ko-KR" sz="3500"/>
              <a:t>142</a:t>
            </a:r>
            <a:r>
              <a:rPr lang="ko-KR" altLang="en-US" sz="3500"/>
              <a:t>.3 IP 주소를 가진 게이트웨이를 통해 전송될 것입니다. 이를 통해 목적지 네트워크로의 패킷 전송이 가능해집니다.</a:t>
            </a:r>
            <a:endParaRPr lang="ko-KR" altLang="en-US" sz="3500"/>
          </a:p>
          <a:p>
            <a:pPr>
              <a:defRPr/>
            </a:pPr>
            <a:r>
              <a:rPr lang="en-US" altLang="ko-KR" sz="3500"/>
              <a:t>route del </a:t>
            </a:r>
            <a:r>
              <a:rPr lang="ko-KR" altLang="en-US" sz="3500"/>
              <a:t>명령어를 통해 삭제할 수 있다</a:t>
            </a:r>
            <a:r>
              <a:rPr lang="en-US" altLang="ko-KR" sz="3500"/>
              <a:t>.</a:t>
            </a:r>
            <a:r>
              <a:rPr lang="ko-KR" altLang="en-US" sz="3500"/>
              <a:t> </a:t>
            </a:r>
            <a:endParaRPr lang="ko-KR" altLang="en-US" sz="3500"/>
          </a:p>
          <a:p>
            <a:pPr marL="0" indent="0">
              <a:buNone/>
              <a:defRPr/>
            </a:pPr>
            <a:r>
              <a:rPr lang="en-US" altLang="ko-KR" sz="3500"/>
              <a:t>:</a:t>
            </a:r>
            <a:r>
              <a:rPr lang="ko-KR" altLang="en-US" sz="3500"/>
              <a:t> </a:t>
            </a:r>
            <a:r>
              <a:rPr lang="en-US" altLang="ko-KR" sz="3500"/>
              <a:t>route del -net 192.168.143.0 netmask 255.255.255.0 gw 192.168.142.3</a:t>
            </a:r>
            <a:endParaRPr lang="en-US" altLang="ko-KR" sz="35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9596" y="1600200"/>
            <a:ext cx="4495048" cy="226298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596" y="3863181"/>
            <a:ext cx="4495048" cy="189754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94398" y="1076325"/>
            <a:ext cx="5570703" cy="232430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94398" y="3234531"/>
            <a:ext cx="5410669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2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4.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8876" y="2095230"/>
            <a:ext cx="4705522" cy="266753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640480"/>
            <a:ext cx="5120640" cy="222270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863181"/>
            <a:ext cx="5120639" cy="20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5.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4188" y="1531433"/>
            <a:ext cx="4631812" cy="379513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97599" y="1634334"/>
            <a:ext cx="5494496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defRPr/>
            </a:pPr>
            <a:r>
              <a:rPr lang="en-US" altLang="ko-KR"/>
              <a:t>5.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5200" y="1865120"/>
            <a:ext cx="4205132" cy="36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6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defRPr/>
            </a:pPr>
            <a:r>
              <a:rPr lang="en-US" altLang="ko-KR"/>
              <a:t>6.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86830" y="1999188"/>
            <a:ext cx="4218338" cy="421351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2649" y="2006100"/>
            <a:ext cx="4309351" cy="420660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8694" y="2577907"/>
            <a:ext cx="3888919" cy="306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19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</ep:Words>
  <ep:PresentationFormat>화면 슬라이드 쇼(4:3)</ep:PresentationFormat>
  <ep:Paragraphs>49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homework #9</vt:lpstr>
      <vt:lpstr>homework #9</vt:lpstr>
      <vt:lpstr>homework #9</vt:lpstr>
      <vt:lpstr>homework #9</vt:lpstr>
      <vt:lpstr>homework #9</vt:lpstr>
      <vt:lpstr>homework #9</vt:lpstr>
      <vt:lpstr>homework #9</vt:lpstr>
      <vt:lpstr>homework #9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2023-06-03T12:23:58.222</dcterms:created>
  <dc:creator>user</dc:creator>
  <cp:lastModifiedBy>user</cp:lastModifiedBy>
  <dcterms:modified xsi:type="dcterms:W3CDTF">2023-06-03T16:04:02.203</dcterms:modified>
  <cp:revision>17</cp:revision>
  <dc:title>homework #9</dc:title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