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16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5"/>
        <p:guide pos="3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0.png"  /><Relationship Id="rId3" Type="http://schemas.openxmlformats.org/officeDocument/2006/relationships/image" Target="../media/image20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#2-exercise 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-1.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-2.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2551818"/>
            <a:ext cx="4832105" cy="2622727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2551818"/>
            <a:ext cx="5735460" cy="25381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#2-exercise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-9-(3)</a:t>
            </a: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94397" y="1600200"/>
            <a:ext cx="5814785" cy="4525963"/>
          </a:xfrm>
        </p:spPr>
        <p:txBody>
          <a:bodyPr/>
          <a:p>
            <a:pPr>
              <a:defRPr/>
            </a:pPr>
            <a:r>
              <a:rPr lang="ko-KR" altLang="en-US" b="1"/>
              <a:t>이미 있는 파일에는 밑에 종속되어 들어가는 규칙이 있다</a:t>
            </a:r>
            <a:r>
              <a:rPr lang="en-US" altLang="ko-KR" b="1"/>
              <a:t>!</a:t>
            </a:r>
            <a:endParaRPr lang="en-US" altLang="ko-KR" b="1"/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파란색은 디렉토리 검은색은 파일</a:t>
            </a:r>
            <a:endParaRPr lang="en-US" altLang="ko-KR" b="1"/>
          </a:p>
        </p:txBody>
      </p:sp>
      <p:sp>
        <p:nvSpPr>
          <p:cNvPr id="5" name=""/>
          <p:cNvSpPr txBox="1"/>
          <p:nvPr/>
        </p:nvSpPr>
        <p:spPr>
          <a:xfrm>
            <a:off x="3048000" y="3248977"/>
            <a:ext cx="60960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5612" y="2201994"/>
            <a:ext cx="4564775" cy="4244707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54907" y="3238566"/>
            <a:ext cx="4893765" cy="320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35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#2-exercise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-10-(1)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-10-(2)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3728" y="2491462"/>
            <a:ext cx="4442844" cy="2743437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12323" y="3005812"/>
            <a:ext cx="5711597" cy="126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41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#2-exercise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10032999" cy="4525963"/>
          </a:xfrm>
        </p:spPr>
        <p:txBody>
          <a:bodyPr/>
          <a:p>
            <a:pPr marL="0" indent="0">
              <a:buNone/>
              <a:defRPr/>
            </a:pPr>
            <a:r>
              <a:rPr lang="en-US" altLang="ko-KR"/>
              <a:t>-10-(3)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-이 명령어는 현재 디렉토리부터 시작하여 이름이 "c"인 모든 파일을 찾아서 삭제하는 명령어</a:t>
            </a:r>
            <a:r>
              <a:rPr lang="ko-KR" altLang="en-US"/>
              <a:t>이</a:t>
            </a:r>
            <a:r>
              <a:rPr lang="en-US" altLang="ko-KR"/>
              <a:t>다.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5207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#2-Problems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-1-(1)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=&gt;groupadd family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: family </a:t>
            </a:r>
            <a:r>
              <a:rPr lang="ko-KR" altLang="en-US"/>
              <a:t>라는 그룹을 추가한다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=&gt;</a:t>
            </a:r>
            <a:r>
              <a:rPr lang="ko-KR" altLang="en-US"/>
              <a:t> </a:t>
            </a:r>
            <a:r>
              <a:rPr lang="en-US" altLang="ko-KR"/>
              <a:t>useradd wendy -g family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: wendy</a:t>
            </a:r>
            <a:r>
              <a:rPr lang="ko-KR" altLang="en-US"/>
              <a:t>라는 사용자를 </a:t>
            </a:r>
            <a:r>
              <a:rPr lang="en-US" altLang="ko-KR"/>
              <a:t>family</a:t>
            </a:r>
            <a:r>
              <a:rPr lang="ko-KR" altLang="en-US"/>
              <a:t>그룹에 추가한다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=&gt; useradd peterpan -g family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:peterpan</a:t>
            </a:r>
            <a:r>
              <a:rPr lang="ko-KR" altLang="en-US"/>
              <a:t>이라는 사용자를 </a:t>
            </a:r>
            <a:r>
              <a:rPr lang="en-US" altLang="ko-KR"/>
              <a:t>family</a:t>
            </a:r>
            <a:r>
              <a:rPr lang="ko-KR" altLang="en-US"/>
              <a:t> 그룹이다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-1-(2)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68278" y="2145125"/>
            <a:ext cx="4843439" cy="372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72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#2-Problems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2.</a:t>
            </a: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8144" y="1912801"/>
            <a:ext cx="6139304" cy="421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01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#2-Problems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-3.</a:t>
            </a: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3048000" y="3248977"/>
            <a:ext cx="60960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94948" y="1712873"/>
            <a:ext cx="6821996" cy="430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37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#2-Problems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-4-(1).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AntExample1</a:t>
            </a:r>
            <a:r>
              <a:rPr lang="ko-KR" altLang="en-US"/>
              <a:t> 파일 위치에서 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mkdir exclusion_directory </a:t>
            </a:r>
            <a:r>
              <a:rPr lang="ko-KR" altLang="en-US"/>
              <a:t>명령어를 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-4-(2).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018" y="4279900"/>
            <a:ext cx="5233960" cy="629768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42651" y="3225929"/>
            <a:ext cx="5611224" cy="105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7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#2-Problems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-4-(3).</a:t>
            </a: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p>
            <a:pPr>
              <a:defRPr/>
            </a:pP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48400" y="3581400"/>
            <a:ext cx="0" cy="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00800" y="3733800"/>
            <a:ext cx="0" cy="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005914" y="1834989"/>
            <a:ext cx="8180172" cy="429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21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#2-Problems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-5.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8993" y="1835701"/>
            <a:ext cx="8172951" cy="405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95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285874" y="274638"/>
            <a:ext cx="10972798" cy="1143000"/>
          </a:xfrm>
        </p:spPr>
        <p:txBody>
          <a:bodyPr/>
          <a:p>
            <a:pPr>
              <a:defRPr/>
            </a:pPr>
            <a:r>
              <a:rPr lang="en-US" altLang="ko-KR"/>
              <a:t>Homework #2-exercise 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11201" y="1633806"/>
            <a:ext cx="5384799" cy="4525963"/>
          </a:xfrm>
        </p:spPr>
        <p:txBody>
          <a:bodyPr/>
          <a:p>
            <a:pPr marL="0" indent="0">
              <a:buNone/>
              <a:defRPr/>
            </a:pPr>
            <a:r>
              <a:rPr lang="en-US" altLang="ko-KR"/>
              <a:t>-3-(1).</a:t>
            </a:r>
            <a:r>
              <a:rPr lang="ko-KR" altLang="en-US"/>
              <a:t>  </a:t>
            </a:r>
            <a:r>
              <a:rPr lang="ko-KR" altLang="en-US" sz="1600"/>
              <a:t>박스 친 것이 파일 박스 안 친것이 디렉토리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ko-KR" altLang="en-US"/>
              <a:t>               </a:t>
            </a:r>
            <a:r>
              <a:rPr lang="en-US" altLang="ko-KR"/>
              <a:t>directory_test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73874" y="1600200"/>
            <a:ext cx="5384799" cy="4525963"/>
          </a:xfrm>
        </p:spPr>
        <p:txBody>
          <a:bodyPr/>
          <a:p>
            <a:pPr marL="0" indent="0">
              <a:buNone/>
              <a:defRPr/>
            </a:pPr>
            <a:r>
              <a:rPr lang="en-US" altLang="ko-KR"/>
              <a:t>-3-(2).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"cd ~/directory_test"는 현재 사용자의 홈 디렉토리에서 "directory_test"라는 하위 디렉토리로 이동하</a:t>
            </a:r>
            <a:r>
              <a:rPr lang="ko-KR" altLang="en-US"/>
              <a:t>려</a:t>
            </a:r>
            <a:r>
              <a:rPr lang="en-US" altLang="ko-KR"/>
              <a:t>고</a:t>
            </a:r>
            <a:r>
              <a:rPr lang="ko-KR" altLang="en-US"/>
              <a:t> 시도하고</a:t>
            </a:r>
            <a:r>
              <a:rPr lang="en-US" altLang="ko-KR"/>
              <a:t>, 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"cd ~directory_test"는 현재 디렉토리에서 "directory_test"라는 하위 디렉토리로 이동하려고 시도합니다.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cxnSp>
        <p:nvCxnSpPr>
          <p:cNvPr id="7" name=""/>
          <p:cNvCxnSpPr/>
          <p:nvPr/>
        </p:nvCxnSpPr>
        <p:spPr>
          <a:xfrm rot="16200000" flipH="1" flipV="1">
            <a:off x="3250773" y="2865741"/>
            <a:ext cx="57699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"/>
          <p:cNvCxnSpPr/>
          <p:nvPr/>
        </p:nvCxnSpPr>
        <p:spPr>
          <a:xfrm flipV="1">
            <a:off x="1487731" y="3143219"/>
            <a:ext cx="2820865" cy="11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/>
          <p:nvPr/>
        </p:nvCxnSpPr>
        <p:spPr>
          <a:xfrm rot="16200000" flipH="1">
            <a:off x="1207461" y="3434510"/>
            <a:ext cx="560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/>
          <p:nvPr/>
        </p:nvCxnSpPr>
        <p:spPr>
          <a:xfrm rot="16200000" flipH="1" flipV="1">
            <a:off x="2581259" y="3429000"/>
            <a:ext cx="560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 rot="16200000" flipH="1">
            <a:off x="4022816" y="3429000"/>
            <a:ext cx="571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 txBox="1"/>
          <p:nvPr/>
        </p:nvSpPr>
        <p:spPr>
          <a:xfrm>
            <a:off x="930273" y="3714781"/>
            <a:ext cx="6096001" cy="36401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None/>
              <a:defRPr/>
            </a:pPr>
            <a:r>
              <a:rPr lang="en-US" altLang="ko-KR"/>
              <a:t>    test1                      test2                    c</a:t>
            </a:r>
            <a:endParaRPr lang="en-US" altLang="ko-KR"/>
          </a:p>
        </p:txBody>
      </p:sp>
      <p:cxnSp>
        <p:nvCxnSpPr>
          <p:cNvPr id="15" name=""/>
          <p:cNvCxnSpPr/>
          <p:nvPr/>
        </p:nvCxnSpPr>
        <p:spPr>
          <a:xfrm>
            <a:off x="930273" y="4317154"/>
            <a:ext cx="1721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/>
          <p:cNvCxnSpPr/>
          <p:nvPr/>
        </p:nvCxnSpPr>
        <p:spPr>
          <a:xfrm rot="16200000" flipH="1">
            <a:off x="618879" y="4628548"/>
            <a:ext cx="622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/>
          <p:nvPr/>
        </p:nvCxnSpPr>
        <p:spPr>
          <a:xfrm rot="16200000" flipH="1">
            <a:off x="1057157" y="4555514"/>
            <a:ext cx="861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 rot="16200000" flipH="1">
            <a:off x="2340706" y="4628548"/>
            <a:ext cx="622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 txBox="1"/>
          <p:nvPr/>
        </p:nvSpPr>
        <p:spPr>
          <a:xfrm>
            <a:off x="491270" y="4986088"/>
            <a:ext cx="6096001" cy="36401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  test3     test4             d                    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20" name=""/>
          <p:cNvCxnSpPr/>
          <p:nvPr/>
        </p:nvCxnSpPr>
        <p:spPr>
          <a:xfrm rot="16200000" flipH="1">
            <a:off x="745933" y="5726655"/>
            <a:ext cx="3686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/>
          <p:nvPr/>
        </p:nvCxnSpPr>
        <p:spPr>
          <a:xfrm rot="16200000" flipH="1">
            <a:off x="1699017" y="5634487"/>
            <a:ext cx="184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/>
          <p:nvPr/>
        </p:nvCxnSpPr>
        <p:spPr>
          <a:xfrm>
            <a:off x="1285874" y="572665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/>
          <p:nvPr/>
        </p:nvCxnSpPr>
        <p:spPr>
          <a:xfrm rot="16200000" flipH="1">
            <a:off x="2108104" y="5818826"/>
            <a:ext cx="1843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/>
          <p:nvPr/>
        </p:nvCxnSpPr>
        <p:spPr>
          <a:xfrm rot="16200000" flipH="1">
            <a:off x="1177138" y="5835390"/>
            <a:ext cx="217471" cy="0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sp>
        <p:nvSpPr>
          <p:cNvPr id="26" name=""/>
          <p:cNvSpPr txBox="1"/>
          <p:nvPr/>
        </p:nvSpPr>
        <p:spPr>
          <a:xfrm>
            <a:off x="676275" y="5944125"/>
            <a:ext cx="6096001" cy="3640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 e      a              b                  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8" name=""/>
          <p:cNvSpPr/>
          <p:nvPr/>
        </p:nvSpPr>
        <p:spPr>
          <a:xfrm>
            <a:off x="4148363" y="3709270"/>
            <a:ext cx="625127" cy="415669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9" name=""/>
          <p:cNvSpPr/>
          <p:nvPr/>
        </p:nvSpPr>
        <p:spPr>
          <a:xfrm>
            <a:off x="2416541" y="4986088"/>
            <a:ext cx="481622" cy="364014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2" name=""/>
          <p:cNvSpPr/>
          <p:nvPr/>
        </p:nvSpPr>
        <p:spPr>
          <a:xfrm>
            <a:off x="676275" y="5910995"/>
            <a:ext cx="432534" cy="397205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3" name=""/>
          <p:cNvSpPr/>
          <p:nvPr/>
        </p:nvSpPr>
        <p:spPr>
          <a:xfrm>
            <a:off x="1108809" y="5961166"/>
            <a:ext cx="432534" cy="347032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4" name=""/>
          <p:cNvSpPr/>
          <p:nvPr/>
        </p:nvSpPr>
        <p:spPr>
          <a:xfrm>
            <a:off x="1984006" y="5910994"/>
            <a:ext cx="432534" cy="397205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11499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#2-exercise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-4-(1).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             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p>
            <a:pPr marL="0" indent="0">
              <a:buNone/>
              <a:defRPr/>
            </a:pPr>
            <a:r>
              <a:rPr lang="en-US" altLang="ko-KR"/>
              <a:t>-4-(2).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‘ls’: </a:t>
            </a:r>
            <a:r>
              <a:rPr lang="ko-KR" altLang="en-US"/>
              <a:t>현재 디렉토리의 파일과 디렉토리만을 나열한다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‘ls-a’:</a:t>
            </a:r>
            <a:r>
              <a:rPr lang="ko-KR" altLang="en-US"/>
              <a:t>현재 디렉토리의 모든 파일과 디렉토리를 나열한다</a:t>
            </a:r>
            <a:r>
              <a:rPr lang="en-US" altLang="ko-KR"/>
              <a:t>.</a:t>
            </a:r>
            <a:r>
              <a:rPr lang="ko-KR" altLang="en-US"/>
              <a:t>숨겨진 파일과 디렉토리도 포함한다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‘ls-al’:</a:t>
            </a:r>
            <a:r>
              <a:rPr lang="ko-KR" altLang="en-US"/>
              <a:t>현재 디렉토리의 모든 파일과 디렉토리를 자세히 나열한다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</a:t>
            </a:r>
            <a:r>
              <a:rPr lang="ko-KR" altLang="en-US"/>
              <a:t>디렉토리의 소유자</a:t>
            </a:r>
            <a:r>
              <a:rPr lang="en-US" altLang="ko-KR"/>
              <a:t>,</a:t>
            </a:r>
            <a:r>
              <a:rPr lang="ko-KR" altLang="en-US"/>
              <a:t> 그룹</a:t>
            </a:r>
            <a:r>
              <a:rPr lang="en-US" altLang="ko-KR"/>
              <a:t>,</a:t>
            </a:r>
            <a:r>
              <a:rPr lang="ko-KR" altLang="en-US"/>
              <a:t> 권한</a:t>
            </a:r>
            <a:r>
              <a:rPr lang="en-US" altLang="ko-KR"/>
              <a:t>,</a:t>
            </a:r>
            <a:r>
              <a:rPr lang="ko-KR" altLang="en-US"/>
              <a:t> 크기</a:t>
            </a:r>
            <a:r>
              <a:rPr lang="en-US" altLang="ko-KR"/>
              <a:t>,</a:t>
            </a:r>
            <a:r>
              <a:rPr lang="ko-KR" altLang="en-US"/>
              <a:t> 수정시간 등</a:t>
            </a:r>
            <a:r>
              <a:rPr lang="en-US" altLang="ko-KR"/>
              <a:t>)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또한 </a:t>
            </a:r>
            <a:r>
              <a:rPr lang="en-US" altLang="ko-KR"/>
              <a:t>-a</a:t>
            </a:r>
            <a:r>
              <a:rPr lang="ko-KR" altLang="en-US"/>
              <a:t>의 옵션으로 숨겨진 파일과 디렉토리도 포함한다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2537301"/>
            <a:ext cx="4701540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69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#2-exercise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-5-(1).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             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p>
            <a:pPr marL="0" indent="0">
              <a:buNone/>
              <a:defRPr/>
            </a:pPr>
            <a:r>
              <a:rPr lang="en-US" altLang="ko-KR"/>
              <a:t>-4-(2).</a:t>
            </a:r>
            <a:endParaRPr lang="en-US" altLang="ko-KR"/>
          </a:p>
          <a:p>
            <a:pPr>
              <a:defRPr/>
            </a:pPr>
            <a:r>
              <a:rPr lang="en-US" altLang="ko-KR"/>
              <a:t>..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현재 디렉토리의 부모 디렉토리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~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현재 사용자의 홈 디렉토리</a:t>
            </a:r>
            <a:endParaRPr lang="ko-KR" altLang="en-US"/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6148" y="2285943"/>
            <a:ext cx="5131699" cy="292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98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0"/>
            <a:ext cx="10972798" cy="1143000"/>
          </a:xfrm>
        </p:spPr>
        <p:txBody>
          <a:bodyPr/>
          <a:p>
            <a:pPr>
              <a:defRPr/>
            </a:pPr>
            <a:r>
              <a:rPr lang="en-US" altLang="ko-KR"/>
              <a:t>Homework #2-exercise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11201" y="846138"/>
            <a:ext cx="5384799" cy="4525963"/>
          </a:xfrm>
        </p:spPr>
        <p:txBody>
          <a:bodyPr/>
          <a:p>
            <a:pPr marL="0" indent="0">
              <a:buNone/>
              <a:defRPr/>
            </a:pPr>
            <a:r>
              <a:rPr lang="en-US" altLang="ko-KR"/>
              <a:t>-6-(1)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0" y="846138"/>
            <a:ext cx="5384799" cy="4525963"/>
          </a:xfrm>
        </p:spPr>
        <p:txBody>
          <a:bodyPr>
            <a:normAutofit lnSpcReduction="10000"/>
          </a:bodyPr>
          <a:p>
            <a:pPr marL="0" indent="0">
              <a:buNone/>
              <a:defRPr/>
            </a:pPr>
            <a:r>
              <a:rPr lang="en-US" altLang="ko-KR"/>
              <a:t>-6-(2)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zip test1_1.zip test1:</a:t>
            </a:r>
            <a:r>
              <a:rPr lang="ko-KR" altLang="en-US"/>
              <a:t> </a:t>
            </a:r>
            <a:r>
              <a:rPr lang="en-US" altLang="ko-KR"/>
              <a:t> test1 디렉토리만 압축</a:t>
            </a:r>
            <a:r>
              <a:rPr lang="ko-KR" altLang="en-US"/>
              <a:t>한다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‘zip -r test1.zip test1은 test1 디렉토리와 그 안에 있는 모든 파일과 디렉토리를 압축</a:t>
            </a:r>
            <a:r>
              <a:rPr lang="ko-KR" altLang="en-US"/>
              <a:t>한</a:t>
            </a:r>
            <a:r>
              <a:rPr lang="en-US" altLang="ko-KR"/>
              <a:t>다.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따라서 두번째의 압축파일이 용량이 더 크다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7585" y="1390650"/>
            <a:ext cx="4812030" cy="498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22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#2-exercise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p>
            <a:pPr marL="0" indent="0">
              <a:buNone/>
              <a:defRPr/>
            </a:pPr>
            <a:r>
              <a:rPr lang="en-US" altLang="ko-KR"/>
              <a:t>-6-(3)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test1_1.zip : 162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test1.tar: 10240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test1.tar.bz2: 223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test1.tar.gz: 220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test1.zip:1070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따라서 용량이 가장 적은 </a:t>
            </a:r>
            <a:r>
              <a:rPr lang="en-US" altLang="ko-KR"/>
              <a:t>test1_1.zip</a:t>
            </a:r>
            <a:r>
              <a:rPr lang="ko-KR" altLang="en-US"/>
              <a:t>이 가장 최적의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파일이다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-7-(1)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test1 </a:t>
            </a:r>
            <a:r>
              <a:rPr lang="ko-KR" altLang="en-US"/>
              <a:t>에는 여러개의 파일이 있는 즉</a:t>
            </a:r>
            <a:r>
              <a:rPr lang="en-US" altLang="ko-KR"/>
              <a:t>,</a:t>
            </a:r>
            <a:r>
              <a:rPr lang="ko-KR" altLang="en-US"/>
              <a:t> 비어있는 파일이 아니다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rmdir</a:t>
            </a:r>
            <a:r>
              <a:rPr lang="ko-KR" altLang="en-US"/>
              <a:t>이라는 명령어는 비어있는 파일만 지워주기 때문에 제대로 작동하지 않는다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6376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476250"/>
            <a:ext cx="10972798" cy="800100"/>
          </a:xfrm>
        </p:spPr>
        <p:txBody>
          <a:bodyPr/>
          <a:p>
            <a:pPr>
              <a:defRPr/>
            </a:pPr>
            <a:r>
              <a:rPr lang="en-US" altLang="ko-KR"/>
              <a:t>Homework #2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11201" y="1600200"/>
            <a:ext cx="5384799" cy="4525963"/>
          </a:xfrm>
        </p:spPr>
        <p:txBody>
          <a:bodyPr/>
          <a:p>
            <a:pPr marL="0" indent="0">
              <a:buNone/>
              <a:defRPr/>
            </a:pPr>
            <a:r>
              <a:rPr lang="en-US" altLang="ko-KR"/>
              <a:t>-8-(1)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18310" y="2247583"/>
            <a:ext cx="8755380" cy="3878580"/>
          </a:xfrm>
          <a:prstGeom prst="rect">
            <a:avLst/>
          </a:prstGeom>
        </p:spPr>
      </p:pic>
      <p:cxnSp>
        <p:nvCxnSpPr>
          <p:cNvPr id="7" name=""/>
          <p:cNvCxnSpPr/>
          <p:nvPr/>
        </p:nvCxnSpPr>
        <p:spPr>
          <a:xfrm>
            <a:off x="7962900" y="5478621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011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-9-(1)</a:t>
            </a: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파</a:t>
            </a:r>
            <a:r>
              <a:rPr lang="ko-KR" altLang="en-US" sz="2500"/>
              <a:t>란색은 디렉토리 검은색은 파일</a:t>
            </a:r>
            <a:endParaRPr lang="ko-KR" altLang="en-US" sz="25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2439107"/>
            <a:ext cx="4633361" cy="3414056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35763" y="2439107"/>
            <a:ext cx="4308469" cy="320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93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#2-exercise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-9-(2)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2062" y="1600200"/>
            <a:ext cx="5770335" cy="4525963"/>
          </a:xfrm>
        </p:spPr>
        <p:txBody>
          <a:bodyPr/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파란색은 디렉토리 검은색은 파일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8689" y="2369503"/>
            <a:ext cx="4160520" cy="3756659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08036" y="2148681"/>
            <a:ext cx="396392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55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258</ep:Words>
  <ep:PresentationFormat>화면 슬라이드 쇼(4:3)</ep:PresentationFormat>
  <ep:Paragraphs>133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한컴오피스</vt:lpstr>
      <vt:lpstr>Homework #2-exercise</vt:lpstr>
      <vt:lpstr>Homework #2-exercise</vt:lpstr>
      <vt:lpstr>Homework #2-exercise</vt:lpstr>
      <vt:lpstr>Homework #2-exercise</vt:lpstr>
      <vt:lpstr>Homework #2-exercise</vt:lpstr>
      <vt:lpstr>Homework #2-exercise</vt:lpstr>
      <vt:lpstr>Homework #2</vt:lpstr>
      <vt:lpstr>Homework #2</vt:lpstr>
      <vt:lpstr>Homework #2-exercise</vt:lpstr>
      <vt:lpstr>Homework #2-exercise</vt:lpstr>
      <vt:lpstr>Homework #2-exercise</vt:lpstr>
      <vt:lpstr>Homework #2-exercise</vt:lpstr>
      <vt:lpstr>Homework #2-Problems</vt:lpstr>
      <vt:lpstr>Homework #2-Problems</vt:lpstr>
      <vt:lpstr>Homework #2-Problems</vt:lpstr>
      <vt:lpstr>Homework #2-Problems</vt:lpstr>
      <vt:lpstr>Homework #2-Problems</vt:lpstr>
      <vt:lpstr>Homework #2-Problems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2023-03-27T10:41:26.933</dcterms:created>
  <dc:creator>user</dc:creator>
  <cp:lastModifiedBy>user</cp:lastModifiedBy>
  <dcterms:modified xsi:type="dcterms:W3CDTF">2023-03-29T13:15:46.433</dcterms:modified>
  <cp:revision>56</cp:revision>
  <dc:title>Homework #2</dc:title>
  <cp:version>12.0.0.893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