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8709"/>
  </p:normalViewPr>
  <p:slideViewPr>
    <p:cSldViewPr snapToGrid="0">
      <p:cViewPr>
        <p:scale>
          <a:sx n="80" d="100"/>
          <a:sy n="80" d="100"/>
        </p:scale>
        <p:origin x="130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75B8-B4C8-1A0E-07A9-F8B00896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03FF3-D90A-7504-C734-894162D2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96988-588E-2672-5322-A887740D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31EC7-DFD8-965E-1AE2-63E532D1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27E94-5211-CA66-B89F-06FA9D5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4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EE0F6-EBFC-7DA3-6617-82AC72E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E9892-1E2F-594B-F5EF-2626CA61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E00EE-F592-438E-03BE-0BE3273F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D22F8-929A-B2A1-C4E0-26F9D668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C03CC-2E23-201A-FAFA-2988ECB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44C8DE-D11E-DD1F-B30D-B0C588FF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F7ABF-2C37-6066-565B-C8CA1B7D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529F1-BB52-AEE8-2717-79EF9F35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76F69-F3E4-FBA0-2C99-E3C3E979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DBAE2-9FE2-5DA0-0C58-21FDCF5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391EA-0E13-25AC-54C2-0948B1B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3B040-2ADA-4B39-5CC3-807FBC0D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ACE92-AE39-82CA-F14C-D2F323C0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FEEAC-7634-E00F-6C0B-F8920AB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9427C-1710-B278-4BF6-399A4FE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2EB95-96D6-DD6E-CE35-632C9BE7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7300D-E674-2696-F088-F262A2AEE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09D2-9ABC-9B04-07FE-DA27E31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1E546-7955-6866-DB86-70978B0F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B2D4-078B-17E7-6854-52B15ABD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B1736-5F79-BC39-B4EA-69F5F9F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DC6CF-0358-70A6-1BEB-E2C5D224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50915-0FF5-0425-7B26-09161F70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35110-C416-3A84-479D-E0D1B44F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0394A-00AC-B301-965B-BF9F968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1E8C0-8C8B-A50B-24E9-5CB33D94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6AD9-6454-38C2-17D9-64A1F9B9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A1B84-96B9-18C8-DA31-6421DB63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FD47B-2214-17FE-401B-B8E252EC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04BCF-7F1C-5F3F-D9F9-ACB4B9C4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9BB40-AA36-881C-D4C8-E97628A1B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E727F-48FF-7053-C1AD-9AA79D62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85BC2-ED41-111E-77FF-EF1DC8B9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C1B6E-CCBE-54C4-CE8F-8033A73E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3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D2FC-DB51-1570-A671-73192741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49D87A-2908-D351-91C6-4129C4B2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D4306-CCBB-E556-9BEA-2B6789C9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FEBB0-E091-30CB-5C66-F4CC099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F9ACC-0F0C-BC78-E4DF-E6A1633E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FA5D1D-57BD-9672-F16F-C3025087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C2C43-4202-548B-8C27-F16F4E4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078A2-06F9-5218-E247-65A9551E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3A96A-632E-3C90-DD5F-0CD5A748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184CC-67BA-182A-F07A-4EEC3E53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2F524-ED25-6A3F-DEE3-7FAD9D77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0CFEC-E51A-108D-8D4D-19C7928E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D6929-CBBC-8B91-63B7-C78B38EC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B15-0859-0C9D-5109-4FD19E0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ECB16-BDD3-3198-3964-B4EA4ADBA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59850-7C2B-61A2-6C46-C60A2FDA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8AF12-446E-8BFD-6EBB-FDC47F23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BC6FA-4455-F16A-9B6C-E20AA49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8641C-603F-1ACA-20F2-CF11479E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79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04DEF-EAF7-24B1-7A0F-688575C6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CA90C-B3BA-F7D4-BD13-E75FAFA1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097B7-3567-6111-1F83-F3E1CB9B6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4200-73D4-4526-9021-A8EE9CD90A48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3F182-E867-1D6D-9A22-595CCB49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DFC42-CA10-4850-5774-43879BE23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27FF-0E39-4EB8-8516-4C7C5E40E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8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제목 5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Homework #3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내용 개체 틀 6"/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내용 개체 틀 7"/>
          <p:cNvSpPr>
            <a:spLocks noGrp="1"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List files which can be read by file owner :00,18,19,20,21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List files which can be executed by file group members : 8,10,12,14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List files which can be written by others: 3,4,7,8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2892" y="1940076"/>
            <a:ext cx="4376330" cy="38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Homework #3-problems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 sz="1400"/>
              <a:t>su wendy : </a:t>
            </a:r>
            <a:r>
              <a:rPr lang="ko-KR" altLang="en-US" sz="1400"/>
              <a:t>사용자를 </a:t>
            </a:r>
            <a:r>
              <a:rPr lang="en-US" altLang="ko-KR" sz="1400"/>
              <a:t>wendy</a:t>
            </a:r>
            <a:r>
              <a:rPr lang="ko-KR" altLang="en-US" sz="1400"/>
              <a:t>로 바꾼다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mkdir secret:</a:t>
            </a:r>
            <a:r>
              <a:rPr lang="ko-KR" altLang="en-US" sz="1400"/>
              <a:t> </a:t>
            </a:r>
            <a:r>
              <a:rPr lang="en-US" altLang="ko-KR" sz="1400"/>
              <a:t>wendy</a:t>
            </a:r>
            <a:r>
              <a:rPr lang="ko-KR" altLang="en-US" sz="1400"/>
              <a:t>의 홈 디렉토리에 </a:t>
            </a:r>
            <a:r>
              <a:rPr lang="en-US" altLang="ko-KR" sz="1400"/>
              <a:t>secret directory</a:t>
            </a:r>
            <a:r>
              <a:rPr lang="ko-KR" altLang="en-US" sz="1400"/>
              <a:t>를 만든다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chgrp family secret: wendy,peterpan</a:t>
            </a:r>
            <a:r>
              <a:rPr lang="ko-KR" altLang="en-US" sz="1400"/>
              <a:t>이 속해있는 </a:t>
            </a:r>
            <a:r>
              <a:rPr lang="en-US" altLang="ko-KR" sz="1400"/>
              <a:t>family</a:t>
            </a:r>
            <a:r>
              <a:rPr lang="ko-KR" altLang="en-US" sz="1400"/>
              <a:t>라는 그룹으로 파일의 그룹을 변경한다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chmod 740 secret</a:t>
            </a:r>
            <a:r>
              <a:rPr lang="ko-KR" altLang="en-US" sz="1400"/>
              <a:t> </a:t>
            </a:r>
            <a:r>
              <a:rPr lang="en-US" altLang="ko-KR" sz="1400"/>
              <a:t>: secret</a:t>
            </a:r>
            <a:r>
              <a:rPr lang="ko-KR" altLang="en-US" sz="1400"/>
              <a:t>이라는 파일에 이 directory의 내용을 peterpan과 wendy만이 볼수 있도록 설정한다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cd secret:</a:t>
            </a:r>
            <a:r>
              <a:rPr lang="ko-KR" altLang="en-US" sz="1400"/>
              <a:t> </a:t>
            </a:r>
            <a:r>
              <a:rPr lang="en-US" altLang="ko-KR" sz="1400"/>
              <a:t>secret </a:t>
            </a:r>
            <a:r>
              <a:rPr lang="ko-KR" altLang="en-US" sz="1400"/>
              <a:t>파일로 경로를 옮긴다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touch letter_to_peter:</a:t>
            </a:r>
            <a:r>
              <a:rPr lang="ko-KR" altLang="en-US" sz="1400"/>
              <a:t> 빈파일을 만든다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echo “Hi Peter, See you on Monday :)” &gt; letter_to_peter: </a:t>
            </a:r>
            <a:r>
              <a:rPr lang="ko-KR" altLang="en-US" sz="1400"/>
              <a:t>빈 파일에 내용을 작성한다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chmod 740 letter_to_peter:이 파일은 peterpan과 wendy만 볼수있게 해야 하며, peterpan은 이파일의 내용을 수정하지 못한</a:t>
            </a:r>
            <a:r>
              <a:rPr lang="ko-KR" altLang="en-US" sz="1400"/>
              <a:t>게 설정한다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chmod 770 secret:</a:t>
            </a:r>
            <a:r>
              <a:rPr lang="ko-KR" altLang="en-US" sz="1400"/>
              <a:t> </a:t>
            </a:r>
            <a:r>
              <a:rPr lang="en-US" altLang="ko-KR" sz="1400"/>
              <a:t>peterpan은 이 directory에</a:t>
            </a:r>
            <a:r>
              <a:rPr lang="ko-KR" altLang="en-US" sz="1400"/>
              <a:t> </a:t>
            </a:r>
            <a:r>
              <a:rPr lang="en-US" altLang="ko-KR" sz="1400"/>
              <a:t>파일을 생성 할 수 있</a:t>
            </a:r>
            <a:r>
              <a:rPr lang="ko-KR" altLang="en-US" sz="1400"/>
              <a:t>게 설정한다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889" y="1946863"/>
            <a:ext cx="3863674" cy="186456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3630" y="4003963"/>
            <a:ext cx="4032324" cy="18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5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>
              <a:defRPr/>
            </a:pPr>
            <a:r>
              <a:rPr lang="en-US" altLang="ko-KR"/>
              <a:t>Homework #3-problems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4850" y="751681"/>
            <a:ext cx="4991100" cy="6106319"/>
          </a:xfrm>
        </p:spPr>
        <p:txBody>
          <a:bodyPr>
            <a:normAutofit fontScale="47500" lnSpcReduction="20000"/>
          </a:bodyPr>
          <a:p>
            <a:pPr marL="0" indent="0">
              <a:buNone/>
              <a:defRPr/>
            </a:pPr>
            <a:r>
              <a:rPr lang="en-US" altLang="ko-KR"/>
              <a:t>2-(1).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touch a .a b c d e f g 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mkdr sec .sec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000 a .a b c d e f g 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u=wx,g=w,o=r a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u=rw,g=rw,o=r .achmod u=w,g=r,o=rx b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u=x,o=r 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o=w d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u=wx,g=wx,o=wx 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u=rw,g=rx,o=rx f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u=rwx,g=rx,o=r g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u=rx,g=rx,o=rx 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u=rwx,g=rx,o=rx sec .sec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u+s d 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g+s bcd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chmod o+t a b c d .sec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chown peterpan a b c sec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chown wendy .a d e .sec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chown hook f g 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chgrp neverland a .a sec .sec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chgrp defender b c d 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chgrp attacker f g h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2-(2).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4436" y="2434499"/>
            <a:ext cx="4694327" cy="37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2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Homework #3-problems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787525"/>
            <a:ext cx="5181600" cy="4389438"/>
          </a:xfrm>
        </p:spPr>
        <p:txBody>
          <a:bodyPr/>
          <a:p>
            <a:pPr marL="0" indent="0">
              <a:buNone/>
              <a:defRPr/>
            </a:pPr>
            <a:r>
              <a:rPr lang="en-US" altLang="ko-KR" sz="2000"/>
              <a:t>3.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su - wendy:</a:t>
            </a:r>
            <a:r>
              <a:rPr lang="ko-KR" altLang="en-US" sz="2000"/>
              <a:t> </a:t>
            </a:r>
            <a:r>
              <a:rPr lang="en-US" altLang="ko-KR" sz="2000"/>
              <a:t>wendy</a:t>
            </a:r>
            <a:r>
              <a:rPr lang="ko-KR" altLang="en-US" sz="2000"/>
              <a:t>의 홈 디렉토리에 들어간다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touch test1:</a:t>
            </a:r>
            <a:r>
              <a:rPr lang="ko-KR" altLang="en-US" sz="2000"/>
              <a:t> </a:t>
            </a:r>
            <a:r>
              <a:rPr lang="en-US" altLang="ko-KR" sz="2000"/>
              <a:t>test1 </a:t>
            </a:r>
            <a:r>
              <a:rPr lang="ko-KR" altLang="en-US" sz="2000"/>
              <a:t>파일 생성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chown wendy test1:</a:t>
            </a:r>
            <a:r>
              <a:rPr lang="ko-KR" altLang="en-US" sz="2000"/>
              <a:t> </a:t>
            </a:r>
            <a:r>
              <a:rPr lang="en-US" altLang="ko-KR" sz="2000"/>
              <a:t>test1 </a:t>
            </a:r>
            <a:r>
              <a:rPr lang="ko-KR" altLang="en-US" sz="2000"/>
              <a:t>파일의 유저 </a:t>
            </a:r>
            <a:r>
              <a:rPr lang="en-US" altLang="ko-KR" sz="2000"/>
              <a:t>wendy</a:t>
            </a:r>
            <a:r>
              <a:rPr lang="ko-KR" altLang="en-US" sz="2000"/>
              <a:t>로 지정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chgrp family test1: test1</a:t>
            </a:r>
            <a:r>
              <a:rPr lang="ko-KR" altLang="en-US" sz="2000"/>
              <a:t>의 그룹을 </a:t>
            </a:r>
            <a:r>
              <a:rPr lang="en-US" altLang="ko-KR" sz="2000"/>
              <a:t>family</a:t>
            </a:r>
            <a:r>
              <a:rPr lang="ko-KR" altLang="en-US" sz="2000"/>
              <a:t>로 지정 </a:t>
            </a:r>
            <a:r>
              <a:rPr lang="en-US" altLang="ko-KR" sz="2000"/>
              <a:t>(</a:t>
            </a:r>
            <a:r>
              <a:rPr lang="ko-KR" altLang="en-US" sz="2000"/>
              <a:t> </a:t>
            </a:r>
            <a:r>
              <a:rPr lang="en-US" altLang="ko-KR" sz="2000"/>
              <a:t>family </a:t>
            </a:r>
            <a:r>
              <a:rPr lang="ko-KR" altLang="en-US" sz="2000"/>
              <a:t>안에 </a:t>
            </a:r>
            <a:r>
              <a:rPr lang="en-US" altLang="ko-KR" sz="2000"/>
              <a:t>wendy, peterpan</a:t>
            </a:r>
            <a:r>
              <a:rPr lang="ko-KR" altLang="en-US" sz="2000"/>
              <a:t>이 있다</a:t>
            </a:r>
            <a:r>
              <a:rPr lang="en-US" altLang="ko-KR" sz="2000"/>
              <a:t>.)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chmod 774 test1:</a:t>
            </a:r>
            <a:r>
              <a:rPr lang="ko-KR" altLang="en-US" sz="2000"/>
              <a:t>이 파일의 내용은 같은 그룹의 peterpan과 wendy만 보고 수정할 수 있게 해야 하며, 그외 사람들은 볼 수만 있게 설정</a:t>
            </a:r>
            <a:endParaRPr lang="ko-KR" altLang="en-US" sz="200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t="61270"/>
          <a:stretch>
            <a:fillRect/>
          </a:stretch>
        </p:blipFill>
        <p:spPr>
          <a:xfrm>
            <a:off x="6320789" y="4412932"/>
            <a:ext cx="5341621" cy="158019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8874" y="2089784"/>
            <a:ext cx="5438744" cy="21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en-US" altLang="ko-KR"/>
              <a:t>Homework #3-problems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chmod 명령어는 리눅스에서 파일 또는 디렉토리의 권한을 변경하는 데 사용됩니다.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0" y="1787525"/>
            <a:ext cx="5181600" cy="4522788"/>
          </a:xfrm>
        </p:spPr>
        <p:txBody>
          <a:bodyPr>
            <a:normAutofit lnSpcReduction="10000"/>
          </a:bodyPr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절대 모드는 권한을 8진수(0~7)로 표시하여 파일 또는 디렉토리의 권한을 설정하는 방법입니다.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심볼릭 모드는 권한 변경을 상징적인 문자를 사용하여 표현하는 방법입니다.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9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84EEE-3528-0F4A-3543-F391BE66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D194A-93E9-D321-9A92-67A9B80A5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D1A9A-4D47-6840-6454-9A143E53E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02FB77-A20D-7C11-9956-649B4465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23" y="1825624"/>
            <a:ext cx="4372177" cy="4125595"/>
          </a:xfrm>
          <a:prstGeom prst="rect">
            <a:avLst/>
          </a:prstGeom>
        </p:spPr>
      </p:pic>
      <p:sp>
        <p:nvSpPr>
          <p:cNvPr id="7" name="내용 개체 틀 7"/>
          <p:cNvSpPr txBox="1"/>
          <p:nvPr/>
        </p:nvSpPr>
        <p:spPr>
          <a:xfrm>
            <a:off x="6324600" y="1825624"/>
            <a:ext cx="5181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‘S’</a:t>
            </a:r>
            <a:r>
              <a:rPr lang="ko-KR" altLang="en-US"/>
              <a:t>와 </a:t>
            </a:r>
            <a:r>
              <a:rPr lang="en-US" altLang="ko-KR"/>
              <a:t>‘T’</a:t>
            </a:r>
            <a:r>
              <a:rPr lang="ko-KR" altLang="en-US"/>
              <a:t>는 일반 파일에서는 사용되지 않는다</a:t>
            </a:r>
            <a:r>
              <a:rPr lang="en-US" altLang="ko-KR"/>
              <a:t>.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실행권한이 없다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‘s’</a:t>
            </a:r>
            <a:r>
              <a:rPr lang="ko-KR" altLang="en-US"/>
              <a:t>와 </a:t>
            </a:r>
            <a:r>
              <a:rPr lang="en-US" altLang="ko-KR"/>
              <a:t>‘t’</a:t>
            </a:r>
            <a:r>
              <a:rPr lang="ko-KR" altLang="en-US"/>
              <a:t>는 일반 파일과 디렉토리를 변경하는데 사용된다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즉 </a:t>
            </a:r>
            <a:r>
              <a:rPr lang="en-US" altLang="ko-KR"/>
              <a:t>,</a:t>
            </a:r>
            <a:r>
              <a:rPr lang="ko-KR" altLang="en-US"/>
              <a:t>실행권한이 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248F-797F-702E-6BE8-BDF6A064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2DA7-1B8A-CC40-4C53-5B7E62B77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16,17,20, 21</a:t>
            </a:r>
            <a:r>
              <a:rPr lang="ko-KR" altLang="en-US" sz="2400"/>
              <a:t>파일은 질문 없이 삭제되었다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/>
              <a:t>파일권한에 공통적으로 쓰기 권한이 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A6F04-C4CF-8059-8411-3D986270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40" y="1889628"/>
            <a:ext cx="4294212" cy="36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4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248F-797F-702E-6BE8-BDF6A064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2DA7-1B8A-CC40-4C53-5B7E62B77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0DF91-B9C3-501B-A6F0-8AC672F8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04" y="2054312"/>
            <a:ext cx="5898096" cy="38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B8E68-CA5B-6FCA-BFE6-3316F07A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C84A5-C290-BB33-C40E-092A8B4BD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69B985F-58F1-C56B-83B0-63D598C35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331721"/>
            <a:ext cx="5181600" cy="284902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5FF3CE-66F5-A4D7-50CE-5A179D67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99" y="1912620"/>
            <a:ext cx="4172202" cy="3840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17B01-FFAF-8675-ECA9-218744A23A17}"/>
              </a:ext>
            </a:extLst>
          </p:cNvPr>
          <p:cNvSpPr txBox="1"/>
          <p:nvPr/>
        </p:nvSpPr>
        <p:spPr>
          <a:xfrm>
            <a:off x="6096000" y="5291434"/>
            <a:ext cx="547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03,07 </a:t>
            </a:r>
            <a:r>
              <a:rPr lang="ko-KR" altLang="en-US" dirty="0"/>
              <a:t>디렉토리</a:t>
            </a:r>
            <a:endParaRPr lang="en-US" altLang="ko-KR" dirty="0"/>
          </a:p>
          <a:p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두가지만 </a:t>
            </a:r>
            <a:r>
              <a:rPr lang="en-US" altLang="ko-KR" dirty="0"/>
              <a:t>w- </a:t>
            </a:r>
            <a:r>
              <a:rPr lang="ko-KR" altLang="en-US" dirty="0"/>
              <a:t>쓰기 와 </a:t>
            </a:r>
            <a:r>
              <a:rPr lang="en-US" altLang="ko-KR" dirty="0"/>
              <a:t>x- </a:t>
            </a:r>
            <a:r>
              <a:rPr lang="ko-KR" altLang="en-US" dirty="0"/>
              <a:t>실행 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권한이 있기 때문에 파일을 생성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4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D6F71-E792-DA40-45A0-DB568E0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F6E82-0794-CD78-15FB-48A8342ED9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295E5-CBE5-0F73-38D6-47061A49A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750647"/>
            <a:ext cx="5630779" cy="49648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/>
              <a:t>List directories which print some results for “ls” command:</a:t>
            </a:r>
          </a:p>
          <a:p>
            <a:pPr marL="0" indent="0">
              <a:buNone/>
            </a:pPr>
            <a:r>
              <a:rPr lang="en-US" altLang="ko-KR" sz="2000" dirty="0"/>
              <a:t>05,07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두가지만 </a:t>
            </a:r>
            <a:r>
              <a:rPr lang="en-US" altLang="ko-KR" sz="2000" dirty="0"/>
              <a:t>r- </a:t>
            </a:r>
            <a:r>
              <a:rPr lang="ko-KR" altLang="en-US" sz="2000" dirty="0"/>
              <a:t>읽기와 </a:t>
            </a:r>
            <a:r>
              <a:rPr lang="en-US" altLang="ko-KR" sz="2000" dirty="0"/>
              <a:t>x- </a:t>
            </a:r>
            <a:r>
              <a:rPr lang="ko-KR" altLang="en-US" sz="2000" dirty="0"/>
              <a:t>실행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권한이 있기 때문이다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-Find a directory which presents the correct details of its sub files:</a:t>
            </a:r>
          </a:p>
          <a:p>
            <a:pPr marL="0" indent="0">
              <a:buNone/>
            </a:pPr>
            <a:r>
              <a:rPr lang="en-US" altLang="ko-KR" sz="2000" dirty="0"/>
              <a:t>07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이 파일만 </a:t>
            </a:r>
            <a:r>
              <a:rPr lang="en-US" altLang="ko-KR" sz="2000" dirty="0"/>
              <a:t>r- </a:t>
            </a:r>
            <a:r>
              <a:rPr lang="ko-KR" altLang="en-US" sz="2000" dirty="0"/>
              <a:t>읽기와 </a:t>
            </a:r>
            <a:r>
              <a:rPr lang="en-US" altLang="ko-KR" sz="2000" dirty="0"/>
              <a:t>w- </a:t>
            </a:r>
            <a:r>
              <a:rPr lang="ko-KR" altLang="en-US" sz="2000" dirty="0"/>
              <a:t>쓰기와 </a:t>
            </a:r>
            <a:r>
              <a:rPr lang="en-US" altLang="ko-KR" sz="2000" dirty="0"/>
              <a:t>x- </a:t>
            </a:r>
            <a:r>
              <a:rPr lang="ko-KR" altLang="en-US" sz="2000" dirty="0"/>
              <a:t>실행이 모두 있기 때문이다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How to delete the directory “03” ?</a:t>
            </a:r>
          </a:p>
          <a:p>
            <a:pPr marL="0" indent="0">
              <a:buNone/>
            </a:pPr>
            <a:r>
              <a:rPr lang="en-US" altLang="ko-KR" sz="2000" dirty="0"/>
              <a:t>=&gt; rm 03/a</a:t>
            </a:r>
            <a:r>
              <a:rPr lang="ko-KR" altLang="en-US" sz="2000" dirty="0"/>
              <a:t>를 한 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rmdir</a:t>
            </a:r>
            <a:r>
              <a:rPr lang="en-US" altLang="ko-KR" sz="2000" dirty="0"/>
              <a:t> 03 </a:t>
            </a:r>
            <a:r>
              <a:rPr lang="ko-KR" altLang="en-US" sz="2000" dirty="0"/>
              <a:t>을 하면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9B0C0-F635-9F54-C78B-35CD3139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1" y="1991016"/>
            <a:ext cx="4431280" cy="38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3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819E-45F5-DE1F-2C53-B3EF1E71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BCD40-1AE9-100F-0734-06CF57115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A83-7644-35D2-A625-6690B4AE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0571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Explain the difference between the first “cat” result and the second “cat” result: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첫번째 </a:t>
            </a:r>
            <a:r>
              <a:rPr lang="en-US" altLang="ko-KR" dirty="0"/>
              <a:t>cat</a:t>
            </a:r>
            <a:r>
              <a:rPr lang="ko-KR" altLang="en-US" dirty="0"/>
              <a:t>은 권한이 없었고 두번째 </a:t>
            </a:r>
            <a:r>
              <a:rPr lang="en-US" altLang="ko-KR" dirty="0"/>
              <a:t>cat</a:t>
            </a:r>
            <a:r>
              <a:rPr lang="ko-KR" altLang="en-US" dirty="0"/>
              <a:t>은 새로운 쉘 프로세스에서 </a:t>
            </a:r>
            <a:r>
              <a:rPr lang="en-US" altLang="ko-KR" dirty="0"/>
              <a:t>c </a:t>
            </a:r>
            <a:r>
              <a:rPr lang="ko-KR" altLang="en-US" dirty="0"/>
              <a:t>를 생성하는 것이다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첫번째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homework3</a:t>
            </a:r>
            <a:r>
              <a:rPr lang="ko-KR" altLang="en-US" dirty="0"/>
              <a:t>의 파일이고 두번째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backbash</a:t>
            </a:r>
            <a:r>
              <a:rPr lang="ko-KR" altLang="en-US" dirty="0"/>
              <a:t>라는 새로운 쉘의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F407C4-E900-AE76-9170-E50D502C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1" y="2008890"/>
            <a:ext cx="4716829" cy="39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4045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4075B-F7DB-F4B7-8406-B039B1E0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776A0-A7A2-ADEA-FD71-59C9C49F3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7.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  <a:defRPr/>
            </a:pPr>
            <a:r>
              <a:rPr lang="en-US" altLang="ko-KR" sz="2400"/>
              <a:t>What is difference between the “sub1” directory and the “sub2” directory? </a:t>
            </a:r>
            <a:endParaRPr lang="en-US" altLang="ko-KR" sz="2400"/>
          </a:p>
          <a:p>
            <a:pPr>
              <a:buFont typeface="Symbol"/>
              <a:buChar char="Þ"/>
              <a:defRPr/>
            </a:pPr>
            <a:r>
              <a:rPr lang="en-US" altLang="ko-KR" sz="1900"/>
              <a:t>sub1</a:t>
            </a:r>
            <a:r>
              <a:rPr lang="ko-KR" altLang="en-US" sz="1900"/>
              <a:t>의 새 파일은 소유자와 기타사용자에게만 읽기 및 실행 권한이 부여되지만</a:t>
            </a:r>
            <a:r>
              <a:rPr lang="en-US" altLang="ko-KR" sz="1900"/>
              <a:t>, sub2</a:t>
            </a:r>
            <a:r>
              <a:rPr lang="ko-KR" altLang="en-US" sz="1900"/>
              <a:t>의 새 파일은 그룹 소유자와 기타 사용자에게 읽기 및 실행 권한이 부여된다</a:t>
            </a:r>
            <a:r>
              <a:rPr lang="en-US" altLang="ko-KR" sz="1900"/>
              <a:t>.</a:t>
            </a:r>
            <a:endParaRPr lang="en-US" altLang="ko-KR" sz="1900"/>
          </a:p>
          <a:p>
            <a:pPr marL="0" indent="0">
              <a:buNone/>
              <a:defRPr/>
            </a:pPr>
            <a:r>
              <a:rPr lang="ko-KR" altLang="en-US" sz="1900"/>
              <a:t>즉</a:t>
            </a:r>
            <a:r>
              <a:rPr lang="en-US" altLang="ko-KR" sz="1900"/>
              <a:t>,</a:t>
            </a:r>
            <a:r>
              <a:rPr lang="ko-KR" altLang="en-US" sz="1900"/>
              <a:t> </a:t>
            </a:r>
            <a:r>
              <a:rPr lang="en-US" altLang="ko-KR" sz="1900"/>
              <a:t>“s”</a:t>
            </a:r>
            <a:r>
              <a:rPr lang="ko-KR" altLang="en-US" sz="1900"/>
              <a:t>의 유무가 이 차이의 원인이다</a:t>
            </a:r>
            <a:r>
              <a:rPr lang="en-US" altLang="ko-KR" sz="1900"/>
              <a:t>.</a:t>
            </a:r>
            <a:endParaRPr lang="en-US" altLang="ko-KR" sz="1900"/>
          </a:p>
          <a:p>
            <a:pPr>
              <a:buFontTx/>
              <a:buChar char="-"/>
              <a:defRPr/>
            </a:pPr>
            <a:r>
              <a:rPr lang="en-US" altLang="ko-KR" sz="2400"/>
              <a:t>What is the ownership of the file proj1/a. </a:t>
            </a:r>
            <a:endParaRPr lang="en-US" altLang="ko-KR" sz="2400"/>
          </a:p>
          <a:p>
            <a:pPr>
              <a:buFont typeface="Symbol"/>
              <a:buChar char="Þ"/>
              <a:defRPr/>
            </a:pPr>
            <a:r>
              <a:rPr lang="ko-KR" altLang="en-US" sz="2400"/>
              <a:t>유저 </a:t>
            </a:r>
            <a:r>
              <a:rPr lang="en-US" altLang="ko-KR" sz="2400"/>
              <a:t>peterpan</a:t>
            </a:r>
            <a:r>
              <a:rPr lang="ko-KR" altLang="en-US" sz="2400"/>
              <a:t>과 </a:t>
            </a:r>
            <a:r>
              <a:rPr lang="en-US" altLang="ko-KR" sz="2400"/>
              <a:t>group defender </a:t>
            </a:r>
            <a:r>
              <a:rPr lang="ko-KR" altLang="en-US" sz="2400"/>
              <a:t>소유이다</a:t>
            </a:r>
            <a:r>
              <a:rPr lang="en-US" altLang="ko-KR" sz="2400"/>
              <a:t>.</a:t>
            </a:r>
            <a:r>
              <a:rPr lang="ko-KR" altLang="en-US" sz="2400"/>
              <a:t> 파일 </a:t>
            </a:r>
            <a:r>
              <a:rPr lang="en-US" altLang="ko-KR" sz="2400"/>
              <a:t>a </a:t>
            </a:r>
            <a:r>
              <a:rPr lang="ko-KR" altLang="en-US" sz="2400"/>
              <a:t>생성 전에 그룹을 </a:t>
            </a:r>
            <a:r>
              <a:rPr lang="en-US" altLang="ko-KR" sz="2400"/>
              <a:t>defender</a:t>
            </a:r>
            <a:r>
              <a:rPr lang="ko-KR" altLang="en-US" sz="2400"/>
              <a:t>으로 바꿨기 때문이다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ko-KR" altLang="en-US" sz="1800" b="0" i="0">
                <a:effectLst/>
                <a:latin typeface="Söhne"/>
              </a:rPr>
              <a:t> </a:t>
            </a:r>
            <a:endParaRPr lang="ko-KR" altLang="en-US" sz="1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69210"/>
          <a:stretch>
            <a:fillRect/>
          </a:stretch>
        </p:blipFill>
        <p:spPr>
          <a:xfrm>
            <a:off x="1289097" y="2595671"/>
            <a:ext cx="4016088" cy="69933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604" y="3429000"/>
            <a:ext cx="4009885" cy="9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76C55-9CA2-694E-4D07-13BA3201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Homework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1BD1-7CF7-E705-B0A5-2CA50FD6F1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D48D4-FDCF-4D47-DF77-63723E618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Which file is removed? Why?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/>
              <a:t>/home/</a:t>
            </a:r>
            <a:r>
              <a:rPr lang="en-US" altLang="ko-KR" sz="2400" dirty="0" err="1"/>
              <a:t>peterpan</a:t>
            </a:r>
            <a:r>
              <a:rPr lang="en-US" altLang="ko-KR" sz="2400" dirty="0"/>
              <a:t>/shared </a:t>
            </a:r>
            <a:r>
              <a:rPr lang="ko-KR" altLang="en-US" sz="2400" dirty="0"/>
              <a:t>경로안에 있는 </a:t>
            </a:r>
            <a:r>
              <a:rPr lang="en-US" altLang="ko-KR" sz="2400" dirty="0"/>
              <a:t>a</a:t>
            </a:r>
            <a:r>
              <a:rPr lang="ko-KR" altLang="en-US" sz="2400" dirty="0"/>
              <a:t>가 삭제되었다</a:t>
            </a:r>
            <a:r>
              <a:rPr lang="en-US" altLang="ko-KR" sz="2400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/>
              <a:t> shared</a:t>
            </a:r>
            <a:r>
              <a:rPr lang="ko-KR" altLang="en-US" sz="2400" dirty="0"/>
              <a:t>에는 소유자</a:t>
            </a:r>
            <a:r>
              <a:rPr lang="en-US" altLang="ko-KR" sz="2400" dirty="0"/>
              <a:t>,</a:t>
            </a:r>
            <a:r>
              <a:rPr lang="ko-KR" altLang="en-US" sz="2400" dirty="0"/>
              <a:t>그룹</a:t>
            </a:r>
            <a:r>
              <a:rPr lang="en-US" altLang="ko-KR" sz="2400" dirty="0"/>
              <a:t>,</a:t>
            </a:r>
            <a:r>
              <a:rPr lang="ko-KR" altLang="en-US" sz="2400" dirty="0"/>
              <a:t>기타 사용자 모두 읽기</a:t>
            </a:r>
            <a:r>
              <a:rPr lang="en-US" altLang="ko-KR" sz="2400" dirty="0"/>
              <a:t>,</a:t>
            </a:r>
            <a:r>
              <a:rPr lang="ko-KR" altLang="en-US" sz="2400" dirty="0"/>
              <a:t>쓰기</a:t>
            </a:r>
            <a:r>
              <a:rPr lang="en-US" altLang="ko-KR" sz="2400" dirty="0"/>
              <a:t>,</a:t>
            </a:r>
            <a:r>
              <a:rPr lang="ko-KR" altLang="en-US" sz="2400" dirty="0"/>
              <a:t>실행 권한을 가지게 되어 삭제가 가능하고 </a:t>
            </a:r>
            <a:r>
              <a:rPr lang="en-US" altLang="ko-KR" sz="2400" dirty="0" err="1"/>
              <a:t>shared_t</a:t>
            </a:r>
            <a:r>
              <a:rPr lang="ko-KR" altLang="en-US" sz="2400" dirty="0"/>
              <a:t>는 특수권한인 </a:t>
            </a:r>
            <a:r>
              <a:rPr lang="en-US" altLang="ko-KR" sz="2400" dirty="0"/>
              <a:t>Sticky bit</a:t>
            </a:r>
            <a:r>
              <a:rPr lang="ko-KR" altLang="en-US" sz="2400" dirty="0"/>
              <a:t>을 가지고 있고 이 권한을 가지면 이 디렉토리의 소유자만이 파일을 지울 수 있기 </a:t>
            </a:r>
            <a:r>
              <a:rPr lang="ko-KR" altLang="en-US" sz="2400" dirty="0" err="1"/>
              <a:t>떄문에</a:t>
            </a:r>
            <a:r>
              <a:rPr lang="ko-KR" altLang="en-US" sz="2400" dirty="0"/>
              <a:t> 삭제가 불가능하다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05954A-01E6-FF77-ABE9-C0B7EB70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85" y="1825625"/>
            <a:ext cx="453429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23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540</ep:Words>
  <ep:PresentationFormat>와이드스크린</ep:PresentationFormat>
  <ep:Paragraphs>121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Homework #3</vt:lpstr>
      <vt:lpstr>Homework #3</vt:lpstr>
      <vt:lpstr>Homework #3</vt:lpstr>
      <vt:lpstr>Homework #3</vt:lpstr>
      <vt:lpstr>Homework #3</vt:lpstr>
      <vt:lpstr>Homework #3</vt:lpstr>
      <vt:lpstr>Homework #3</vt:lpstr>
      <vt:lpstr>Homework #3</vt:lpstr>
      <vt:lpstr>Homework #3-problems</vt:lpstr>
      <vt:lpstr>Homework #3-problems</vt:lpstr>
      <vt:lpstr>Homework #3-problems</vt:lpstr>
      <vt:lpstr>Homework #3-problems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2023-04-04T13:21:35.000</dcterms:created>
  <dc:creator>조 나현</dc:creator>
  <cp:lastModifiedBy>user</cp:lastModifiedBy>
  <dcterms:modified xsi:type="dcterms:W3CDTF">2023-04-07T11:58:36.107</dcterms:modified>
  <cp:revision>29</cp:revision>
  <dc:title>Homework #3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