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#4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82063" y="1600200"/>
            <a:ext cx="4908549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결과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84</a:t>
            </a:r>
            <a:r>
              <a:rPr lang="ko-KR" altLang="en-US"/>
              <a:t> </a:t>
            </a:r>
            <a:r>
              <a:rPr lang="en-US" altLang="ko-KR"/>
              <a:t>1005</a:t>
            </a:r>
            <a:r>
              <a:rPr lang="ko-KR" altLang="en-US"/>
              <a:t> </a:t>
            </a:r>
            <a:r>
              <a:rPr lang="en-US" altLang="ko-KR"/>
              <a:t>5487</a:t>
            </a:r>
            <a:r>
              <a:rPr lang="ko-KR" altLang="en-US"/>
              <a:t>     </a:t>
            </a:r>
            <a:r>
              <a:rPr lang="en-US" altLang="ko-KR"/>
              <a:t>3lpigs_edit.txt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각각</a:t>
            </a:r>
            <a:r>
              <a:rPr lang="en-US" altLang="ko-KR"/>
              <a:t>,</a:t>
            </a:r>
            <a:r>
              <a:rPr lang="ko-KR" altLang="en-US"/>
              <a:t> 줄 수</a:t>
            </a:r>
            <a:r>
              <a:rPr lang="en-US" altLang="ko-KR"/>
              <a:t>,</a:t>
            </a:r>
            <a:r>
              <a:rPr lang="ko-KR" altLang="en-US"/>
              <a:t> 단어 수</a:t>
            </a:r>
            <a:r>
              <a:rPr lang="en-US" altLang="ko-KR"/>
              <a:t>,</a:t>
            </a:r>
            <a:r>
              <a:rPr lang="ko-KR" altLang="en-US"/>
              <a:t> 문자 수를 의미한다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0240" y="2190446"/>
            <a:ext cx="5694251" cy="3345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965" y="2644000"/>
            <a:ext cx="5471634" cy="317019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560818" y="1600200"/>
            <a:ext cx="5021580" cy="47796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 Which file has the sentence “This is the test.”?</a:t>
            </a:r>
            <a:endParaRPr xmlns:mc="http://schemas.openxmlformats.org/markup-compatibility/2006" xmlns:hp="http://schemas.haansoft.com/office/presentation/8.0" sz="2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:tmp story</a:t>
            </a:r>
            <a:endParaRPr xmlns:mc="http://schemas.openxmlformats.org/markup-compatibility/2006" xmlns:hp="http://schemas.haansoft.com/office/presentation/8.0" lang="en-US" altLang="ko-KR" sz="2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2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-why? : :3,10w tmpstory </a:t>
            </a:r>
            <a:r>
              <a:rPr xmlns:mc="http://schemas.openxmlformats.org/markup-compatibility/2006" xmlns:hp="http://schemas.haansoft.com/office/presentation/8.0" lang="ko-KR" altLang="en-US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라는 명령어를 통해 3번째 줄부터 10번째 줄까지의 내용을 tmpstory라는 이름의 파일로 저장하였기 때문이다</a:t>
            </a:r>
            <a:r>
              <a:rPr xmlns:mc="http://schemas.openxmlformats.org/markup-compatibility/2006" xmlns:hp="http://schemas.haansoft.com/office/presentation/8.0" lang="en-US" altLang="ko-KR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2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작성을 </a:t>
            </a:r>
            <a:r>
              <a:rPr xmlns:mc="http://schemas.openxmlformats.org/markup-compatibility/2006" xmlns:hp="http://schemas.haansoft.com/office/presentation/8.0" lang="en-US" altLang="ko-KR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:3</a:t>
            </a:r>
            <a:r>
              <a:rPr xmlns:mc="http://schemas.openxmlformats.org/markup-compatibility/2006" xmlns:hp="http://schemas.haansoft.com/office/presentation/8.0" lang="ko-KR" altLang="en-US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을 통해 </a:t>
            </a:r>
            <a:r>
              <a:rPr xmlns:mc="http://schemas.openxmlformats.org/markup-compatibility/2006" xmlns:hp="http://schemas.haansoft.com/office/presentation/8.0" lang="en-US" altLang="ko-KR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</a:t>
            </a:r>
            <a:r>
              <a:rPr xmlns:mc="http://schemas.openxmlformats.org/markup-compatibility/2006" xmlns:hp="http://schemas.haansoft.com/office/presentation/8.0" lang="ko-KR" altLang="en-US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번째 줄부터 하였음</a:t>
            </a:r>
            <a:r>
              <a:rPr xmlns:mc="http://schemas.openxmlformats.org/markup-compatibility/2006" xmlns:hp="http://schemas.haansoft.com/office/presentation/8.0" lang="en-US" altLang="ko-KR" sz="2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endParaRPr xmlns:mc="http://schemas.openxmlformats.org/markup-compatibility/2006" xmlns:hp="http://schemas.haansoft.com/office/presentation/8.0" lang="en-US" altLang="ko-KR" sz="2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99372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en-US" altLang="ko-KR"/>
              <a:t>yy: </a:t>
            </a:r>
            <a:r>
              <a:rPr lang="ko-KR" altLang="en-US"/>
              <a:t>현재 줄을 복사한다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p:</a:t>
            </a:r>
            <a:r>
              <a:rPr lang="ko-KR" altLang="en-US"/>
              <a:t> 현재 커서 다음 줄에 붙여넣는다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dd:</a:t>
            </a:r>
            <a:r>
              <a:rPr lang="ko-KR" altLang="en-US"/>
              <a:t> 한 줄을 지운다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2240121"/>
            <a:ext cx="52959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>- What is the command “:1,$s/pigs/lambs/g” for?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: pig</a:t>
            </a:r>
            <a:r>
              <a:rPr lang="ko-KR" altLang="en-US"/>
              <a:t>라는 단어를 모두 </a:t>
            </a:r>
            <a:r>
              <a:rPr lang="en-US" altLang="ko-KR"/>
              <a:t>lambs</a:t>
            </a:r>
            <a:r>
              <a:rPr lang="ko-KR" altLang="en-US"/>
              <a:t>로 대체하는 명령어이다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2501067"/>
            <a:ext cx="4682953" cy="27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1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#4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problem 1.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(1):1,$s/g/G/g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(2):3,5S/5/X/g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(3):1s/a/A/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(4):3,5d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(5):$d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(6):.,$d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(7) :r ! ls -l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#4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problem 1.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0010" y="1417638"/>
            <a:ext cx="8684100" cy="511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2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</ep:Words>
  <ep:PresentationFormat>화면 슬라이드 쇼(4:3)</ep:PresentationFormat>
  <ep:Paragraphs>44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Homework #4</vt:lpstr>
      <vt:lpstr>Homework #4</vt:lpstr>
      <vt:lpstr>Homework #4</vt:lpstr>
      <vt:lpstr>Homework #4</vt:lpstr>
      <vt:lpstr>Homework #4 - problem 1.</vt:lpstr>
      <vt:lpstr>Homework #4 - problem 1.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2023-04-11T06:49:06.796</dcterms:created>
  <dc:creator>user</dc:creator>
  <cp:lastModifiedBy>user</cp:lastModifiedBy>
  <dcterms:modified xsi:type="dcterms:W3CDTF">2023-04-15T12:55:56.084</dcterms:modified>
  <cp:revision>23</cp:revision>
  <dc:title>Homework #4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