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50" d="100"/>
          <a:sy n="5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Homework #5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4037692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1.permission denied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권한 거부 즉</a:t>
            </a:r>
            <a:r>
              <a:rPr lang="en-US" altLang="ko-KR"/>
              <a:t>,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명령어의 종료 코드중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하나이다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2270" y="1600200"/>
            <a:ext cx="6790127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 sz="1800"/>
              <a:t>=&gt;</a:t>
            </a:r>
            <a:r>
              <a:rPr lang="ko-KR" altLang="en-US" sz="1800"/>
              <a:t> </a:t>
            </a:r>
            <a:r>
              <a:rPr lang="en-US" altLang="ko-KR" sz="1800"/>
              <a:t>-f </a:t>
            </a:r>
            <a:r>
              <a:rPr lang="ko-KR" altLang="en-US" sz="1800"/>
              <a:t>옵션은 명령어에 대한 설명이고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/>
              <a:t>-k</a:t>
            </a:r>
            <a:r>
              <a:rPr lang="ko-KR" altLang="en-US" sz="1800"/>
              <a:t> 옵션은 특정 키워드가 있는 페이지를 찾는 명령어 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2096" y="1633251"/>
            <a:ext cx="4422679" cy="3469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Homework  #5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man 1 passwd:passwd </a:t>
            </a:r>
            <a:r>
              <a:rPr lang="ko-KR" altLang="en-US"/>
              <a:t>명령어에 대한 정보 제공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man 5 passwd:/etc/passwd</a:t>
            </a:r>
            <a:r>
              <a:rPr lang="ko-KR" altLang="en-US"/>
              <a:t> 파일에 대한 정보 제공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man -a passwd : passwd </a:t>
            </a:r>
            <a:r>
              <a:rPr lang="ko-KR" altLang="en-US"/>
              <a:t>키워드가 담긴 페이지를 모두 보여준다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 r="32640"/>
          <a:stretch>
            <a:fillRect/>
          </a:stretch>
        </p:blipFill>
        <p:spPr>
          <a:xfrm>
            <a:off x="6772274" y="1857805"/>
            <a:ext cx="4947921" cy="44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4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Homework #5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5.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gzip, gunzip, zcat - compress or </a:t>
            </a:r>
            <a:r>
              <a:rPr lang="ko-KR" altLang="en-US"/>
              <a:t>   </a:t>
            </a:r>
            <a:r>
              <a:rPr lang="en-US" altLang="ko-KR"/>
              <a:t>expand files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0728" y="2181403"/>
            <a:ext cx="5082540" cy="24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Homework #5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6.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6228" y="1561995"/>
            <a:ext cx="3693521" cy="460237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1900861"/>
            <a:ext cx="541828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Homework #5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7.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-&gt;/ssh</a:t>
            </a:r>
            <a:r>
              <a:rPr lang="ko-KR" altLang="en-US"/>
              <a:t>라는 명령어를 치면 </a:t>
            </a:r>
            <a:r>
              <a:rPr lang="en-US" altLang="ko-KR"/>
              <a:t>ssh</a:t>
            </a:r>
            <a:r>
              <a:rPr lang="ko-KR" altLang="en-US"/>
              <a:t>관련 문서들은 나오지만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/openssh-client</a:t>
            </a:r>
            <a:r>
              <a:rPr lang="ko-KR" altLang="en-US"/>
              <a:t>를 치면 아무것도 나오지 않아서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openssh-client</a:t>
            </a:r>
            <a:r>
              <a:rPr lang="ko-KR" altLang="en-US"/>
              <a:t>라는 것은 없다는 것을 보여주는 캡쳐본이다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9296" y="1866568"/>
            <a:ext cx="3854285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1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Homework #5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8.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8" y="1600200"/>
            <a:ext cx="5765799" cy="5257800"/>
          </a:xfrm>
        </p:spPr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en-US" altLang="ko-KR"/>
              <a:t>9.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 sz="2064"/>
              <a:t>=&gt;</a:t>
            </a:r>
            <a:r>
              <a:rPr lang="ko-KR" altLang="en-US" sz="2064"/>
              <a:t> </a:t>
            </a:r>
            <a:r>
              <a:rPr lang="en-US" altLang="ko-KR" sz="2064"/>
              <a:t>이 명령어는 cat (concatenate) 명령어를 </a:t>
            </a:r>
            <a:endParaRPr lang="en-US" altLang="ko-KR" sz="2064"/>
          </a:p>
          <a:p>
            <a:pPr marL="0" indent="0">
              <a:buNone/>
              <a:defRPr/>
            </a:pPr>
            <a:r>
              <a:rPr lang="en-US" altLang="ko-KR" sz="2064"/>
              <a:t>사용하여 /etc/logrotate.d 디렉토리에 </a:t>
            </a:r>
            <a:endParaRPr lang="en-US" altLang="ko-KR" sz="2064"/>
          </a:p>
          <a:p>
            <a:pPr marL="0" indent="0">
              <a:buNone/>
              <a:defRPr/>
            </a:pPr>
            <a:r>
              <a:rPr lang="en-US" altLang="ko-KR" sz="2064"/>
              <a:t>있는 rsyslog 파일의 내용을 출력하는 것입니다.</a:t>
            </a:r>
            <a:endParaRPr lang="en-US" altLang="ko-KR" sz="2064"/>
          </a:p>
          <a:p>
            <a:pPr marL="0" indent="0">
              <a:buNone/>
              <a:defRPr/>
            </a:pPr>
            <a:endParaRPr lang="en-US" altLang="ko-KR" sz="2064"/>
          </a:p>
          <a:p>
            <a:pPr marL="0" indent="0">
              <a:buNone/>
              <a:defRPr/>
            </a:pPr>
            <a:r>
              <a:rPr lang="en-US" altLang="ko-KR" sz="2064"/>
              <a:t>=&gt;</a:t>
            </a:r>
            <a:r>
              <a:rPr lang="ko-KR" altLang="en-US" sz="2064"/>
              <a:t> </a:t>
            </a:r>
            <a:r>
              <a:rPr lang="en-US" altLang="ko-KR" sz="2064"/>
              <a:t>rotate</a:t>
            </a:r>
            <a:r>
              <a:rPr lang="ko-KR" altLang="en-US" sz="2064"/>
              <a:t>의 값은 </a:t>
            </a:r>
            <a:r>
              <a:rPr lang="en-US" altLang="ko-KR" sz="2064"/>
              <a:t>4</a:t>
            </a:r>
            <a:r>
              <a:rPr lang="ko-KR" altLang="en-US" sz="2064"/>
              <a:t>이다</a:t>
            </a:r>
            <a:r>
              <a:rPr lang="en-US" altLang="ko-KR" sz="2064"/>
              <a:t>.</a:t>
            </a:r>
            <a:endParaRPr lang="en-US" altLang="ko-KR" sz="2064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1997" y="2148533"/>
            <a:ext cx="4755291" cy="342929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3028" y="2049621"/>
            <a:ext cx="4853940" cy="27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6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Homework #5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10.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/etc/passwd는 리눅스와 유닉스 시스템에서 사용자 계정 정보를 저장하는 파일</a:t>
            </a:r>
            <a:r>
              <a:rPr lang="ko-KR" altLang="en-US"/>
              <a:t>이</a:t>
            </a:r>
            <a:r>
              <a:rPr lang="en-US" altLang="ko-KR"/>
              <a:t>다.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8" y="1417638"/>
            <a:ext cx="5384799" cy="4708525"/>
          </a:xfrm>
        </p:spPr>
        <p:txBody>
          <a:bodyPr>
            <a:normAutofit fontScale="92500" lnSpcReduction="20000"/>
          </a:bodyPr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이 파일은 각 사용자의 계정 정보를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콜론(:)으로 구분하여 7개의 목록으로 저장한다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사용자 이름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사용자 비밀번호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사용자 ID(UID)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사용자가 속한 그룹의 ID(GID)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사용자의 이름 또는 기타 정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사용자 홈 디렉토리 경로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7.</a:t>
            </a:r>
            <a:r>
              <a:rPr lang="ko-KR" altLang="en-US"/>
              <a:t>사용자 셸 경로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0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144</ep:Words>
  <ep:PresentationFormat>화면 슬라이드 쇼(4:3)</ep:PresentationFormat>
  <ep:Paragraphs>76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Homework #5</vt:lpstr>
      <vt:lpstr>Homework  #5</vt:lpstr>
      <vt:lpstr>Homework #5</vt:lpstr>
      <vt:lpstr>Homework #5</vt:lpstr>
      <vt:lpstr>Homework #5</vt:lpstr>
      <vt:lpstr>Homework #5</vt:lpstr>
      <vt:lpstr>Homework #5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2023-04-12T17:25:21.614</dcterms:created>
  <dc:creator>user</dc:creator>
  <cp:lastModifiedBy>user</cp:lastModifiedBy>
  <dcterms:modified xsi:type="dcterms:W3CDTF">2023-04-22T15:07:54.164</dcterms:modified>
  <cp:revision>20</cp:revision>
  <dc:title>Homework #5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