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59" r:id="rId15"/>
    <p:sldId id="272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1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067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4802" y="1768707"/>
            <a:ext cx="4577595" cy="4357456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디스크 </a:t>
            </a:r>
            <a:r>
              <a:rPr lang="en-US" altLang="ko-KR"/>
              <a:t>‘sda’</a:t>
            </a:r>
            <a:r>
              <a:rPr lang="ko-KR" altLang="en-US"/>
              <a:t> 의 사양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: sectors =&gt;</a:t>
            </a:r>
            <a:r>
              <a:rPr lang="ko-KR" altLang="en-US"/>
              <a:t> </a:t>
            </a:r>
            <a:r>
              <a:rPr lang="en-US" altLang="ko-KR"/>
              <a:t>41943040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sector</a:t>
            </a:r>
            <a:r>
              <a:rPr lang="ko-KR" altLang="en-US"/>
              <a:t> </a:t>
            </a:r>
            <a:r>
              <a:rPr lang="en-US" altLang="ko-KR"/>
              <a:t>bytes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512bytes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I/0</a:t>
            </a:r>
            <a:r>
              <a:rPr lang="ko-KR" altLang="en-US"/>
              <a:t> </a:t>
            </a:r>
            <a:r>
              <a:rPr lang="en-US" altLang="ko-KR"/>
              <a:t>size =&gt;</a:t>
            </a:r>
            <a:r>
              <a:rPr lang="ko-KR" altLang="en-US"/>
              <a:t> </a:t>
            </a:r>
            <a:r>
              <a:rPr lang="en-US" altLang="ko-KR"/>
              <a:t>512bytes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파티션의 개수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4003" y="1768707"/>
            <a:ext cx="5585265" cy="4188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10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0" y="1600199"/>
            <a:ext cx="5384799" cy="5257800"/>
          </a:xfrm>
        </p:spPr>
        <p:txBody>
          <a:bodyPr/>
          <a:p>
            <a:pPr>
              <a:defRPr/>
            </a:pPr>
            <a:r>
              <a:rPr lang="ko-KR" altLang="en-US" sz="2000"/>
              <a:t> setquota는 리눅스에서 사용자 또는 그룹에 대한 디스크 할당량을 설정하는 명령어이다.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-u </a:t>
            </a:r>
            <a:r>
              <a:rPr lang="ko-KR" altLang="en-US" sz="2000"/>
              <a:t>옵션은 사용자에 대해서 디스크 할당량을 설정하고 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-g</a:t>
            </a:r>
            <a:r>
              <a:rPr lang="ko-KR" altLang="en-US" sz="2000"/>
              <a:t> 옵션은 그룹에 대해서 디스크 할당량을 설정한다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2 4: 소프트 제한(Soft limit)을 2개의 파일로 하고 하드 제한(Hard limit)을 4개의 파일로 합니다. 이는 사용자가 생성할 수 있는 파일의 개수를 제한하는 것을 의미한다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-&gt;</a:t>
            </a:r>
            <a:r>
              <a:rPr lang="ko-KR" altLang="en-US" sz="2000"/>
              <a:t> 소프트 제한은 사용자가 할당량을 초과하더라도 일시적으로 사용이 가능한 용량을 의미하며, 하드 제한은 사용자가 할당량을 초과할 수 없는 최대 용량을 의미한다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-&gt;</a:t>
            </a:r>
            <a:r>
              <a:rPr lang="ko-KR" altLang="en-US" sz="2000"/>
              <a:t> </a:t>
            </a:r>
            <a:r>
              <a:rPr lang="en-US" altLang="ko-KR" sz="2000"/>
              <a:t>4</a:t>
            </a:r>
            <a:r>
              <a:rPr lang="ko-KR" altLang="en-US" sz="2000"/>
              <a:t> </a:t>
            </a:r>
            <a:r>
              <a:rPr lang="en-US" altLang="ko-KR" sz="2000"/>
              <a:t>6</a:t>
            </a:r>
            <a:r>
              <a:rPr lang="ko-KR" altLang="en-US" sz="2000"/>
              <a:t> </a:t>
            </a:r>
            <a:r>
              <a:rPr lang="en-US" altLang="ko-KR" sz="2000"/>
              <a:t>4</a:t>
            </a:r>
            <a:r>
              <a:rPr lang="ko-KR" altLang="en-US" sz="2000"/>
              <a:t> </a:t>
            </a:r>
            <a:r>
              <a:rPr lang="en-US" altLang="ko-KR" sz="2000"/>
              <a:t>6</a:t>
            </a:r>
            <a:r>
              <a:rPr lang="ko-KR" altLang="en-US" sz="2000"/>
              <a:t> 인자도 비슷한 맥락이다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3440" y="2049462"/>
            <a:ext cx="524255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11.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p>
            <a:pPr>
              <a:defRPr/>
            </a:pPr>
            <a:r>
              <a:rPr lang="ko-KR" altLang="en-US"/>
              <a:t>소프트 리미트: 사용자가 자신의 하드 디스크 공간 및 파일 수 사용량을 확인할 수 있는 경고 기능이다. 사용자는 소프트 리미트를 초과하면 경고 메시지를 받고, 일부 작업을 계속 수행할 수 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하드 리미트: 사용자의 하드 디스크 공간 및 파일 수 사용량을 제한하는 제한 기능이다. 사용자는 하드 리미트를 초과하면 파일을 생성하거나 변경할 수 없다.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따라서 소프트 리미트는 사용자에게 경고를 주는 역할을 하고, 하드 리미트는 사용자의 자원 사용량을 제한하는 역할을 한다.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7522" y="2111385"/>
            <a:ext cx="5486875" cy="34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12.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en-US" altLang="ko-KR"/>
              <a:t>h1</a:t>
            </a:r>
            <a:r>
              <a:rPr lang="ko-KR" altLang="en-US"/>
              <a:t>은 잘 만들어졌으나 </a:t>
            </a:r>
            <a:r>
              <a:rPr lang="en-US" altLang="ko-KR"/>
              <a:t>h2</a:t>
            </a:r>
            <a:r>
              <a:rPr lang="ko-KR" altLang="en-US"/>
              <a:t>는 에러 메세지가 뜨며 파일이 생성되지 않았다</a:t>
            </a:r>
            <a:r>
              <a:rPr lang="en-US" altLang="ko-KR"/>
              <a:t>.</a:t>
            </a:r>
            <a:r>
              <a:rPr lang="ko-KR" altLang="en-US"/>
              <a:t> 이유는 </a:t>
            </a:r>
            <a:r>
              <a:rPr lang="en-US" altLang="ko-KR"/>
              <a:t>hook</a:t>
            </a:r>
            <a:r>
              <a:rPr lang="ko-KR" altLang="en-US"/>
              <a:t>의 용량은 그룹의 하드 제한을 통해 최대 </a:t>
            </a:r>
            <a:r>
              <a:rPr lang="en-US" altLang="ko-KR"/>
              <a:t>6</a:t>
            </a:r>
            <a:r>
              <a:rPr lang="ko-KR" altLang="en-US"/>
              <a:t>개 까지만 파일을 생성 할 수 있는데 </a:t>
            </a:r>
            <a:r>
              <a:rPr lang="en-US" altLang="ko-KR"/>
              <a:t>h2</a:t>
            </a:r>
            <a:r>
              <a:rPr lang="ko-KR" altLang="en-US"/>
              <a:t>를 만드면 </a:t>
            </a:r>
            <a:r>
              <a:rPr lang="en-US" altLang="ko-KR"/>
              <a:t>7</a:t>
            </a:r>
            <a:r>
              <a:rPr lang="ko-KR" altLang="en-US"/>
              <a:t>개로 용량 초과 이기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du</a:t>
            </a:r>
            <a:r>
              <a:rPr lang="ko-KR" altLang="en-US"/>
              <a:t> 명령어는 디렉토리 또는 파일의 용량을 보여주는 명령어이다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608" y="2254605"/>
            <a:ext cx="5456392" cy="33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#6 - problems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dd if=/dev/zero of=backup_disk.img bs=1024 count=10000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-mkfs.ext4 -b 1024 backup_disk.img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-mkdir backup_disk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-mount -t ext4 -o loop backup_disk.img backup_disk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pPr>
              <a:defRPr/>
            </a:pPr>
            <a:br>
              <a:rPr lang="en-US" altLang="ko-KR"/>
            </a:b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1814" y="1638144"/>
            <a:ext cx="5216366" cy="38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9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#6 - 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/>
              <a:t>1.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“ls –h1 backup_disk.img”</a:t>
            </a:r>
            <a:r>
              <a:rPr lang="en-US" altLang="ko-KR"/>
              <a:t>:</a:t>
            </a:r>
            <a:r>
              <a:rPr lang="ko-KR" altLang="en-US"/>
              <a:t> “backup_disk.img”는 용량이 10MB이다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“blkid backup_disk.img” </a:t>
            </a:r>
            <a:r>
              <a:rPr lang="en-US" altLang="ko-KR"/>
              <a:t>:</a:t>
            </a:r>
            <a:r>
              <a:rPr lang="ko-KR" altLang="en-US"/>
              <a:t>파일시스템이 “ext4” 인 것을 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“ls –hl backup_disk” </a:t>
            </a:r>
            <a:r>
              <a:rPr lang="en-US" altLang="ko-KR"/>
              <a:t>:</a:t>
            </a:r>
            <a:r>
              <a:rPr lang="ko-KR" altLang="en-US"/>
              <a:t>backup_disk의 권한이 root가 된 것을 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“df –T backup_disk” </a:t>
            </a:r>
            <a:r>
              <a:rPr lang="en-US" altLang="ko-KR"/>
              <a:t>:</a:t>
            </a:r>
            <a:r>
              <a:rPr lang="ko-KR" altLang="en-US"/>
              <a:t> 디스크 사용현황 파악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소유권 변경 </a:t>
            </a:r>
            <a:r>
              <a:rPr lang="en-US" altLang="ko-KR"/>
              <a:t>:</a:t>
            </a:r>
            <a:r>
              <a:rPr lang="ko-KR" altLang="en-US"/>
              <a:t>  </a:t>
            </a:r>
            <a:r>
              <a:rPr lang="en-US" altLang="ko-KR"/>
              <a:t>jonahyun </a:t>
            </a:r>
            <a:r>
              <a:rPr lang="ko-KR" altLang="en-US"/>
              <a:t>에서 </a:t>
            </a:r>
            <a:r>
              <a:rPr lang="en-US" altLang="ko-KR"/>
              <a:t>root</a:t>
            </a:r>
            <a:r>
              <a:rPr lang="ko-KR" altLang="en-US"/>
              <a:t>로 변경됨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사이즈 변경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16K</a:t>
            </a:r>
            <a:r>
              <a:rPr lang="ko-KR" altLang="en-US"/>
              <a:t>로 늘어남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#6 - 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"mount" 명령에서 "sync" 옵션은 파일 시스템의 동기화 방식을 설정하는 옵션이다.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이 옵션을 사용하면 파일 시스템이 동기식으로 마운트되어 디스크에 데이터가 즉시 기록된다.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이것은 데이터 손실을 방지하고 파일 시스템이 불안정한 경우에도 데이터의 일관성을 유지하는 데 도움이 된다.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8" y="2060575"/>
            <a:ext cx="5384799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-"sync" 옵션은 데이터의 무결성이나 안정성이 중요한 시스템에서 사용하는 것이 좋다.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예를 들어 중요한 서버, 데이터베이스 또는 파일 서버에서 사용할 수 있다.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76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#6 - 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1. dd if=/dev/zero of=vfat_disk.img bs=1042 count=10240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2. mkfs –t fat vfat_disk.img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3. sudo mount -o loop,uid=1000,gid=1000 vfat_disk.img backup_disk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03974" y="2255418"/>
            <a:ext cx="5540220" cy="28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2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>
              <a:defRPr/>
            </a:pPr>
            <a:r>
              <a:rPr lang="en-US" altLang="ko-KR"/>
              <a:t>Homework #6 - problems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1201" y="846137"/>
            <a:ext cx="10871196" cy="6011862"/>
          </a:xfrm>
        </p:spPr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 sz="3027"/>
              <a:t>5.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1)</a:t>
            </a:r>
            <a:r>
              <a:rPr lang="ko-KR" altLang="en-US" sz="2400"/>
              <a:t> </a:t>
            </a:r>
            <a:r>
              <a:rPr lang="en-US" altLang="ko-KR" sz="2400"/>
              <a:t>소프트 링크는 링크 파일을 통해 원본 파일에 대한 경로를 참조</a:t>
            </a:r>
            <a:r>
              <a:rPr lang="ko-KR" altLang="en-US" sz="2400"/>
              <a:t>한</a:t>
            </a:r>
            <a:r>
              <a:rPr lang="en-US" altLang="ko-KR" sz="2400"/>
              <a:t>다. 즉, 링크 파일은 원본 파일에 대한 새로운 이름을 가리키는데, 링크 파일이 가리키는 원본 파일이 삭제되면 링크 파일은 무효화</a:t>
            </a:r>
            <a:r>
              <a:rPr lang="ko-KR" altLang="en-US" sz="2400"/>
              <a:t>된</a:t>
            </a:r>
            <a:r>
              <a:rPr lang="en-US" altLang="ko-KR" sz="2400"/>
              <a:t>다. 반면, 하드 링크는 원본 파일 자체에 대한 링크를 만</a:t>
            </a:r>
            <a:r>
              <a:rPr lang="ko-KR" altLang="en-US" sz="2400"/>
              <a:t>든</a:t>
            </a:r>
            <a:r>
              <a:rPr lang="en-US" altLang="ko-KR" sz="2400"/>
              <a:t>다. 원본 파일과 하드 링크 파일은 동일한 inode를 공유하며, 이는 둘 중 하나가 삭제되더라도 다른 파일은 여전히 원본 파일을 가리키는 것을 의미</a:t>
            </a:r>
            <a:r>
              <a:rPr lang="ko-KR" altLang="en-US" sz="2400"/>
              <a:t>한</a:t>
            </a:r>
            <a:r>
              <a:rPr lang="en-US" altLang="ko-KR" sz="2400"/>
              <a:t>다.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2)</a:t>
            </a:r>
            <a:r>
              <a:rPr lang="ko-KR" altLang="en-US" sz="2400"/>
              <a:t> </a:t>
            </a:r>
            <a:r>
              <a:rPr lang="en-US" altLang="ko-KR" sz="2400"/>
              <a:t>소프트 링크는 다른 파일 시스템에 대한 링크를 만들 수 있다. 하드 링크는 같은 파일 시스템에만 적용</a:t>
            </a:r>
            <a:r>
              <a:rPr lang="ko-KR" altLang="en-US" sz="2400"/>
              <a:t>된</a:t>
            </a:r>
            <a:r>
              <a:rPr lang="en-US" altLang="ko-KR" sz="2400"/>
              <a:t>다.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3)</a:t>
            </a:r>
            <a:r>
              <a:rPr lang="ko-KR" altLang="en-US" sz="2400"/>
              <a:t> </a:t>
            </a:r>
            <a:r>
              <a:rPr lang="en-US" altLang="ko-KR" sz="2400"/>
              <a:t>소프트 링크는 원본 파일과 링크 파일 간의 차이를 유지하기 위해 ls 명령어로 확인할 때, 링크 파일 이름 앞에 l 문자가 나타</a:t>
            </a:r>
            <a:r>
              <a:rPr lang="ko-KR" altLang="en-US" sz="2400"/>
              <a:t>난다</a:t>
            </a:r>
            <a:r>
              <a:rPr lang="en-US" altLang="ko-KR" sz="2400"/>
              <a:t>. 하드 링크는 원본 파일과 링크 파일 간의 차이가 없기 때문에 파일 유형이나 이름 앞에 표시되는 문자가 달라지지 않</a:t>
            </a:r>
            <a:r>
              <a:rPr lang="ko-KR" altLang="en-US" sz="2400"/>
              <a:t>는</a:t>
            </a:r>
            <a:r>
              <a:rPr lang="en-US" altLang="ko-KR" sz="2400"/>
              <a:t>다.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4)</a:t>
            </a:r>
            <a:r>
              <a:rPr lang="ko-KR" altLang="en-US" sz="2400"/>
              <a:t> </a:t>
            </a:r>
            <a:r>
              <a:rPr lang="en-US" altLang="ko-KR" sz="2400"/>
              <a:t>원본 파일에 대한 하드 링크는 일반적으로 파일 이름의 개수를 줄이고 디스크 공간을 절약할 수 있다. 그러나 원본 파일을 삭제하기 위해서는 모든 하드 링크를 제거해야 하기 때문에 사용에 주의해야 </a:t>
            </a:r>
            <a:r>
              <a:rPr lang="ko-KR" altLang="en-US" sz="2400"/>
              <a:t>한</a:t>
            </a:r>
            <a:r>
              <a:rPr lang="en-US" altLang="ko-KR" sz="2400"/>
              <a:t>다. 소프트 링크는 하드 링크보다 덜 효율적이지만, 파일 시스템 간의 링크 생성을 가능하게 </a:t>
            </a:r>
            <a:r>
              <a:rPr lang="ko-KR" altLang="en-US" sz="2400"/>
              <a:t>한</a:t>
            </a:r>
            <a:r>
              <a:rPr lang="en-US" altLang="ko-KR" sz="2400"/>
              <a:t>다.</a:t>
            </a:r>
            <a:endParaRPr lang="en-US" altLang="ko-KR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하드 링크는 일반 복사 파일과는 달리 원본 파일과 동일한 inode를 가지며, 해당 inode의 레퍼런스 카운트를 증가시켜 파일을 가리키는 다른 이름을 만드는 것이다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77769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2. 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8" y="2332037"/>
            <a:ext cx="5384799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/>
              <a:t>What are the files named “lntest_s” and “testln_s”?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각각 </a:t>
            </a:r>
            <a:r>
              <a:rPr lang="en-US" altLang="ko-KR"/>
              <a:t>lntest </a:t>
            </a:r>
            <a:r>
              <a:rPr lang="ko-KR" altLang="en-US"/>
              <a:t>파일과 </a:t>
            </a:r>
            <a:r>
              <a:rPr lang="en-US" altLang="ko-KR"/>
              <a:t>testln</a:t>
            </a:r>
            <a:r>
              <a:rPr lang="ko-KR" altLang="en-US"/>
              <a:t>을 가르키는 심볼릭 링크의 이름이다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0124" y="2270701"/>
            <a:ext cx="5265876" cy="23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7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3.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0" y="2034540"/>
            <a:ext cx="5384799" cy="4525963"/>
          </a:xfrm>
        </p:spPr>
        <p:txBody>
          <a:bodyPr/>
          <a:p>
            <a:pPr marL="0" indent="0">
              <a:buNone/>
              <a:defRPr/>
            </a:pPr>
            <a:r>
              <a:rPr lang="ko-KR" altLang="en-US"/>
              <a:t>마지막 결과는 </a:t>
            </a:r>
            <a:r>
              <a:rPr lang="en-US" altLang="ko-KR"/>
              <a:t>addition2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testln_s</a:t>
            </a:r>
            <a:r>
              <a:rPr lang="ko-KR" altLang="en-US"/>
              <a:t>는 </a:t>
            </a:r>
            <a:r>
              <a:rPr lang="en-US" altLang="ko-KR"/>
              <a:t>testln</a:t>
            </a:r>
            <a:r>
              <a:rPr lang="ko-KR" altLang="en-US"/>
              <a:t>을 가르키고 있기 때문에 </a:t>
            </a:r>
            <a:r>
              <a:rPr lang="en-US" altLang="ko-KR"/>
              <a:t>testln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내용을 출력할 때 </a:t>
            </a:r>
            <a:r>
              <a:rPr lang="en-US" altLang="ko-KR"/>
              <a:t>testln</a:t>
            </a:r>
            <a:r>
              <a:rPr lang="ko-KR" altLang="en-US"/>
              <a:t>의 내용과 </a:t>
            </a:r>
            <a:r>
              <a:rPr lang="en-US" altLang="ko-KR"/>
              <a:t>testln_s</a:t>
            </a:r>
            <a:r>
              <a:rPr lang="ko-KR" altLang="en-US"/>
              <a:t>의 내용이 함께 출력되기 때문이다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034540"/>
            <a:ext cx="5158740" cy="13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4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4.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첫번째 결과는 </a:t>
            </a:r>
            <a:r>
              <a:rPr lang="en-US" altLang="ko-KR" sz="2400"/>
              <a:t>/home/jonahyun/fs_test/lntest_s</a:t>
            </a:r>
            <a:r>
              <a:rPr lang="ko-KR" altLang="en-US" sz="2400"/>
              <a:t>이고 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두번째 결과는 </a:t>
            </a:r>
            <a:r>
              <a:rPr lang="en-US" altLang="ko-KR" sz="2400"/>
              <a:t>/home/jonahyun/fs_test/lntest</a:t>
            </a:r>
            <a:r>
              <a:rPr lang="ko-KR" altLang="en-US" sz="2400"/>
              <a:t>이다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</a:t>
            </a:r>
            <a:r>
              <a:rPr lang="en-US" altLang="ko-KR" sz="2400"/>
              <a:t>b</a:t>
            </a:r>
            <a:r>
              <a:rPr lang="ko-KR" altLang="en-US" sz="2400"/>
              <a:t> 이다</a:t>
            </a:r>
            <a:r>
              <a:rPr lang="en-US" altLang="ko-KR" sz="2400"/>
              <a:t>.</a:t>
            </a:r>
            <a:r>
              <a:rPr lang="ko-KR" altLang="en-US" sz="2400"/>
              <a:t> 이유는 </a:t>
            </a:r>
            <a:r>
              <a:rPr lang="en-US" altLang="ko-KR" sz="2400"/>
              <a:t>lntest_s</a:t>
            </a:r>
            <a:r>
              <a:rPr lang="ko-KR" altLang="en-US" sz="2400"/>
              <a:t>는 </a:t>
            </a:r>
            <a:r>
              <a:rPr lang="en-US" altLang="ko-KR" sz="2400"/>
              <a:t>lntest</a:t>
            </a:r>
            <a:r>
              <a:rPr lang="ko-KR" altLang="en-US" sz="2400"/>
              <a:t>을 가르키고 있다</a:t>
            </a:r>
            <a:r>
              <a:rPr lang="en-US" altLang="ko-KR" sz="2400"/>
              <a:t>.</a:t>
            </a:r>
            <a:r>
              <a:rPr lang="ko-KR" altLang="en-US" sz="2400"/>
              <a:t>  따라서 "lntest_s" 디렉토리 내부에 "b" 디렉토리를 생성하면, 실제로는 "lntest" 디렉토리 내부에 "b" 디렉토리가 생성되는 것이기 때문이다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3148" y="2260250"/>
            <a:ext cx="4457700" cy="192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5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5.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8" y="1600200"/>
            <a:ext cx="5384799" cy="5051480"/>
          </a:xfrm>
        </p:spPr>
        <p:txBody>
          <a:bodyPr>
            <a:normAutofit fontScale="92500" lnSpcReduction="10000"/>
          </a:bodyPr>
          <a:p>
            <a:pPr>
              <a:defRPr/>
            </a:pPr>
            <a:r>
              <a:rPr lang="en-US" altLang="ko-KR"/>
              <a:t>testln_h : </a:t>
            </a:r>
            <a:r>
              <a:rPr lang="ko-KR" altLang="en-US"/>
              <a:t>생성될 하드 링크의 이름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testln_h</a:t>
            </a:r>
            <a:r>
              <a:rPr lang="ko-KR" altLang="en-US"/>
              <a:t>는 하드링크를 생성한 것이고 </a:t>
            </a:r>
            <a:r>
              <a:rPr lang="en-US" altLang="ko-KR"/>
              <a:t>testln_s</a:t>
            </a:r>
            <a:r>
              <a:rPr lang="ko-KR" altLang="en-US"/>
              <a:t>는 심볼릭 링크를 생성한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하드 링크는 원본 파일과 링크된 파일이 같은 i-node를 가지고 있어 원본 파일과 링크된 파일이 완전히 같은 파일로 취급된다.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반면, 심볼릭 링크는 원본 파일이나 폴더를 가리키는 별도의 파일로, 원본 파일이나 폴더의 경로를 가지고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" y="2743041"/>
            <a:ext cx="5334000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3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6.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ko-KR" altLang="en-US" sz="2400"/>
              <a:t>첫번째 </a:t>
            </a:r>
            <a:r>
              <a:rPr lang="en-US" altLang="ko-KR" sz="2400"/>
              <a:t>cat</a:t>
            </a:r>
            <a:r>
              <a:rPr lang="ko-KR" altLang="en-US" sz="2400"/>
              <a:t>은 하드 링크 이기 때문에 </a:t>
            </a:r>
            <a:r>
              <a:rPr lang="en-US" altLang="ko-KR" sz="2400"/>
              <a:t>mv</a:t>
            </a:r>
            <a:r>
              <a:rPr lang="ko-KR" altLang="en-US" sz="2400"/>
              <a:t> 명령어를 수행해도 </a:t>
            </a:r>
            <a:r>
              <a:rPr lang="en-US" altLang="ko-KR" sz="2400"/>
              <a:t>testln</a:t>
            </a:r>
            <a:r>
              <a:rPr lang="ko-KR" altLang="en-US" sz="2400"/>
              <a:t> 파일의 내용이 출력되지만</a:t>
            </a:r>
            <a:r>
              <a:rPr lang="en-US" altLang="ko-KR" sz="2400"/>
              <a:t>,</a:t>
            </a:r>
            <a:r>
              <a:rPr lang="ko-KR" altLang="en-US" sz="2400"/>
              <a:t> 두번째 </a:t>
            </a:r>
            <a:r>
              <a:rPr lang="en-US" altLang="ko-KR" sz="2400"/>
              <a:t>cat</a:t>
            </a:r>
            <a:r>
              <a:rPr lang="ko-KR" altLang="en-US" sz="2400"/>
              <a:t>은 심볼릭 링크 이기 때문에 이제 더 이상 원본 파일인 "testln"을 가리키지 않게 되어 "no such file"이라는 에러 메시지가 출력됩니다.</a:t>
            </a:r>
            <a:endParaRPr lang="ko-KR" altLang="en-US" sz="2400"/>
          </a:p>
          <a:p>
            <a:pPr>
              <a:defRPr/>
            </a:pPr>
            <a:r>
              <a:rPr lang="en-US" altLang="ko-KR" sz="2400"/>
              <a:t>ls -l</a:t>
            </a:r>
            <a:r>
              <a:rPr lang="ko-KR" altLang="en-US" sz="2400"/>
              <a:t>과 </a:t>
            </a:r>
            <a:r>
              <a:rPr lang="en-US" altLang="ko-KR" sz="2400"/>
              <a:t>ls -i</a:t>
            </a:r>
            <a:r>
              <a:rPr lang="ko-KR" altLang="en-US" sz="2400"/>
              <a:t>를 출력한 결과 </a:t>
            </a:r>
            <a:r>
              <a:rPr lang="en-US" altLang="ko-KR" sz="2400"/>
              <a:t>testln_s</a:t>
            </a:r>
            <a:r>
              <a:rPr lang="ko-KR" altLang="en-US" sz="2400"/>
              <a:t>는 </a:t>
            </a:r>
            <a:r>
              <a:rPr lang="en-US" altLang="ko-KR" sz="2400"/>
              <a:t>Q</a:t>
            </a:r>
            <a:r>
              <a:rPr lang="ko-KR" altLang="en-US" sz="2400"/>
              <a:t>빨간색으로 출력되어 동작을 제대로 하지 않지만 </a:t>
            </a:r>
            <a:r>
              <a:rPr lang="en-US" altLang="ko-KR" sz="2400"/>
              <a:t>testln_h</a:t>
            </a:r>
            <a:r>
              <a:rPr lang="ko-KR" altLang="en-US" sz="2400"/>
              <a:t>는 동작을 제대로 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endParaRPr lang="ko-KR" altLang="en-US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280875"/>
            <a:ext cx="5181600" cy="27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3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7.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03762" y="1417638"/>
            <a:ext cx="4678636" cy="5440362"/>
          </a:xfrm>
        </p:spPr>
        <p:txBody>
          <a:bodyPr>
            <a:normAutofit fontScale="85000" lnSpcReduction="20000"/>
          </a:bodyPr>
          <a:p>
            <a:pPr marL="0" indent="0">
              <a:buNone/>
              <a:defRPr/>
            </a:pPr>
            <a:r>
              <a:rPr lang="en-US" altLang="ko-KR"/>
              <a:t>- dd</a:t>
            </a:r>
            <a:r>
              <a:rPr lang="ko-KR" altLang="en-US"/>
              <a:t>의 기능 </a:t>
            </a:r>
            <a:r>
              <a:rPr lang="en-US" altLang="ko-KR"/>
              <a:t>:</a:t>
            </a:r>
            <a:r>
              <a:rPr lang="ko-KR" altLang="en-US"/>
              <a:t> 블록 장치 간 데이터 복사를 수행하여 파일을 만든다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-mke2fs</a:t>
            </a:r>
            <a:r>
              <a:rPr lang="ko-KR" altLang="en-US"/>
              <a:t>의 기능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ext2, ext3 또는 ext4 파일 시스템을 생성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첫번째 </a:t>
            </a:r>
            <a:r>
              <a:rPr lang="en-US" altLang="ko-KR"/>
              <a:t>ls </a:t>
            </a:r>
            <a:r>
              <a:rPr lang="ko-KR" altLang="en-US"/>
              <a:t>와 두번째 </a:t>
            </a:r>
            <a:r>
              <a:rPr lang="en-US" altLang="ko-KR"/>
              <a:t>ls</a:t>
            </a:r>
            <a:r>
              <a:rPr lang="ko-KR" altLang="en-US"/>
              <a:t>의 차이</a:t>
            </a:r>
            <a:r>
              <a:rPr lang="en-US" altLang="ko-KR"/>
              <a:t>:</a:t>
            </a:r>
            <a:r>
              <a:rPr lang="ko-KR" altLang="en-US"/>
              <a:t> 첫번째는 아무것도 뜨지 않지만 두번째는 하나의 디렉토리가 있디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이유는 </a:t>
            </a:r>
            <a:r>
              <a:rPr lang="en-US" altLang="ko-KR"/>
              <a:t>“mount -o loop disk.img disk”</a:t>
            </a:r>
            <a:r>
              <a:rPr lang="ko-KR" altLang="en-US"/>
              <a:t> 명령어로 인해 "disk.img" 파일 시스템이 "disk" 디렉토리에 마운트되며, 해당 디렉토리에서 파일 시스템의 파일 및 폴더를 탐색할 수 있기 떄문이다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b="35040"/>
          <a:stretch>
            <a:fillRect/>
          </a:stretch>
        </p:blipFill>
        <p:spPr>
          <a:xfrm>
            <a:off x="609599" y="2152343"/>
            <a:ext cx="6064638" cy="222284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4375184"/>
            <a:ext cx="6064638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8.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defRPr/>
            </a:pPr>
            <a:r>
              <a:rPr lang="en-US" altLang="ko-KR"/>
              <a:t>-h : </a:t>
            </a:r>
            <a:r>
              <a:rPr lang="ko-KR" altLang="en-US"/>
              <a:t>사람이 이해하기 쉬운 단위로 출력한다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-i : inode </a:t>
            </a:r>
            <a:r>
              <a:rPr lang="ko-KR" altLang="en-US"/>
              <a:t>사용 현황을 출력한다</a:t>
            </a:r>
            <a:r>
              <a:rPr lang="en-US" altLang="ko-KR"/>
              <a:t>.</a:t>
            </a:r>
            <a:r>
              <a:rPr lang="ko-KR" altLang="en-US"/>
              <a:t> 사용가능한 </a:t>
            </a:r>
            <a:r>
              <a:rPr lang="en-US" altLang="ko-KR"/>
              <a:t>i-node</a:t>
            </a:r>
            <a:r>
              <a:rPr lang="ko-KR" altLang="en-US"/>
              <a:t> 수와 사용된 </a:t>
            </a:r>
            <a:r>
              <a:rPr lang="en-US" altLang="ko-KR"/>
              <a:t>i-node</a:t>
            </a:r>
            <a:r>
              <a:rPr lang="ko-KR" altLang="en-US"/>
              <a:t> 수를 보여준다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769447"/>
            <a:ext cx="4602879" cy="21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7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Homework #6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9.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p>
            <a:pPr mar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shared의 속성 :</a:t>
            </a:r>
            <a:r>
              <a:rPr lang="ko-KR" altLang="en-US" sz="2000"/>
              <a:t> </a:t>
            </a:r>
            <a:r>
              <a:rPr lang="en-US" altLang="ko-KR" sz="2000"/>
              <a:t>permission :3777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루트 권한을 가지고 </a:t>
            </a:r>
            <a:r>
              <a:rPr lang="en-US" altLang="ko-KR" sz="2000"/>
              <a:t>neverland</a:t>
            </a:r>
            <a:r>
              <a:rPr lang="ko-KR" altLang="en-US" sz="2000"/>
              <a:t>라는 그룹에 그룹소유권이 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소유자(owner)는 읽기, 쓰기, 실행 권한이 있고</a:t>
            </a:r>
            <a:r>
              <a:rPr lang="en-US" altLang="ko-KR" sz="2000"/>
              <a:t>,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그룹(group)은 읽기, 쓰기 권한이 있으며, setuid와 setgid가 설정되어 실행 파일에 대한 특수한 실행 권한이 부여되고</a:t>
            </a:r>
            <a:r>
              <a:rPr lang="en-US" altLang="ko-KR" sz="2000"/>
              <a:t>,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다른 사용자(other)는 읽기, 쓰기 권한이 있으며, sticky bit가 설정되어 디렉토리 내 파일의 삭제 권한이 제한된다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"quotacheck"는 Linux 시스템에서 디스크 사용량을 검사하고, 사용자별(quota), 그룹별(group quota) 및 파일 시스템 전체(overall)에 대한 용량 제한 정보를 설정하는 명령어이다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8229" y="1600200"/>
            <a:ext cx="4667539" cy="44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0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863</ep:Words>
  <ep:PresentationFormat>화면 슬라이드 쇼(4:3)</ep:PresentationFormat>
  <ep:Paragraphs>128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Homework #6</vt:lpstr>
      <vt:lpstr>Homework #6</vt:lpstr>
      <vt:lpstr>Homework #6</vt:lpstr>
      <vt:lpstr>Homework #6</vt:lpstr>
      <vt:lpstr>Homework #6</vt:lpstr>
      <vt:lpstr>Homework #6</vt:lpstr>
      <vt:lpstr>Homework #6</vt:lpstr>
      <vt:lpstr>Homework #6</vt:lpstr>
      <vt:lpstr>Homework #6</vt:lpstr>
      <vt:lpstr>Homework #6</vt:lpstr>
      <vt:lpstr>Homework #6</vt:lpstr>
      <vt:lpstr>Homework #6</vt:lpstr>
      <vt:lpstr>Homework #6 - problems</vt:lpstr>
      <vt:lpstr>Homework #6 - problems</vt:lpstr>
      <vt:lpstr>Homework #6 - problems</vt:lpstr>
      <vt:lpstr>Homework #6 - problems</vt:lpstr>
      <vt:lpstr>Homework #6 - problems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2023-04-25T14:51:43.551</dcterms:created>
  <dc:creator>user</dc:creator>
  <cp:lastModifiedBy>user</cp:lastModifiedBy>
  <dcterms:modified xsi:type="dcterms:W3CDTF">2023-05-05T08:58:39.917</dcterms:modified>
  <cp:revision>82</cp:revision>
  <dc:title>Homework #6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