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#8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999208"/>
            <a:ext cx="8534399" cy="1752600"/>
          </a:xfrm>
        </p:spPr>
        <p:txBody>
          <a:bodyPr/>
          <a:p>
            <a:pPr>
              <a:defRPr/>
            </a:pPr>
            <a:r>
              <a:rPr lang="ko-KR" altLang="en-US"/>
              <a:t>인공지능학부 </a:t>
            </a:r>
            <a:r>
              <a:rPr lang="en-US" altLang="ko-KR"/>
              <a:t>211852</a:t>
            </a:r>
            <a:r>
              <a:rPr lang="ko-KR" altLang="en-US"/>
              <a:t> 조나현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9.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en-US" altLang="ko-KR"/>
              <a:t>while [</a:t>
            </a:r>
            <a:r>
              <a:rPr lang="ko-KR" altLang="en-US"/>
              <a:t>"$var" -le 9</a:t>
            </a:r>
            <a:r>
              <a:rPr lang="en-US" altLang="ko-KR"/>
              <a:t>]</a:t>
            </a:r>
            <a:r>
              <a:rPr lang="ko-KR" altLang="en-US"/>
              <a:t> 는 var의 값이 9 이하인 동안 루프를 실행하는 것이고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while [[“$var” –lt 9] 9</a:t>
            </a:r>
            <a:r>
              <a:rPr lang="ko-KR" altLang="en-US"/>
              <a:t>미미만인 동안 루프를 실행하는 것이므로 결과값이 </a:t>
            </a:r>
            <a:r>
              <a:rPr lang="en-US" altLang="ko-KR"/>
              <a:t>1</a:t>
            </a:r>
            <a:r>
              <a:rPr lang="ko-KR" altLang="en-US"/>
              <a:t>에서 </a:t>
            </a:r>
            <a:r>
              <a:rPr lang="en-US" altLang="ko-KR"/>
              <a:t>8</a:t>
            </a:r>
            <a:r>
              <a:rPr lang="ko-KR" altLang="en-US"/>
              <a:t>까지만 출력된다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142" y="2288386"/>
            <a:ext cx="5479255" cy="35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7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10.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8" y="1219200"/>
            <a:ext cx="5384799" cy="4906963"/>
          </a:xfrm>
        </p:spPr>
        <p:txBody>
          <a:bodyPr>
            <a:normAutofit fontScale="77500" lnSpcReduction="20000"/>
          </a:bodyPr>
          <a:p>
            <a:pPr marL="0" indent="0">
              <a:buNone/>
              <a:defRPr/>
            </a:pPr>
            <a:r>
              <a:rPr lang="en-US" altLang="ko-KR"/>
              <a:t>=&gt;e</a:t>
            </a:r>
            <a:r>
              <a:rPr lang="ko-KR" altLang="en-US"/>
              <a:t>cho "start main"을 실행 한 후</a:t>
            </a:r>
            <a:r>
              <a:rPr lang="en-US" altLang="ko-KR"/>
              <a:t>,</a:t>
            </a:r>
            <a:r>
              <a:rPr lang="ko-KR" altLang="en-US"/>
              <a:t> 차례로print_name 함수와 print_all를 실행한다</a:t>
            </a:r>
            <a:r>
              <a:rPr lang="en-US" altLang="ko-KR"/>
              <a:t>.</a:t>
            </a:r>
            <a:r>
              <a:rPr lang="ko-KR" altLang="en-US"/>
              <a:t> export name은 name 변수를 현재 쉘의 환경 변수로 내보내고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export -f print_all은 print_all 함수를 현재 쉘의 환경 변수로 내보낸다.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이후</a:t>
            </a:r>
            <a:r>
              <a:rPr lang="en-US" altLang="ko-KR"/>
              <a:t>,</a:t>
            </a:r>
            <a:r>
              <a:rPr lang="ko-KR" altLang="en-US"/>
              <a:t> sub.sh 스크립트를 실행하는데</a:t>
            </a:r>
            <a:r>
              <a:rPr lang="en-US" altLang="ko-KR"/>
              <a:t>,</a:t>
            </a:r>
            <a:r>
              <a:rPr lang="ko-KR" altLang="en-US"/>
              <a:t>  이 스크립트는 현재 쉘의 환경 변수로 내보낸 print_all 함수를 사용하여 결과를 출력합니다.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따라서 print_name 함수와 print_all를 실행해도 </a:t>
            </a:r>
            <a:r>
              <a:rPr lang="en-US" altLang="ko-KR"/>
              <a:t>print_all</a:t>
            </a:r>
            <a:r>
              <a:rPr lang="ko-KR" altLang="en-US"/>
              <a:t>의 결과만 출력된다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=&gt;print_name </a:t>
            </a:r>
            <a:r>
              <a:rPr lang="ko-KR" altLang="en-US"/>
              <a:t>함수를 제대로 동작하게 하기 위해서는 </a:t>
            </a:r>
            <a:r>
              <a:rPr lang="en-US" altLang="ko-KR"/>
              <a:t>‘</a:t>
            </a:r>
            <a:r>
              <a:rPr lang="ko-KR" altLang="en-US"/>
              <a:t>export -f print_name</a:t>
            </a:r>
            <a:r>
              <a:rPr lang="en-US" altLang="ko-KR"/>
              <a:t>’</a:t>
            </a:r>
            <a:r>
              <a:rPr lang="ko-KR" altLang="en-US"/>
              <a:t> 명령어를 추가하면 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411642"/>
            <a:ext cx="5384799" cy="25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2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#8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problems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1.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en-US" altLang="ko-KR"/>
              <a:t>PS1=”(\t)Hello \u@\h[\w]\$” </a:t>
            </a:r>
            <a:r>
              <a:rPr lang="ko-KR" altLang="en-US"/>
              <a:t>라는 명령어가 정답이다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7997" y="2473140"/>
            <a:ext cx="5486401" cy="158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1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#8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problems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p>
            <a:pPr marL="0" indent="0">
              <a:buNone/>
              <a:defRPr/>
            </a:pPr>
            <a:r>
              <a:rPr lang="en-US" altLang="ko-KR"/>
              <a:t>2.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-먼저, 현재 실행 중인 쉘이 Bash인지 확인합니다. 이를 위해 $BASH_VERSION 환경 변수의 값이 비어있지 않은지 확인합니다.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-Bash 쉘이라면, .bashrc 파일이 존재하는 경우 해당 파일을 포함시킵니다. .bashrc 파일은 사용자의 Bash 셸에 대한 구성과 사용자 지정 명령을 포함할 수 있는 파일입니다. 따라서, .bashrc 파일은 사용자가 Bash 셸을 로그인할 때마다 실행되어 특정 환경 변수, 별칭, 함수 등을 설정할 수 있습니다.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p>
            <a:pPr marL="0" indent="0">
              <a:buNone/>
              <a:defRPr/>
            </a:pPr>
            <a:r>
              <a:rPr lang="en-US" altLang="ko-KR"/>
              <a:t>-그 후, 사용자의 개인 bin 디렉토리($HOME/bin)가 존재하는지 확인합니다. 만약 해당 디렉토리가 존재한다면, PATH 환경 변수에 해당 디렉토리를 추가하여 사용자의 개인 바이너리 파일이 포함된 디렉토리를 사용할 수 있도록 합니다. PATH는 실행 가능한 프로그램을 검색하는 데 사용되는 환경 변수로, 여기서는 $HOME/bin 디렉토리를 우선적으로 검색하도록 설정됩니다.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855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#8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problems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3.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8489" y="1858947"/>
            <a:ext cx="2933954" cy="4008467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71900" y="1858947"/>
            <a:ext cx="2930236" cy="3932094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02136" y="1858947"/>
            <a:ext cx="2850127" cy="4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1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1.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>/bin/bash" 명령어를 실행하여 새로운 셸이 생성되었으므로, 새로운 셸의 부모 프로세스 ID를 출력합니다. 따라서 이전에 실행한 셸과는 다른 값이 됩니다.</a:t>
            </a:r>
            <a:endParaRPr lang="ko-KR" altLang="en-US"/>
          </a:p>
          <a:p>
            <a:pPr>
              <a:defRPr/>
            </a:pPr>
            <a:r>
              <a:rPr lang="ko-KR" altLang="en-US"/>
              <a:t>여기서 </a:t>
            </a:r>
            <a:r>
              <a:rPr lang="en-US" altLang="ko-KR"/>
              <a:t>exit</a:t>
            </a:r>
            <a:r>
              <a:rPr lang="ko-KR" altLang="en-US"/>
              <a:t>는 새로운 셸 즉 </a:t>
            </a:r>
            <a:r>
              <a:rPr lang="en-US" altLang="ko-KR"/>
              <a:t>/bin/bash</a:t>
            </a:r>
            <a:r>
              <a:rPr lang="ko-KR" altLang="en-US"/>
              <a:t>셸을 종료하는 것이기 때문이다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1569" y="2143333"/>
            <a:ext cx="5120858" cy="3439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2.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>"(ls -l &gt; file) &gt;&amp; errfile" 은  파일 목록을 "file"에 저장하고, 표준 에러 메시지를 "errfile"에 저장하는 반면,</a:t>
            </a:r>
            <a:endParaRPr lang="ko-KR" altLang="en-US"/>
          </a:p>
          <a:p>
            <a:pPr>
              <a:defRPr/>
            </a:pPr>
            <a:r>
              <a:rPr lang="ko-KR" altLang="en-US"/>
              <a:t> "(ls -z &gt; file) &gt;&amp; errfile"은 유효하지 않은 옵션으로 인한 에러 메시지를 "errfile"에 저장하는 차이가 있습니다. 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6176" y="1560642"/>
            <a:ext cx="4459432" cy="274434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6176" y="4304983"/>
            <a:ext cx="4459432" cy="1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3.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pPr>
              <a:defRPr/>
            </a:pPr>
            <a:r>
              <a:rPr lang="ko-KR" altLang="en-US"/>
              <a:t> "files='ls'"는 문자열을 변수에 할당하는 것이며, "files=</a:t>
            </a:r>
            <a:r>
              <a:rPr lang="en-US" altLang="ko-KR"/>
              <a:t>`</a:t>
            </a:r>
            <a:r>
              <a:rPr lang="ko-KR" altLang="en-US"/>
              <a:t>ls</a:t>
            </a:r>
            <a:r>
              <a:rPr lang="en-US" altLang="ko-KR"/>
              <a:t>`</a:t>
            </a:r>
            <a:r>
              <a:rPr lang="ko-KR" altLang="en-US"/>
              <a:t>"는 명령어를 실행한 결과를 변수에 할당하는 것이다 </a:t>
            </a:r>
            <a:endParaRPr lang="ko-KR" altLang="en-US"/>
          </a:p>
          <a:p>
            <a:pPr>
              <a:defRPr/>
            </a:pPr>
            <a:r>
              <a:rPr lang="ko-KR" altLang="en-US"/>
              <a:t>따라서 "files=</a:t>
            </a:r>
            <a:r>
              <a:rPr lang="en-US" altLang="ko-KR"/>
              <a:t>`</a:t>
            </a:r>
            <a:r>
              <a:rPr lang="ko-KR" altLang="en-US"/>
              <a:t>ls</a:t>
            </a:r>
            <a:r>
              <a:rPr lang="en-US" altLang="ko-KR"/>
              <a:t>`</a:t>
            </a:r>
            <a:r>
              <a:rPr lang="ko-KR" altLang="en-US"/>
              <a:t>"를 실행한 후에 "wc $files"라는 명령어를 통해 변수 $files에 저장된 파일의 문자, 단어, 줄 수를 세면 결과값이 나오고 "files='ls'"라는 명령어 후에는 파일이 없다고 뜨는 것이다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6877" y="1156794"/>
            <a:ext cx="4170241" cy="270638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6877" y="3863181"/>
            <a:ext cx="4122702" cy="274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4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4.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32210" y="1600200"/>
            <a:ext cx="4350187" cy="4525963"/>
          </a:xfrm>
        </p:spPr>
        <p:txBody>
          <a:bodyPr>
            <a:normAutofit fontScale="25000" lnSpcReduction="20000"/>
          </a:bodyPr>
          <a:p>
            <a:pPr>
              <a:defRPr/>
            </a:pPr>
            <a:r>
              <a:rPr lang="ko-KR" altLang="en-US" sz="9200"/>
              <a:t>일반적으로 "thread"라는 명령어는 기본적으로 제공되지 않는다 </a:t>
            </a:r>
            <a:endParaRPr lang="ko-KR" altLang="en-US" sz="9200"/>
          </a:p>
          <a:p>
            <a:pPr>
              <a:defRPr/>
            </a:pPr>
            <a:r>
              <a:rPr lang="ko-KR" altLang="en-US" sz="9200"/>
              <a:t>그러나 "PATH=./test:$PATH"를 실행한 후에는 "./test" 디렉토리에서 "thread" 명령어를 찾을 수 있게 되어, 이제 "thread"를 실행할 때 "command not found" 오류 대신에 명령어의 결과값이 나타나게 됩니다. 이는 PATH 변수에 새로운 디렉토리를 추가하여 해당 디렉토리에 위치한 프로그램을 찾을 수 있게 되었기 때문입니다.</a:t>
            </a:r>
            <a:endParaRPr lang="ko-KR" altLang="en-US" sz="9200"/>
          </a:p>
          <a:p>
            <a:pPr>
              <a:defRPr/>
            </a:pPr>
            <a:endParaRPr lang="ko-KR" altLang="en-US" sz="94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r>
              <a:rPr lang="ko-KR" altLang="en-US" sz="2600"/>
              <a:t> </a:t>
            </a:r>
            <a:endParaRPr lang="ko-KR" altLang="en-US" sz="2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9646" y="2113041"/>
            <a:ext cx="5948939" cy="40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1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5.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en-US" altLang="ko-KR" sz="2400"/>
              <a:t>PS1=”\$”</a:t>
            </a:r>
            <a:r>
              <a:rPr lang="ko-KR" altLang="en-US" sz="2400"/>
              <a:t> </a:t>
            </a:r>
            <a:r>
              <a:rPr lang="en-US" altLang="ko-KR" sz="2400"/>
              <a:t>=&gt;</a:t>
            </a:r>
            <a:r>
              <a:rPr lang="ko-KR" altLang="en-US" sz="2400"/>
              <a:t> 프롬프트를 "$" 기호로 설정하는 것</a:t>
            </a:r>
            <a:endParaRPr lang="ko-KR" altLang="en-US" sz="2400"/>
          </a:p>
          <a:p>
            <a:pPr>
              <a:defRPr/>
            </a:pPr>
            <a:r>
              <a:rPr lang="ko-KR" altLang="en-US" sz="2400"/>
              <a:t>PS1=”Hello This is \u\$” </a:t>
            </a:r>
            <a:r>
              <a:rPr lang="en-US" altLang="ko-KR" sz="2400"/>
              <a:t>=&gt;</a:t>
            </a:r>
            <a:r>
              <a:rPr lang="ko-KR" altLang="en-US" sz="2400"/>
              <a:t> 프롬프트를 "Hello This is [사용자 이름]$ </a:t>
            </a:r>
            <a:r>
              <a:rPr lang="en-US" altLang="ko-KR" sz="2400"/>
              <a:t>“</a:t>
            </a:r>
            <a:r>
              <a:rPr lang="ko-KR" altLang="en-US" sz="2400"/>
              <a:t>로 설정하는 것</a:t>
            </a:r>
            <a:endParaRPr lang="ko-KR" altLang="en-US" sz="2400"/>
          </a:p>
          <a:p>
            <a:pPr>
              <a:defRPr/>
            </a:pPr>
            <a:r>
              <a:rPr lang="ko-KR" altLang="en-US" sz="2400"/>
              <a:t>PS1=”Date \d User \u at \h \$” </a:t>
            </a:r>
            <a:r>
              <a:rPr lang="en-US" altLang="ko-KR" sz="2400"/>
              <a:t>=&gt;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프롬프트는 "Date [현재 날짜] User [사용자 이름] at [호스트 이름] [권한 기호] "</a:t>
            </a:r>
            <a:r>
              <a:rPr lang="ko-KR" altLang="en-US" sz="2400"/>
              <a:t>로 설정하는 것</a:t>
            </a:r>
            <a:endParaRPr lang="ko-KR" altLang="en-US" sz="2400"/>
          </a:p>
          <a:p>
            <a:pPr marL="0" indent="0">
              <a:buNone/>
              <a:defRPr/>
            </a:pPr>
            <a:endParaRPr lang="ko-KR" altLang="en-US" sz="2400"/>
          </a:p>
          <a:p>
            <a:pPr marL="0" indent="0">
              <a:buNone/>
              <a:defRPr/>
            </a:pPr>
            <a:endParaRPr lang="ko-KR" altLang="en-US" sz="2400"/>
          </a:p>
          <a:p>
            <a:pPr marL="0" indent="0">
              <a:buNone/>
              <a:defRPr/>
            </a:pPr>
            <a:endParaRPr lang="ko-KR" altLang="en-US" sz="2400"/>
          </a:p>
          <a:p>
            <a:pPr>
              <a:defRPr/>
            </a:pPr>
            <a:endParaRPr lang="ko-KR" altLang="en-US" sz="2400"/>
          </a:p>
          <a:p>
            <a:pPr>
              <a:defRPr/>
            </a:pPr>
            <a:endParaRPr lang="en-US" altLang="ko-KR" sz="24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252563"/>
            <a:ext cx="5207220" cy="21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1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6.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593505" y="1600200"/>
            <a:ext cx="3988893" cy="4525963"/>
          </a:xfrm>
        </p:spPr>
        <p:txBody>
          <a:bodyPr/>
          <a:p>
            <a:pPr>
              <a:defRPr/>
            </a:pPr>
            <a:r>
              <a:rPr lang="en-US" altLang="ko-KR"/>
              <a:t>nahyune is smiling</a:t>
            </a:r>
            <a:endParaRPr lang="en-US" altLang="ko-KR"/>
          </a:p>
          <a:p>
            <a:pPr>
              <a:defRPr/>
            </a:pPr>
            <a:r>
              <a:rPr lang="en-US" altLang="ko-KR"/>
              <a:t>nahyune is hungry</a:t>
            </a:r>
            <a:endParaRPr lang="en-US" altLang="ko-KR"/>
          </a:p>
          <a:p>
            <a:pPr>
              <a:defRPr/>
            </a:pPr>
            <a:r>
              <a:rPr lang="ko-KR" altLang="en-US"/>
              <a:t>관련 링크를 얻은 것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=&gt;</a:t>
            </a:r>
            <a:r>
              <a:rPr lang="ko-KR" altLang="en-US"/>
              <a:t> 위 세가지가 각각 명령어의 결과이다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이유는 </a:t>
            </a:r>
            <a:r>
              <a:rPr lang="en-US" altLang="ko-KR"/>
              <a:t>alias</a:t>
            </a:r>
            <a:r>
              <a:rPr lang="ko-KR" altLang="en-US"/>
              <a:t>가 별칭을 설정하는 명령어이기 때문이다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2099" y="1508937"/>
            <a:ext cx="5566595" cy="344598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2099" y="4954925"/>
            <a:ext cx="556659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1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7.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>- What happens if you add a line “echo $3”? </a:t>
            </a:r>
            <a:r>
              <a:rPr lang="en-US" altLang="ko-KR"/>
              <a:t>=&gt; 3</a:t>
            </a:r>
            <a:r>
              <a:rPr lang="ko-KR" altLang="en-US"/>
              <a:t>이 출력된다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1990" y="2433843"/>
            <a:ext cx="4580017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2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8.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5558" y="1886585"/>
            <a:ext cx="3992880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0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463</ep:Words>
  <ep:PresentationFormat>화면 슬라이드 쇼(4:3)</ep:PresentationFormat>
  <ep:Paragraphs>87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homework #8</vt:lpstr>
      <vt:lpstr>homework #8</vt:lpstr>
      <vt:lpstr>homework #8</vt:lpstr>
      <vt:lpstr>homework #8</vt:lpstr>
      <vt:lpstr>homework #8</vt:lpstr>
      <vt:lpstr>homework #8</vt:lpstr>
      <vt:lpstr>homework #8</vt:lpstr>
      <vt:lpstr>homework #8</vt:lpstr>
      <vt:lpstr>homework #8</vt:lpstr>
      <vt:lpstr>homework #8</vt:lpstr>
      <vt:lpstr>homework #8</vt:lpstr>
      <vt:lpstr>homework #8 - problems</vt:lpstr>
      <vt:lpstr>homework #8 - problems</vt:lpstr>
      <vt:lpstr>homework #8 - problems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2023-05-24T12:01:30.379</dcterms:created>
  <dc:creator>user</dc:creator>
  <cp:lastModifiedBy>user</cp:lastModifiedBy>
  <dcterms:modified xsi:type="dcterms:W3CDTF">2023-05-30T04:15:13.957</dcterms:modified>
  <cp:revision>41</cp:revision>
  <dc:title>homework #8</dc:title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