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40" d="100"/>
          <a:sy n="4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dn.kernel.org/pub/linux/kernel/v5.x/linux-5.19.12.tar.xz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assignment 01 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인공지능학부 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211852</a:t>
            </a: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조나현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6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02.</a:t>
            </a:r>
            <a:r>
              <a:rPr lang="ko-KR" altLang="en-US"/>
              <a:t> </a:t>
            </a:r>
            <a:r>
              <a:rPr lang="en-US" altLang="ko-KR"/>
              <a:t>Adding my first system 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 시스템 콜 헤더 파일에 등록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cd linux-5.4.59/include/linux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vi syscalls.h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해당 파일의 마지막에 있는 #endif 앞에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다음과 같이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자신의 함수 정의에 맞게 작성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==&gt; asmlinkage long sys_hello(void);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47485" y="2582333"/>
            <a:ext cx="3934911" cy="31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0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02.</a:t>
            </a:r>
            <a:r>
              <a:rPr lang="ko-KR" altLang="en-US"/>
              <a:t> </a:t>
            </a:r>
            <a:r>
              <a:rPr lang="en-US" altLang="ko-KR"/>
              <a:t>Adding my first system 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 </a:t>
            </a:r>
            <a:r>
              <a:rPr lang="ko-KR" altLang="en-US"/>
              <a:t>커널 컴파일 및 재부팅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sudo make -j4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sudo make install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sudo update-grub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sudo reboot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321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02.</a:t>
            </a:r>
            <a:r>
              <a:rPr lang="ko-KR" altLang="en-US"/>
              <a:t> </a:t>
            </a:r>
            <a:r>
              <a:rPr lang="en-US" altLang="ko-KR"/>
              <a:t>Adding my first system 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/>
              <a:t>#test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[</a:t>
            </a:r>
            <a:r>
              <a:rPr lang="ko-KR" altLang="en-US"/>
              <a:t>테스트 코드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vi test2.c</a:t>
            </a:r>
            <a:r>
              <a:rPr lang="ko-KR" altLang="en-US"/>
              <a:t>로 저장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#include &lt;unistd.h&gt;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#include &lt;sys/syscall.h&gt;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#define MY_SYS_HELLO 451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int main(int argc, char *argv[]) {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int ret = syscall(MY_SYS_HELLO);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return 0;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}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58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02.</a:t>
            </a:r>
            <a:r>
              <a:rPr lang="ko-KR" altLang="en-US"/>
              <a:t> </a:t>
            </a:r>
            <a:r>
              <a:rPr lang="en-US" altLang="ko-KR"/>
              <a:t>Adding my first system 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결과물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=&gt;gcc test.c</a:t>
            </a:r>
            <a:r>
              <a:rPr lang="ko-KR" altLang="en-US"/>
              <a:t> 와 </a:t>
            </a:r>
            <a:r>
              <a:rPr lang="en-US" altLang="ko-KR"/>
              <a:t>./a.out</a:t>
            </a:r>
            <a:r>
              <a:rPr lang="ko-KR" altLang="en-US"/>
              <a:t> 라는 명령어를 실행 한후 확인 가능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             &lt;dmesg </a:t>
            </a:r>
            <a:r>
              <a:rPr lang="ko-KR" altLang="en-US"/>
              <a:t>명령어</a:t>
            </a:r>
            <a:r>
              <a:rPr lang="en-US" altLang="ko-KR"/>
              <a:t>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  </a:t>
            </a:r>
            <a:r>
              <a:rPr lang="en-US" altLang="ko-KR"/>
              <a:t>&lt;cat /dev/kmsg</a:t>
            </a:r>
            <a:r>
              <a:rPr lang="ko-KR" altLang="en-US"/>
              <a:t> 명령어</a:t>
            </a:r>
            <a:r>
              <a:rPr lang="en-US" altLang="ko-KR"/>
              <a:t>&gt;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9677" y="3863181"/>
            <a:ext cx="5120639" cy="209041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599" y="3646090"/>
            <a:ext cx="5105872" cy="2524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Taking a glance at PCB via Syscalls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시스템 콜 함수 구현  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cd linux-5.19.12/kernel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vi procsched.c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7750" y="1600200"/>
            <a:ext cx="4972050" cy="43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5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Taking a glance at PCB via Syscalls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시스템 콜의 </a:t>
            </a:r>
            <a:r>
              <a:rPr lang="en-US" altLang="ko-KR"/>
              <a:t>makefile</a:t>
            </a:r>
            <a:r>
              <a:rPr lang="ko-KR" altLang="en-US"/>
              <a:t>에 등록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cd linux-5.19.12/kernel/Makefile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0606" y="2803909"/>
            <a:ext cx="8050559" cy="32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0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Taking a glance at PCB via Syscalls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 </a:t>
            </a:r>
            <a:r>
              <a:rPr lang="ko-KR" altLang="en-US"/>
              <a:t>시스템 콜 테이블에 등록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cd linux-5.19.12/arch/x86/entry/syscalls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vi syscall_64.tbl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==&gt;452</a:t>
            </a:r>
            <a:r>
              <a:rPr lang="ko-KR" altLang="en-US"/>
              <a:t>번에 등록함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572" y="4133358"/>
            <a:ext cx="7004094" cy="20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Taking a glance at PCB via Syscalls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 시스템 콜 헤더 파일에 등록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linux-5.4.59/include/linux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vi syscalls.h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해당 파일의 마지막에 있는 #endif 앞에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다음과 같이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자신의 함수 정의에 맞게 작성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=&gt;asmlinkage long sys_procsched(int pid);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933575"/>
            <a:ext cx="5182048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Taking a glance at PCB via Syscalls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결과물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=&gt;gcc test2.c</a:t>
            </a:r>
            <a:r>
              <a:rPr lang="ko-KR" altLang="en-US"/>
              <a:t> 와 </a:t>
            </a:r>
            <a:r>
              <a:rPr lang="en-US" altLang="ko-KR"/>
              <a:t>./a.out</a:t>
            </a:r>
            <a:r>
              <a:rPr lang="ko-KR" altLang="en-US"/>
              <a:t> 라는 명령어를 실행 한후 확인 가능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root </a:t>
            </a:r>
            <a:r>
              <a:rPr lang="ko-KR" altLang="en-US"/>
              <a:t>권한으로 확인하였다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300" y="3429000"/>
            <a:ext cx="9183400" cy="8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4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01.</a:t>
            </a:r>
            <a:r>
              <a:rPr lang="ko-KR" altLang="en-US"/>
              <a:t> </a:t>
            </a:r>
            <a:r>
              <a:rPr lang="en-US" altLang="ko-KR"/>
              <a:t>compiling linux kernel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" y="1417638"/>
            <a:ext cx="11582401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 sz="2800"/>
              <a:t># </a:t>
            </a:r>
            <a:r>
              <a:rPr lang="ko-KR" altLang="en-US" sz="2800"/>
              <a:t>커널 소스 다운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en-US" altLang="ko-KR" sz="2800"/>
              <a:t>mkdir exercise</a:t>
            </a:r>
            <a:endParaRPr lang="en-US" altLang="ko-KR" sz="2800"/>
          </a:p>
          <a:p>
            <a:pPr marL="0" indent="0">
              <a:buNone/>
              <a:defRPr/>
            </a:pPr>
            <a:r>
              <a:rPr lang="en-US" altLang="ko-KR" sz="2800"/>
              <a:t>cd exercise</a:t>
            </a:r>
            <a:endParaRPr lang="en-US" altLang="ko-KR" sz="2800"/>
          </a:p>
          <a:p>
            <a:pPr marL="0" indent="0">
              <a:buNone/>
              <a:defRPr/>
            </a:pPr>
            <a:r>
              <a:rPr lang="en-US" altLang="ko-KR" sz="2800"/>
              <a:t>wget </a:t>
            </a:r>
            <a:r>
              <a:rPr lang="en-US" altLang="ko-KR" sz="2800">
                <a:hlinkClick r:id="rId2"/>
              </a:rPr>
              <a:t>https://cdn.kernel.org/pub/linux/kernel/v5.x/linux-5.19.12.tar.xz</a:t>
            </a:r>
            <a:endParaRPr lang="en-US" altLang="ko-KR" sz="2800"/>
          </a:p>
          <a:p>
            <a:pPr marL="0" indent="0">
              <a:buNone/>
              <a:defRPr/>
            </a:pPr>
            <a:r>
              <a:rPr lang="en-US" altLang="ko-KR" sz="2800"/>
              <a:t>tar xvf linux-5.19.12.tar.xz</a:t>
            </a:r>
            <a:endParaRPr lang="en-US" altLang="ko-KR" sz="2800"/>
          </a:p>
          <a:p>
            <a:pPr marL="0" indent="0">
              <a:buNone/>
              <a:defRPr/>
            </a:pPr>
            <a:endParaRPr lang="en-US" altLang="ko-KR" sz="2800"/>
          </a:p>
          <a:p>
            <a:pPr marL="0" indent="0">
              <a:buNone/>
              <a:defRPr/>
            </a:pPr>
            <a:r>
              <a:rPr lang="en-US" altLang="ko-KR" sz="2800"/>
              <a:t>==&gt; exercise</a:t>
            </a:r>
            <a:r>
              <a:rPr lang="ko-KR" altLang="en-US" sz="2800"/>
              <a:t> 폴더를 만들고 그 폴더 안에 커널 소스를 다운받아서 압축을 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해제한다</a:t>
            </a:r>
            <a:r>
              <a:rPr lang="en-US" altLang="ko-KR" sz="2800"/>
              <a:t>.</a:t>
            </a:r>
            <a:endParaRPr lang="en-US" altLang="ko-KR" sz="2800"/>
          </a:p>
          <a:p>
            <a:pPr marL="0" indent="0">
              <a:buNone/>
              <a:defRPr/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470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01.</a:t>
            </a:r>
            <a:r>
              <a:rPr lang="ko-KR" altLang="en-US"/>
              <a:t> </a:t>
            </a:r>
            <a:r>
              <a:rPr lang="en-US" altLang="ko-KR"/>
              <a:t>compiling linux kernel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4525963"/>
          </a:xfrm>
        </p:spPr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 sz="2800"/>
              <a:t>#</a:t>
            </a:r>
            <a:r>
              <a:rPr lang="ko-KR" altLang="en-US" sz="2800"/>
              <a:t> 필요한 프로그램 </a:t>
            </a:r>
            <a:r>
              <a:rPr lang="en-US" altLang="ko-KR" sz="2800"/>
              <a:t>(tool) </a:t>
            </a:r>
            <a:r>
              <a:rPr lang="ko-KR" altLang="en-US" sz="2800"/>
              <a:t>설치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sudo apt-get update &amp;&amp; sudo apt-get upgrade -y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sudo apt-get install build-essential libncurses-dev libssl-dev libelf-dev bison flex -y</a:t>
            </a:r>
            <a:endParaRPr lang="ko-KR" altLang="en-US" sz="2800"/>
          </a:p>
          <a:p>
            <a:pPr marL="0" indent="0">
              <a:buNone/>
              <a:defRPr/>
            </a:pPr>
            <a:endParaRPr lang="ko-KR" altLang="en-US" sz="2800"/>
          </a:p>
          <a:p>
            <a:pPr marL="0" indent="0">
              <a:buNone/>
              <a:defRPr/>
            </a:pPr>
            <a:r>
              <a:rPr lang="en-US" altLang="ko-KR" sz="2800"/>
              <a:t>#</a:t>
            </a:r>
            <a:r>
              <a:rPr lang="ko-KR" altLang="en-US" sz="2800"/>
              <a:t>커널 설정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cd linux-5.19.12  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cp /boot/config-5.19.0-41-generic .config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make menuconfig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scripts/config –disable SYSTEM_TRUSTED_KEYS    #to avoid the certification check error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scripts/config –disable SYSTEM_REVOCATION_KEYS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58338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01.</a:t>
            </a:r>
            <a:r>
              <a:rPr lang="ko-KR" altLang="en-US"/>
              <a:t> </a:t>
            </a:r>
            <a:r>
              <a:rPr lang="en-US" altLang="ko-KR"/>
              <a:t>compiling linux kernel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 컴파일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nproc ==&gt;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가 나와서 코어의 개수가 </a:t>
            </a:r>
            <a:r>
              <a:rPr lang="en-US" altLang="ko-KR"/>
              <a:t>4</a:t>
            </a:r>
            <a:r>
              <a:rPr lang="ko-KR" altLang="en-US"/>
              <a:t>임을 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make -j4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커널 설치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sudo make modules_install -j</a:t>
            </a:r>
            <a:r>
              <a:rPr lang="en-US" altLang="ko-KR"/>
              <a:t>4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sudo make install -j</a:t>
            </a:r>
            <a:r>
              <a:rPr lang="en-US" altLang="ko-KR"/>
              <a:t>4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7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01.</a:t>
            </a:r>
            <a:r>
              <a:rPr lang="ko-KR" altLang="en-US"/>
              <a:t> </a:t>
            </a:r>
            <a:r>
              <a:rPr lang="en-US" altLang="ko-KR"/>
              <a:t>compiling linux kernel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부트로더 업데이트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sudo update-grub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커널 버전 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sudo reboot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uname -a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cat /etc/os-release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7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01.</a:t>
            </a:r>
            <a:r>
              <a:rPr lang="ko-KR" altLang="en-US"/>
              <a:t> </a:t>
            </a:r>
            <a:r>
              <a:rPr lang="en-US" altLang="ko-KR"/>
              <a:t>compiling linux kernel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결과물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1776" y="2294780"/>
            <a:ext cx="9295241" cy="40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1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02.</a:t>
            </a:r>
            <a:r>
              <a:rPr lang="ko-KR" altLang="en-US"/>
              <a:t> </a:t>
            </a:r>
            <a:r>
              <a:rPr lang="en-US" altLang="ko-KR"/>
              <a:t>Adding my first system calls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시스템 콜 함수 구현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cd linux-5.19.12/kernel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vi hello.c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2962" y="2889515"/>
            <a:ext cx="5092872" cy="23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7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02.</a:t>
            </a:r>
            <a:r>
              <a:rPr lang="ko-KR" altLang="en-US"/>
              <a:t> </a:t>
            </a:r>
            <a:r>
              <a:rPr lang="en-US" altLang="ko-KR"/>
              <a:t>Adding my first system 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</a:t>
            </a:r>
            <a:r>
              <a:rPr lang="ko-KR" altLang="en-US"/>
              <a:t>시스템 콜의 </a:t>
            </a:r>
            <a:r>
              <a:rPr lang="en-US" altLang="ko-KR"/>
              <a:t>makefile</a:t>
            </a:r>
            <a:r>
              <a:rPr lang="ko-KR" altLang="en-US"/>
              <a:t>에 등록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cd linux-5.19.12/kernel/Makefile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1620" y="3087791"/>
            <a:ext cx="5876713" cy="27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5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02.</a:t>
            </a:r>
            <a:r>
              <a:rPr lang="ko-KR" altLang="en-US"/>
              <a:t> </a:t>
            </a:r>
            <a:r>
              <a:rPr lang="en-US" altLang="ko-KR"/>
              <a:t>Adding my first system calls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# </a:t>
            </a:r>
            <a:r>
              <a:rPr lang="ko-KR" altLang="en-US"/>
              <a:t>시스템 콜 테이블에 등록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cd linux-5.19.12/arch/x86/entry/syscalls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vi syscall_64.tbl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==&gt;451</a:t>
            </a:r>
            <a:r>
              <a:rPr lang="ko-KR" altLang="en-US"/>
              <a:t>번에 등록함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9141" y="3039795"/>
            <a:ext cx="4961050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5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342</ep:Words>
  <ep:PresentationFormat>화면 슬라이드 쇼(4:3)</ep:PresentationFormat>
  <ep:Paragraphs>130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assignment 01</vt:lpstr>
      <vt:lpstr>01. compiling linux kernel</vt:lpstr>
      <vt:lpstr>01. compiling linux kernel</vt:lpstr>
      <vt:lpstr>01. compiling linux kernel</vt:lpstr>
      <vt:lpstr>01. compiling linux kernel</vt:lpstr>
      <vt:lpstr>01. compiling linux kernel</vt:lpstr>
      <vt:lpstr>02. Adding my first system calls</vt:lpstr>
      <vt:lpstr>02. Adding my first system calls</vt:lpstr>
      <vt:lpstr>02. Adding my first system calls</vt:lpstr>
      <vt:lpstr>02. Adding my first system calls</vt:lpstr>
      <vt:lpstr>02. Adding my first system calls</vt:lpstr>
      <vt:lpstr>02. Adding my first system calls</vt:lpstr>
      <vt:lpstr>02. Adding my first system calls</vt:lpstr>
      <vt:lpstr>03 . Taking a glance at PCB via Syscalls</vt:lpstr>
      <vt:lpstr>03 . Taking a glance at PCB via Syscalls</vt:lpstr>
      <vt:lpstr>03 . Taking a glance at PCB via Syscalls</vt:lpstr>
      <vt:lpstr>03 . Taking a glance at PCB via Syscalls</vt:lpstr>
      <vt:lpstr>03 . Taking a glance at PCB via Syscalls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2023-05-04T12:03:29.881</dcterms:created>
  <dc:creator>user</dc:creator>
  <cp:lastModifiedBy>user</cp:lastModifiedBy>
  <dcterms:modified xsi:type="dcterms:W3CDTF">2023-05-08T09:33:18.154</dcterms:modified>
  <cp:revision>41</cp:revision>
  <dc:title>assignment 01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