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8" r:id="rId9"/>
    <p:sldId id="266" r:id="rId10"/>
    <p:sldId id="269" r:id="rId11"/>
    <p:sldId id="270" r:id="rId12"/>
    <p:sldId id="271" r:id="rId13"/>
    <p:sldId id="279" r:id="rId14"/>
    <p:sldId id="272" r:id="rId15"/>
    <p:sldId id="273" r:id="rId16"/>
    <p:sldId id="274" r:id="rId17"/>
    <p:sldId id="275" r:id="rId18"/>
    <p:sldId id="276" r:id="rId19"/>
    <p:sldId id="280" r:id="rId20"/>
    <p:sldId id="281" r:id="rId21"/>
    <p:sldId id="283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assignment 02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인공지능학부</a:t>
            </a:r>
            <a:endParaRPr lang="ko-KR" altLang="en-US"/>
          </a:p>
          <a:p>
            <a:pPr>
              <a:defRPr/>
            </a:pPr>
            <a:r>
              <a:rPr lang="en-US" altLang="ko-KR"/>
              <a:t>211852</a:t>
            </a:r>
            <a:r>
              <a:rPr lang="ko-KR" altLang="en-US"/>
              <a:t> 조나현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5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#2.</a:t>
            </a:r>
            <a:r>
              <a:rPr lang="ko-KR" altLang="en-US" sz="3600"/>
              <a:t>소프트웨어로 문을 만드는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Peterson</a:t>
            </a:r>
            <a:r>
              <a:rPr lang="ko-KR" altLang="en-US"/>
              <a:t> 알고리즘 구현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#include &lt;stdio.h&gt;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#include &lt;pthread.h&gt;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#define NUM_THREADS 2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int flag[2];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int turn = 0;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pthread_mutex_t mutex;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821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#2.</a:t>
            </a:r>
            <a:r>
              <a:rPr lang="ko-KR" altLang="en-US" sz="3600"/>
              <a:t>소프트웨어로 문을 만드는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73217"/>
            <a:ext cx="11284822" cy="5478463"/>
          </a:xfrm>
        </p:spPr>
        <p:txBody>
          <a:bodyPr>
            <a:normAutofit fontScale="85000" lnSpcReduction="20000"/>
          </a:bodyPr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Peterson</a:t>
            </a:r>
            <a:r>
              <a:rPr lang="ko-KR" altLang="en-US" sz="1600"/>
              <a:t> 알고리즘 구현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void* thread_func(void* arg) {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int thread_id = *((int*)arg);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for (int i = 0; i &lt; 10; i++) {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flag[thread_id] = 1;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turn = 1 - thread_id;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while (flag[1 - thread_id] &amp;&amp; turn == 1 - thread_id) {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    // Busy-waiting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}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// Critical Section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pthread_mutex_lock(&amp;mutex);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printf("Thread %d is in the critical section.\n", thread_id);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pthread_mutex_unlock(&amp;mutex);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flag[thread_id] = 0;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// Remainder Section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printf("Thread %d is in the remainder section.\n", thread_id);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}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return NULL;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}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87237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#2.</a:t>
            </a:r>
            <a:r>
              <a:rPr lang="ko-KR" altLang="en-US" sz="3600"/>
              <a:t>소프트웨어로 문을 만드는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73217"/>
            <a:ext cx="11284822" cy="5478463"/>
          </a:xfrm>
        </p:spPr>
        <p:txBody>
          <a:bodyPr>
            <a:normAutofit lnSpcReduction="10000"/>
          </a:bodyPr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Peterson</a:t>
            </a:r>
            <a:r>
              <a:rPr lang="ko-KR" altLang="en-US" sz="1600"/>
              <a:t> 알고리즘 구현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int main() {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pthread_t threads[NUM_THREADS];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int thread_ids[NUM_THREADS] = {0, 1};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pthread_mutex_init(&amp;mutex, NULL);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for (int i = 0; i &lt; NUM_THREADS; i++) {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pthread_create(&amp;threads[i], NULL, thread_func, (void*)&amp;thread_ids[i]);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}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for (int i = 0; i &lt; NUM_THREADS; i++) {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    pthread_join(threads[i], NULL);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}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pthread_mutex_destroy(&amp;mutex);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    return 0;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}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09301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2800"/>
              <a:t>#2.</a:t>
            </a:r>
            <a:r>
              <a:rPr lang="ko-KR" altLang="en-US" sz="2800"/>
              <a:t>소프트웨어로 문을 만드는 방법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결과물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006" y="2380133"/>
            <a:ext cx="4543885" cy="374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2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#2.</a:t>
            </a:r>
            <a:r>
              <a:rPr lang="ko-KR" altLang="en-US" sz="3600"/>
              <a:t>소프트웨어로 문을 만드는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73217"/>
            <a:ext cx="11284822" cy="5478463"/>
          </a:xfrm>
        </p:spPr>
        <p:txBody>
          <a:bodyPr>
            <a:normAutofit fontScale="92500" lnSpcReduction="10000"/>
          </a:bodyPr>
          <a:p>
            <a:pPr marL="0" indent="0">
              <a:buNone/>
              <a:defRPr/>
            </a:pPr>
            <a:r>
              <a:rPr lang="en-US" altLang="ko-KR" sz="1700"/>
              <a:t>-</a:t>
            </a:r>
            <a:r>
              <a:rPr lang="ko-KR" altLang="en-US" sz="1700"/>
              <a:t> 코드 분석</a:t>
            </a:r>
            <a:r>
              <a:rPr lang="en-US" altLang="ko-KR" sz="1700"/>
              <a:t>(procon2.c)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전역 변수 및 상수: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N_COUNTER: 공유 버퍼의 크기를 나타내는 상수입니다.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MILLI: 시간 단위를 나타내는 상수입니다.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함수 선언: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void lock(int threadId): Peterson 알고리즘의 락 함수입니다. threadId를 기준으로 상호 배제를 수행합니다.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void unlock(int threadId): Peterson 알고리즘의 언락 함수입니다. threadId에 해당하는 스레드의 상호 배제 상태를 해제합니다.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void* producer(void* arg): 생산자 스레드의 동작을 정의한 함수입니다. 0부터 9까지의 값을 공유 메모리에 쓰고, 일정 시간 동안 대기합니다.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void* consumer(void* arg): 소비자 스레드의 동작을 정의한 함수입니다. 공유 메모리에서 값을 읽고, 일정 시간 동안 대기합니다.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void mywrite(int n): 값을 공유 메모리에 쓰는 함수입니다.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int myread(): 공유 메모리에서 값을 읽는 함수입니다.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전역 변수 초기화: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semWrite: 쓰기 가능한 슬롯을 나타내는 POSIX 세마포어입니다.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semRead: 읽을 수 있는 데이터를 나타내는 POSIX 세마포어입니다.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queue: 공유 버퍼로 사용되는 배열입니다.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wptr: 쓰기 포인터로, 공유 버퍼의 다음 쓰기 위치를 가리킵니다.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rptr: 읽기 포인터로, 공유 버퍼의 다음 읽기 위치를 가리킵니다.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turn: Peterson 알고리즘의 순서를 결정하는 변수입니다.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interested: Peterson 알고리즘의 상호 배제 상태를 저장하는 배열입니다.</a:t>
            </a:r>
            <a:endParaRPr lang="en-US" altLang="ko-KR" sz="1700"/>
          </a:p>
        </p:txBody>
      </p:sp>
    </p:spTree>
    <p:extLst>
      <p:ext uri="{BB962C8B-B14F-4D97-AF65-F5344CB8AC3E}">
        <p14:creationId xmlns:p14="http://schemas.microsoft.com/office/powerpoint/2010/main" val="345818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#2.</a:t>
            </a:r>
            <a:r>
              <a:rPr lang="ko-KR" altLang="en-US" sz="3600"/>
              <a:t>소프트웨어로 문을 만드는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73217"/>
            <a:ext cx="11284822" cy="5478463"/>
          </a:xfrm>
        </p:spPr>
        <p:txBody>
          <a:bodyPr>
            <a:normAutofit fontScale="92500" lnSpcReduction="10000"/>
          </a:bodyPr>
          <a:p>
            <a:pPr marL="0" indent="0">
              <a:buNone/>
              <a:defRPr/>
            </a:pPr>
            <a:r>
              <a:rPr lang="en-US" altLang="ko-KR" sz="1700"/>
              <a:t>-</a:t>
            </a:r>
            <a:r>
              <a:rPr lang="ko-KR" altLang="en-US" sz="1700"/>
              <a:t> 코드 분석</a:t>
            </a:r>
            <a:r>
              <a:rPr lang="en-US" altLang="ko-KR" sz="1700"/>
              <a:t>(procon2.c)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메인 함수: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sem_init: 세마포어를 초기화합니다.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pthread_create: 생산자와 소비자 스레드를 생성합니다.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pthread_join: 스레드의 종료를 기다립니다.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sem_destroy: 세마포어를 해제합니다.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producer 함수: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0부터 9까지의 값을 순차적으로 생성합니다.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lock(0) 함수를 호출하여 생산자 스레드의 상호 배제를 시작합니다.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mywrite(i) 함수를 호출하여 i 값을 공유 메모리에 씁니다.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"producer : wrote %d" 형식의 메시지를 출력합니다.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unlock(0) 함수를 호출하여 생산자 스레드의 상호 배제를 해제합니다.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usleep 함수를 사용하여 일정 시간 동안 스레드를 대기시킵니다.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consumer 함수: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0부터 9까지의 값을 순차적으로 생성합니다.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lock(1) 함수를 호출하여 소비자 스레드의 상호 배제를 시작합니다.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myread() 함수를 호출하여 공유 메모리에서 값을 읽습니다.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"\tconsumer : read %d" 형식의 메시지를 출력합니다.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unlock(1) 함수를 호출하여 소비자 스레드의 상호 배제를 해제합니다.</a:t>
            </a:r>
            <a:endParaRPr lang="en-US" altLang="ko-KR" sz="1700"/>
          </a:p>
          <a:p>
            <a:pPr marL="0" indent="0">
              <a:buNone/>
              <a:defRPr/>
            </a:pPr>
            <a:r>
              <a:rPr lang="en-US" altLang="ko-KR" sz="1700"/>
              <a:t>usleep 함수를 사용하여 일정 시간 동안 스레드를 대기시킵니다.</a:t>
            </a:r>
            <a:endParaRPr lang="en-US" altLang="ko-KR" sz="1700"/>
          </a:p>
        </p:txBody>
      </p:sp>
    </p:spTree>
    <p:extLst>
      <p:ext uri="{BB962C8B-B14F-4D97-AF65-F5344CB8AC3E}">
        <p14:creationId xmlns:p14="http://schemas.microsoft.com/office/powerpoint/2010/main" val="253660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#2.</a:t>
            </a:r>
            <a:r>
              <a:rPr lang="ko-KR" altLang="en-US" sz="3600"/>
              <a:t>소프트웨어로 문을 만드는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11284822" cy="5234042"/>
          </a:xfrm>
        </p:spPr>
        <p:txBody>
          <a:bodyPr>
            <a:normAutofit lnSpcReduction="10000"/>
          </a:bodyPr>
          <a:p>
            <a:pPr marL="0" indent="0">
              <a:buNone/>
              <a:defRPr/>
            </a:pPr>
            <a:r>
              <a:rPr lang="en-US" altLang="ko-KR" sz="1700"/>
              <a:t>-</a:t>
            </a:r>
            <a:r>
              <a:rPr lang="ko-KR" altLang="en-US" sz="1700"/>
              <a:t> 코드 분석</a:t>
            </a:r>
            <a:r>
              <a:rPr lang="en-US" altLang="ko-KR" sz="1700"/>
              <a:t>(procon2.c)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myread 함수: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sem_wait(&amp;semRead) 함수를 호출하여 읽을 수 있는 데이터를 기다립니다.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공유 버퍼의 rptr 위치에서 값을 읽습니다.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rptr 값을 다음 읽기 위치로 업데이트합니다.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sem_post(&amp;semWrite) 함수를 호출하여 쓰기 가능한 슬롯의 가용성을 신호화합니다.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lock(int threadId) 함수: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threadId를 기준으로 현재 스레드의 상호 배제 상태를 설정합니다. interested[threadId]를 1로 설정하여 현재 스레드가 상호 배제를 원한다는 것을 나타냅니다.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turn 변수를 1 - threadId로 설정하여 번갈아가며 실행할 수 있도록 합니다.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나머지 스레드가 상호 배제를 원하고, 현재 차례가 아닌 경우에는 busy waiting 상태로 대기합니다.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unlock(int threadId) 함수: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threadId를 기준으로 현재 스레드의 상호 배제 상태를 해제합니다. interested[threadId]를 0으로 설정하여 현재 스레드가 상호 배제를 원하지 않는다는 것을 나타냅니다.</a:t>
            </a: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83026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#2.</a:t>
            </a:r>
            <a:r>
              <a:rPr lang="ko-KR" altLang="en-US" sz="3600"/>
              <a:t>소프트웨어로 문을 만드는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11284822" cy="5234042"/>
          </a:xfrm>
        </p:spPr>
        <p:txBody>
          <a:bodyPr>
            <a:normAutofit lnSpcReduction="10000"/>
          </a:bodyPr>
          <a:p>
            <a:pPr marL="0" indent="0">
              <a:buNone/>
              <a:defRPr/>
            </a:pPr>
            <a:r>
              <a:rPr lang="en-US" altLang="ko-KR" sz="1700"/>
              <a:t>-</a:t>
            </a:r>
            <a:r>
              <a:rPr lang="ko-KR" altLang="en-US" sz="1700"/>
              <a:t> 코드 분석</a:t>
            </a:r>
            <a:r>
              <a:rPr lang="en-US" altLang="ko-KR" sz="1700"/>
              <a:t>(procon2.c)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생산자 스레드(producer)는 0부터 9까지의 값을 순차적으로 생성하고, mywrite(i) 함수를 호출하여 값을 queue에 씁니다. 그 후, 해당 값을 출력하고 unlock(0) 함수를 호출하여 상호 배제를 해제합니다.</a:t>
            </a:r>
            <a:endParaRPr lang="ko-KR" altLang="en-US" sz="1700"/>
          </a:p>
          <a:p>
            <a:pPr marL="0" indent="0">
              <a:buNone/>
              <a:defRPr/>
            </a:pP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소비자 스레드(consumer)는 0부터 9까지의 값을 순차적으로 생성하고, myread() 함수를 호출하여 queue에서 값을 읽습니다. 그 후, 해당 값을 출력하고 unlock(1) 함수를 호출하여 상호 배제를 해제합니다.</a:t>
            </a:r>
            <a:endParaRPr lang="ko-KR" altLang="en-US" sz="1700"/>
          </a:p>
          <a:p>
            <a:pPr marL="0" indent="0">
              <a:buNone/>
              <a:defRPr/>
            </a:pP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메인 함수에서는 세마포어를 초기화하고, 생산자와 소비자 스레드를 생성합니다. 생성된 스레드가 종료될 때까지 pthread_join 함수를 사용하여 기다립니다. 스레드의 실행이 완료되면 세마포어를 해제하여 메모리를 정리합니다.</a:t>
            </a:r>
            <a:endParaRPr lang="ko-KR" altLang="en-US" sz="1700"/>
          </a:p>
          <a:p>
            <a:pPr marL="0" indent="0">
              <a:buNone/>
              <a:defRPr/>
            </a:pP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이렇게 Peterson 알고리즘을 사용하여 생산자와 소비자 스레드가 상호 배제를 구현하고, queue라는 공유 자원을 안전하게 접근하도록 보장합니다.</a:t>
            </a: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266837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#2.</a:t>
            </a:r>
            <a:r>
              <a:rPr lang="ko-KR" altLang="en-US" sz="3600"/>
              <a:t>소프트웨어로 문을 만드는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성능 비교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Peterson 알고리즘은 pthread_mutex와 비교했을 때 성능적으로 비효율적일 수 있습니다. 이는 Peterson 알고리즘이 busy-waiting을 사용하기 때문입니다. Busy-waiting은 자원을 얻기 위해 반복적으로 확인하는 방식으로, CPU 시간을 낭비할 수 있습니다.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반면에 pthread_mutex는 대부분의 운영 체제에서 지원하는 동기화 메커니즘으로, 효율적인 방식으로 자원의 잠금과 해제를 처리합니다. pthread_mutex는 운영 체제 수준에서의 지원을 받으며, 스레드 스케줄링 및 자원 할당과 같은 작업을 운영 체제에게 맡깁니다. 따라서 pthread_mutex는 대부분의 상황에서 더 효율적이고 안정적인 선택입니다.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실제로 Peterson 알고리즘 pthread_mutex에 비해 결과값이 도출되는 시간이 훨씬 오래걸렸습니가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20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#3.</a:t>
            </a:r>
            <a:r>
              <a:rPr lang="ko-KR" altLang="en-US" sz="3600"/>
              <a:t> 내 컴퓨터의 페이지 크기는 얼마일까</a:t>
            </a:r>
            <a:r>
              <a:rPr lang="en-US" altLang="ko-KR" sz="3600"/>
              <a:t>?</a:t>
            </a:r>
            <a:endParaRPr lang="en-US" altLang="ko-KR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결과물</a:t>
            </a:r>
            <a:r>
              <a:rPr lang="en-US" altLang="ko-KR"/>
              <a:t>(step1)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564" y="2640748"/>
            <a:ext cx="8354455" cy="24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8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2800"/>
              <a:t>#1.</a:t>
            </a:r>
            <a:r>
              <a:rPr lang="ko-KR" altLang="en-US" sz="2800"/>
              <a:t> 생산자</a:t>
            </a:r>
            <a:r>
              <a:rPr lang="en-US" altLang="ko-KR" sz="2800"/>
              <a:t>-</a:t>
            </a:r>
            <a:r>
              <a:rPr lang="ko-KR" altLang="en-US" sz="2800"/>
              <a:t>소비자로 구성된 응용프로그램 만들기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 sz="2400"/>
              <a:t>-</a:t>
            </a:r>
            <a:r>
              <a:rPr lang="ko-KR" altLang="en-US" sz="2400"/>
              <a:t> 코드 분석</a:t>
            </a:r>
            <a:r>
              <a:rPr lang="en-US" altLang="ko-KR" sz="2400"/>
              <a:t>(procon.c)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1.</a:t>
            </a:r>
            <a:r>
              <a:rPr lang="ko-KR" altLang="en-US" sz="2400"/>
              <a:t> 전역변수 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N_COUNTER는 공유 버퍼의 크기를 정의하는 매크로입니다.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MILLI는 밀리초 단위의 시간 단위를 정의하는 매크로입니다.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critical_section은 뮤텍스를 나타내는 POSIX mutex입니다.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semWrite와 semRead는 세마포어를 나타내는 POSIX semaphore입니다.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queue는 공유 버퍼를 나타내는 정수 배열입니다.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wptr는 공유 버퍼에 쓰기 작업을 위한 쓰기 포인터입니다.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rptr는 공유 버퍼에서 읽기 작업을 위한 읽기 포인터입니다.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1197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#3.</a:t>
            </a:r>
            <a:r>
              <a:rPr lang="ko-KR" altLang="en-US" sz="3600"/>
              <a:t> 내 컴퓨터의 페이지 크기는 얼마일까</a:t>
            </a:r>
            <a:r>
              <a:rPr lang="en-US" altLang="ko-KR" sz="3600"/>
              <a:t>?</a:t>
            </a:r>
            <a:endParaRPr lang="en-US" altLang="ko-KR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결과물</a:t>
            </a:r>
            <a:r>
              <a:rPr lang="en-US" altLang="ko-KR"/>
              <a:t>(step2)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2128" y="2421308"/>
            <a:ext cx="7066764" cy="144187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2128" y="4438981"/>
            <a:ext cx="6908023" cy="14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5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#3.</a:t>
            </a:r>
            <a:r>
              <a:rPr lang="ko-KR" altLang="en-US" sz="3600"/>
              <a:t> 내 컴퓨터의 페이지 크기는 얼마일까</a:t>
            </a:r>
            <a:r>
              <a:rPr lang="en-US" altLang="ko-KR" sz="3600"/>
              <a:t>?</a:t>
            </a:r>
            <a:endParaRPr lang="en-US" altLang="ko-KR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798105"/>
          </a:xfrm>
        </p:spPr>
        <p:txBody>
          <a:bodyPr>
            <a:normAutofit fontScale="92500" lnSpcReduction="10000"/>
          </a:bodyPr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결과물</a:t>
            </a:r>
            <a:r>
              <a:rPr lang="en-US" altLang="ko-KR"/>
              <a:t>(step3)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=&gt;4096</a:t>
            </a:r>
            <a:r>
              <a:rPr lang="ko-KR" altLang="en-US"/>
              <a:t>값에서 실행시간이 증가하는 것을 볼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5109" y="2333331"/>
            <a:ext cx="5080890" cy="30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#3.</a:t>
            </a:r>
            <a:r>
              <a:rPr lang="ko-KR" altLang="en-US" sz="3600"/>
              <a:t> 내 컴퓨터의 페이지 크기는 얼마일까</a:t>
            </a:r>
            <a:r>
              <a:rPr lang="en-US" altLang="ko-KR" sz="3600"/>
              <a:t>?</a:t>
            </a:r>
            <a:endParaRPr lang="en-US" altLang="ko-KR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페이지 크기 확인 명령어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getconf PAGE_SIZE(step4)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2128" y="3429000"/>
            <a:ext cx="9068116" cy="8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200"/>
              <a:t>#1.</a:t>
            </a:r>
            <a:r>
              <a:rPr lang="ko-KR" altLang="en-US" sz="3200"/>
              <a:t> 생산자</a:t>
            </a:r>
            <a:r>
              <a:rPr lang="en-US" altLang="ko-KR" sz="3200"/>
              <a:t>-</a:t>
            </a:r>
            <a:r>
              <a:rPr lang="ko-KR" altLang="en-US" sz="3200"/>
              <a:t>소비자로 구성된 응용프로그램 만들기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 sz="2400"/>
              <a:t>2. mywrite() </a:t>
            </a:r>
            <a:r>
              <a:rPr lang="ko-KR" altLang="en-US" sz="2400"/>
              <a:t>함수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mywrite() 함수는 n을 공유 메모리에 쓰는 함수입니다.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sem_wait(&amp;semWrite)는 쓰기 가능한 슬롯이 있는지 기다립니다.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pthread_mutex_lock(&amp;critical_section)은 임계 영역을 보호하기 위해 뮤텍스를 잠급니다.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queue[wptr] = n은 공유 버퍼에 값을 씁니다.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wptr = (wptr + 1) % N_COUNTER는 쓰기 포인터를 업데이트합니다.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pthread_mutex_unlock(&amp;critical_section)은 뮤텍스를 해제합니다.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sem_post(&amp;semRead)는 읽을 수 있는 데이터의 사용 가능성을 알립니다.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480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200"/>
              <a:t>#1.</a:t>
            </a:r>
            <a:r>
              <a:rPr lang="ko-KR" altLang="en-US" sz="3200"/>
              <a:t> 생산자</a:t>
            </a:r>
            <a:r>
              <a:rPr lang="en-US" altLang="ko-KR" sz="3200"/>
              <a:t>-</a:t>
            </a:r>
            <a:r>
              <a:rPr lang="ko-KR" altLang="en-US" sz="3200"/>
              <a:t>소비자로 구성된 응용프로그램 만들기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 sz="2400"/>
              <a:t>3. myread() </a:t>
            </a:r>
            <a:r>
              <a:rPr lang="ko-KR" altLang="en-US" sz="2400"/>
              <a:t>함수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myread() 함수는 공유 메모리에서 값을 읽어오는 함수입니다.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sem_wait(&amp;semRead)는 읽을 수 있는 데이터가 있는지 기다립니다.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pthread_mutex_lock(&amp;critical_section)은 임계 영역을 보호하기 위해 뮤텍스를 잠급니다.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int n = queue[rptr]는 공유 버퍼에서 값을 읽어옵니다.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rptr = (rptr + 1) % N_COUNTER는 읽기 포인터를 업데이트합니다.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pthread_mutex_unlock(&amp;critical_section)은 뮤텍스를 해제합니다.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sem_post(&amp;semWrite)는 쓰기 가능한 슬롯의 사용 가능성을 알립니다.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return n은 읽어온 값을 반환합니다.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0096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200"/>
              <a:t>#1.</a:t>
            </a:r>
            <a:r>
              <a:rPr lang="ko-KR" altLang="en-US" sz="3200"/>
              <a:t> 생산자</a:t>
            </a:r>
            <a:r>
              <a:rPr lang="en-US" altLang="ko-KR" sz="3200"/>
              <a:t>-</a:t>
            </a:r>
            <a:r>
              <a:rPr lang="ko-KR" altLang="en-US" sz="3200"/>
              <a:t>소비자로 구성된 응용프로그램 만들기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  <a:defRPr/>
            </a:pPr>
            <a:r>
              <a:rPr lang="en-US" altLang="ko-KR" sz="2400"/>
              <a:t>4. producer() </a:t>
            </a:r>
            <a:r>
              <a:rPr lang="ko-KR" altLang="en-US" sz="2400"/>
              <a:t>함수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producer() 함수는 생산자 스레드의 역할을 수행합니다.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0부터 9까지 반복하면서 mywrite(i)를 호출하여 값을 공유 메모리에 씁니다.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쓴 값 i를 출력합니다.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usleep(MILLI*m*10)은 임의의 시간 동안 스레드를 일시 정지합니다.</a:t>
            </a:r>
            <a:endParaRPr lang="ko-KR" altLang="en-US" sz="2400"/>
          </a:p>
          <a:p>
            <a:pPr marL="0" indent="0">
              <a:buNone/>
              <a:defRPr/>
            </a:pPr>
            <a:endParaRPr lang="ko-KR" altLang="en-US" sz="2400"/>
          </a:p>
          <a:p>
            <a:pPr marL="0" indent="0">
              <a:buNone/>
              <a:defRPr/>
            </a:pPr>
            <a:r>
              <a:rPr lang="en-US" altLang="ko-KR" sz="2400"/>
              <a:t>5.consumer()</a:t>
            </a:r>
            <a:r>
              <a:rPr lang="ko-KR" altLang="en-US" sz="2400"/>
              <a:t> 함수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consumer() 함수는 소비자 스레드의 역할을 수행합니다.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0부터 9까지 반복하면서 myread()를 호출하여 공유 메모리에서 값을 읽어옵니다.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읽어온 값 n을 출력합니다.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usleep(MILLI*m*10)은 임의의 시간 동안 스레드를 일시 정지합니다.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8526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200"/>
              <a:t>#1.</a:t>
            </a:r>
            <a:r>
              <a:rPr lang="ko-KR" altLang="en-US" sz="3200"/>
              <a:t> 생산자</a:t>
            </a:r>
            <a:r>
              <a:rPr lang="en-US" altLang="ko-KR" sz="3200"/>
              <a:t>-</a:t>
            </a:r>
            <a:r>
              <a:rPr lang="ko-KR" altLang="en-US" sz="3200"/>
              <a:t>소비자로 구성된 응용프로그램 만들기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p>
            <a:pPr marL="0" indent="0">
              <a:buNone/>
              <a:defRPr/>
            </a:pPr>
            <a:r>
              <a:rPr lang="en-US" altLang="ko-KR" sz="2400"/>
              <a:t>6.</a:t>
            </a:r>
            <a:r>
              <a:rPr lang="ko-KR" altLang="en-US" sz="2400"/>
              <a:t> </a:t>
            </a:r>
            <a:r>
              <a:rPr lang="en-US" altLang="ko-KR" sz="2400"/>
              <a:t>main() </a:t>
            </a:r>
            <a:r>
              <a:rPr lang="ko-KR" altLang="en-US" sz="2400"/>
              <a:t>함수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t[2]는 스레드 구조체 배열입니다.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srand(time(NULL))는 난수 발생을 위해 시간을 기반으로 시드 값을 초기화합니다.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pthread_mutex_init(&amp;critical_section, NULL)는 뮤텍스를 초기화합니다.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sem_init(&amp;semWrite, 0, N_COUNTER)는 semWrite를 쓰기 가능한 슬롯의 최대 개수인 N_COUNTER로 초기화합니다.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sem_init(&amp;semRead, 0, 0)는 semRead를 0으로 초기화합니다.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pthread_create(&amp;t[0], NULL, producer, NULL)는 생산자 스레드를 생성합니다.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pthread_create(&amp;t[1], NULL, consumer, NULL)는 소비자 스레드를 생성합니다.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pthread_join(t[i],NULL)은 스레드의 종료를 기다립니다.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sem_destroy(&amp;semWrite)와 sem_destroy(&amp;semRead)는 세마포어를 파괴합니다.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pthread_mutex_destroy(&amp;critical_section)은 뮤텍스를 파괴합니다.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6186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2800"/>
              <a:t>#1.</a:t>
            </a:r>
            <a:r>
              <a:rPr lang="ko-KR" altLang="en-US" sz="2800"/>
              <a:t> 생산자</a:t>
            </a:r>
            <a:r>
              <a:rPr lang="en-US" altLang="ko-KR" sz="2800"/>
              <a:t>-</a:t>
            </a:r>
            <a:r>
              <a:rPr lang="ko-KR" altLang="en-US" sz="2800"/>
              <a:t>소비자로 구성된 응용프로그램 만들기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결과물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1609" y="2632979"/>
            <a:ext cx="3505503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#2.</a:t>
            </a:r>
            <a:r>
              <a:rPr lang="ko-KR" altLang="en-US" sz="3600"/>
              <a:t>소프트웨어로 문을 만드는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p>
            <a:pPr marL="0" indent="0">
              <a:buNone/>
              <a:defRPr/>
            </a:pPr>
            <a:r>
              <a:rPr lang="ko-KR" altLang="en-US" sz="2400"/>
              <a:t>Dekker 알고리즘: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Edsger Dijkstra에 의해 개발된 알고리즘으로, 상호배제를 위한 먼저들어온 스레드가 임계 영역에 진입하는 방식으로 동작합니다.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두 개의 스레드가 번갈아가며 임계 영역에 진입하도록 하는데, 상호배제와 교착상태 없이 동작합니다.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하지만 하드웨어의 최신 메모리 모델에서는 동작하지 않을 수 있기 때문에, 일부 제약이 있습니다.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Peterson 알고리즘: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Peterson에 의해 제안된 알고리즘으로, 두 개의 스레드 간의 상호배제를 달성하기 위해 사용됩니다.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상호배제를 위한 플래그와 교착상태 방지를 위한 턴 변수를 사용하여 동작합니다.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각 스레드는 자신의 플래그를 설정하고 턴 변수를 사용하여 상대 스레드에게 차례를 넘겨줍니다.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Lamport 알고리즘: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Leslie Lamport에 의해 개발된 알고리즘으로, 분산 시스템에서의 상호배제를 위해 사용됩니다.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논리적인 시계 값을 사용하여 각 프로세스 간의 상호작용을 조정합니다.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이 알고리즘은 메시지 전달 프로토콜을 기반으로 하여, 분산 시스템에서의 동기화를 달성합니다.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9553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3600"/>
              <a:t>#2.</a:t>
            </a:r>
            <a:r>
              <a:rPr lang="ko-KR" altLang="en-US" sz="3600"/>
              <a:t>소프트웨어로 문을 만드는 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동기화 방식</a:t>
            </a:r>
            <a:r>
              <a:rPr lang="en-US" altLang="ko-KR"/>
              <a:t>(</a:t>
            </a:r>
            <a:r>
              <a:rPr lang="ko-KR" altLang="en-US"/>
              <a:t>알고리즘</a:t>
            </a:r>
            <a:r>
              <a:rPr lang="en-US" altLang="ko-KR"/>
              <a:t>)</a:t>
            </a:r>
            <a:r>
              <a:rPr lang="ko-KR" altLang="en-US"/>
              <a:t> 선택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Peterson</a:t>
            </a:r>
            <a:r>
              <a:rPr lang="ko-KR" altLang="en-US"/>
              <a:t> 알고리즘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&lt;</a:t>
            </a:r>
            <a:r>
              <a:rPr lang="ko-KR" altLang="en-US"/>
              <a:t>선택 이유</a:t>
            </a:r>
            <a:r>
              <a:rPr lang="en-US" altLang="ko-KR"/>
              <a:t>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=&gt;</a:t>
            </a:r>
            <a:r>
              <a:rPr lang="ko-KR" altLang="en-US"/>
              <a:t> 상호배제</a:t>
            </a:r>
            <a:r>
              <a:rPr lang="en-US" altLang="ko-KR"/>
              <a:t>,</a:t>
            </a:r>
            <a:r>
              <a:rPr lang="ko-KR" altLang="en-US"/>
              <a:t> 교착 상태 없음</a:t>
            </a:r>
            <a:r>
              <a:rPr lang="en-US" altLang="ko-KR"/>
              <a:t>,</a:t>
            </a:r>
            <a:r>
              <a:rPr lang="ko-KR" altLang="en-US"/>
              <a:t> 두개의 프로세스에 적합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Busy-Wait</a:t>
            </a:r>
            <a:r>
              <a:rPr lang="ko-KR" altLang="en-US"/>
              <a:t>가 없다는 특징이 선택한 이유입니다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54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1096</ep:Words>
  <ep:PresentationFormat>화면 슬라이드 쇼(4:3)</ep:PresentationFormat>
  <ep:Paragraphs>230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한컴오피스</vt:lpstr>
      <vt:lpstr>assignment 02</vt:lpstr>
      <vt:lpstr>#1. 생산자-소비자로 구성된 응용프로그램 만들기</vt:lpstr>
      <vt:lpstr>#1. 생산자-소비자로 구성된 응용프로그램 만들기</vt:lpstr>
      <vt:lpstr>#1. 생산자-소비자로 구성된 응용프로그램 만들기</vt:lpstr>
      <vt:lpstr>#1. 생산자-소비자로 구성된 응용프로그램 만들기</vt:lpstr>
      <vt:lpstr>#1. 생산자-소비자로 구성된 응용프로그램 만들기</vt:lpstr>
      <vt:lpstr>#1. 생산자-소비자로 구성된 응용프로그램 만들기</vt:lpstr>
      <vt:lpstr>#2.소프트웨어로 문을 만드는 방법</vt:lpstr>
      <vt:lpstr>#2.소프트웨어로 문을 만드는 방법</vt:lpstr>
      <vt:lpstr>#2.소프트웨어로 문을 만드는 방법</vt:lpstr>
      <vt:lpstr>#2.소프트웨어로 문을 만드는 방법</vt:lpstr>
      <vt:lpstr>#2.소프트웨어로 문을 만드는 방법</vt:lpstr>
      <vt:lpstr>#2.소프트웨어로 문을 만드는 방법</vt:lpstr>
      <vt:lpstr>#2.소프트웨어로 문을 만드는 방법</vt:lpstr>
      <vt:lpstr>#2.소프트웨어로 문을 만드는 방법</vt:lpstr>
      <vt:lpstr>#2.소프트웨어로 문을 만드는 방법</vt:lpstr>
      <vt:lpstr>#2.소프트웨어로 문을 만드는 방법</vt:lpstr>
      <vt:lpstr>#2.소프트웨어로 문을 만드는 방법</vt:lpstr>
      <vt:lpstr>#3. 내 컴퓨터의 페이지 크기는 얼마일까?</vt:lpstr>
      <vt:lpstr>#3. 내 컴퓨터의 페이지 크기는 얼마일까?</vt:lpstr>
      <vt:lpstr>#3. 내 컴퓨터의 페이지 크기는 얼마일까?</vt:lpstr>
      <vt:lpstr>#3. 내 컴퓨터의 페이지 크기는 얼마일까?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2023-05-29T16:25:46.672</dcterms:created>
  <dc:creator>user</dc:creator>
  <cp:lastModifiedBy>user</cp:lastModifiedBy>
  <dcterms:modified xsi:type="dcterms:W3CDTF">2023-05-30T15:16:30.275</dcterms:modified>
  <cp:revision>32</cp:revision>
  <dc:title>assignment 02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