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embeddedFontLst>
    <p:embeddedFont>
      <p:font typeface="Arimo" panose="02010600030101010101" charset="0"/>
      <p:regular r:id="rId7"/>
      <p:bold r:id="rId8"/>
      <p:italic r:id="rId9"/>
      <p:boldItalic r:id="rId10"/>
    </p:embeddedFont>
    <p:embeddedFont>
      <p:font typeface="Verdana" panose="020B0604030504040204" pitchFamily="34" charset="0"/>
      <p:regular r:id="rId11"/>
      <p:bold r:id="rId12"/>
      <p:italic r:id="rId13"/>
      <p:boldItalic r:id="rId14"/>
    </p:embeddedFont>
    <p:embeddedFont>
      <p:font typeface="Times" panose="02020603050405020304" pitchFamily="18" charset="0"/>
      <p:regular r:id="rId15"/>
      <p:bold r:id="rId16"/>
      <p:italic r:id="rId17"/>
      <p:boldItalic r:id="rId18"/>
    </p:embeddedFont>
    <p:embeddedFont>
      <p:font typeface="Georgia" panose="02040502050405020303" pitchFamily="18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 descr=" SEAL3.jpg                                                      00006BACMac OS X                       B94893B7: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133600" y="2632077"/>
            <a:ext cx="4267200" cy="422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790700" y="3124200"/>
            <a:ext cx="55626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rgbClr val="840C22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143000" y="1447800"/>
            <a:ext cx="68580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0" name="Shape 20"/>
          <p:cNvSpPr/>
          <p:nvPr/>
        </p:nvSpPr>
        <p:spPr>
          <a:xfrm>
            <a:off x="6156326" y="5943600"/>
            <a:ext cx="3013075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21" name="Shape 21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/>
          <p:nvPr/>
        </p:nvSpPr>
        <p:spPr>
          <a:xfrm>
            <a:off x="1676400" y="830263"/>
            <a:ext cx="1219200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23" name="Shape 23" descr="Untitled-1.jpg                                                 00000893 keithpaul                      BC07756D: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4" descr="A [blk-201].jpg                                                00000893 keithpaul                      BC07756D: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7014" y="357188"/>
            <a:ext cx="3049587" cy="404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Shape 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096000"/>
            <a:ext cx="9144000" cy="77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/>
          <p:nvPr/>
        </p:nvSpPr>
        <p:spPr>
          <a:xfrm>
            <a:off x="152400" y="6172200"/>
            <a:ext cx="3449216" cy="305212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COMSCI670</a:t>
            </a:r>
          </a:p>
        </p:txBody>
      </p:sp>
      <p:cxnSp>
        <p:nvCxnSpPr>
          <p:cNvPr id="27" name="Shape 27"/>
          <p:cNvCxnSpPr/>
          <p:nvPr/>
        </p:nvCxnSpPr>
        <p:spPr>
          <a:xfrm>
            <a:off x="0" y="6096000"/>
            <a:ext cx="9144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304800" y="6096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 rot="5400000">
            <a:off x="2209800" y="-457200"/>
            <a:ext cx="4495800" cy="815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840C2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 rot="5400000">
            <a:off x="5410200" y="2133600"/>
            <a:ext cx="5257800" cy="220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 rot="5400000">
            <a:off x="914400" y="0"/>
            <a:ext cx="5257800" cy="647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840C2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04800" y="6096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840C2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rgbClr val="840C22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rgbClr val="840C22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rgbClr val="840C22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rgbClr val="840C22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rgbClr val="840C22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rgbClr val="840C22"/>
              </a:buClr>
              <a:buSzPts val="1400"/>
              <a:buFont typeface="Times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04800" y="6096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4000500" cy="449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840C2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840C22"/>
              </a:buClr>
              <a:buSzPts val="2400"/>
              <a:buFont typeface="Times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533900" y="1371600"/>
            <a:ext cx="4000500" cy="449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840C2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840C22"/>
              </a:buClr>
              <a:buSzPts val="2400"/>
              <a:buFont typeface="Times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40C22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None/>
              <a:defRPr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840C2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40C22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None/>
              <a:defRPr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840C2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04800" y="6096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rgbClr val="840C22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840C22"/>
              </a:buClr>
              <a:buSzPts val="2800"/>
              <a:buFont typeface="Times"/>
              <a:buChar char="•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rgbClr val="840C22"/>
              </a:buClr>
              <a:buSzPts val="2400"/>
              <a:buFont typeface="Times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840C22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840C22"/>
              </a:buClr>
              <a:buSzPts val="1200"/>
              <a:buFont typeface="Times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840C22"/>
              </a:buClr>
              <a:buSzPts val="1000"/>
              <a:buFont typeface="Times"/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840C22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840C22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840C22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840C22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840C22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840C22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840C22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rgbClr val="840C22"/>
              </a:buClr>
              <a:buSzPts val="2800"/>
              <a:buFont typeface="Times"/>
              <a:buNone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rgbClr val="840C22"/>
              </a:buClr>
              <a:buSzPts val="2400"/>
              <a:buFont typeface="Times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840C22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840C22"/>
              </a:buClr>
              <a:buSzPts val="1200"/>
              <a:buFont typeface="Times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840C22"/>
              </a:buClr>
              <a:buSzPts val="1000"/>
              <a:buFont typeface="Times"/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840C22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840C22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840C22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840C22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840C22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840C22"/>
              </a:buClr>
              <a:buSzPts val="900"/>
              <a:buFont typeface="Times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840C2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840C22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840C2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840C2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304800" y="6096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88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>
            <a:off x="6156326" y="5943600"/>
            <a:ext cx="3013075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9" name="Shape 9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Shape 10" descr="Untitled-1.jpg                                                 00000893 keithpaul                      BC07756D: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 descr="A [blk-201].jpg                                                00000893 keithpaul                      BC07756D: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52400" y="114300"/>
            <a:ext cx="2592388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6096000"/>
            <a:ext cx="9144000" cy="77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/>
        </p:nvSpPr>
        <p:spPr>
          <a:xfrm>
            <a:off x="8382000" y="6172202"/>
            <a:ext cx="609600" cy="309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152400" y="6172200"/>
            <a:ext cx="3150637" cy="305212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COMSCI670</a:t>
            </a:r>
            <a:endParaRPr lang="en-US" sz="1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5" name="Shape 15"/>
          <p:cNvCxnSpPr/>
          <p:nvPr/>
        </p:nvCxnSpPr>
        <p:spPr>
          <a:xfrm>
            <a:off x="0" y="6096000"/>
            <a:ext cx="9144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863600" y="3124200"/>
            <a:ext cx="7416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t" anchorCtr="0">
            <a:noAutofit/>
          </a:bodyPr>
          <a:lstStyle/>
          <a:p>
            <a:pPr indent="-114300">
              <a:spcBef>
                <a:spcPts val="0"/>
              </a:spcBef>
              <a:buSzPts val="1800"/>
            </a:pPr>
            <a:r>
              <a:rPr lang="en-US" sz="1800"/>
              <a:t>Dec. 12</a:t>
            </a:r>
            <a:r>
              <a:rPr lang="en-US" sz="1800" baseline="30000"/>
              <a:t>th</a:t>
            </a:r>
            <a:r>
              <a:rPr lang="en-US" sz="1800"/>
              <a:t> 2017</a:t>
            </a:r>
          </a:p>
          <a:p>
            <a:pPr indent="-114300">
              <a:spcBef>
                <a:spcPts val="360"/>
              </a:spcBef>
              <a:buSzPts val="1800"/>
            </a:pPr>
            <a:r>
              <a:rPr lang="en-US" sz="1800"/>
              <a:t>Wenhao Song</a:t>
            </a:r>
          </a:p>
          <a:p>
            <a:pPr indent="-114300">
              <a:spcBef>
                <a:spcPts val="360"/>
              </a:spcBef>
              <a:buSzPts val="1800"/>
            </a:pPr>
            <a:r>
              <a:rPr lang="en-US" sz="1800"/>
              <a:t>Jian Yang</a:t>
            </a:r>
          </a:p>
          <a:p>
            <a:pPr indent="-114300">
              <a:spcBef>
                <a:spcPts val="360"/>
              </a:spcBef>
              <a:buSzPts val="1800"/>
            </a:pPr>
            <a:r>
              <a:rPr lang="en-US" sz="1800"/>
              <a:t>Siyan Lin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0" y="14478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ctr" anchorCtr="0">
            <a:noAutofit/>
          </a:bodyPr>
          <a:lstStyle/>
          <a:p>
            <a:r>
              <a:rPr lang="en-US"/>
              <a:t>Face Detection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9896" y="543339"/>
            <a:ext cx="4608703" cy="615232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25401" y="609600"/>
            <a:ext cx="117856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ctr" anchorCtr="0">
            <a:noAutofit/>
          </a:bodyPr>
          <a:lstStyle/>
          <a:p>
            <a:r>
              <a:rPr lang="en-US" dirty="0"/>
              <a:t>Motivation and Challenges 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7733" y="1371600"/>
            <a:ext cx="5369338" cy="44958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 sz="2000" dirty="0"/>
              <a:t>Problem</a:t>
            </a:r>
          </a:p>
          <a:p>
            <a:pPr lvl="1" indent="-311150">
              <a:spcBef>
                <a:spcPts val="0"/>
              </a:spcBef>
              <a:buSzPts val="2400"/>
              <a:buFont typeface="Noto Sans Symbols"/>
              <a:buChar char="•"/>
            </a:pPr>
            <a:r>
              <a:rPr lang="en-US" sz="1800" dirty="0"/>
              <a:t>Detect various faces from background</a:t>
            </a:r>
          </a:p>
          <a:p>
            <a:pPr indent="-342900">
              <a:spcBef>
                <a:spcPts val="0"/>
              </a:spcBef>
            </a:pPr>
            <a:r>
              <a:rPr lang="en-US" sz="2000" dirty="0"/>
              <a:t>Motivation</a:t>
            </a:r>
          </a:p>
          <a:p>
            <a:pPr lvl="1" indent="-311150">
              <a:spcBef>
                <a:spcPts val="0"/>
              </a:spcBef>
              <a:buSzPts val="2400"/>
              <a:buFont typeface="Noto Sans Symbols"/>
              <a:buChar char="•"/>
            </a:pPr>
            <a:r>
              <a:rPr lang="en-US" sz="1800" dirty="0"/>
              <a:t>Automatic camera focus</a:t>
            </a:r>
          </a:p>
          <a:p>
            <a:pPr lvl="1" indent="-285750"/>
            <a:r>
              <a:rPr lang="en-US" sz="1800" dirty="0"/>
              <a:t>Easier photo tagging </a:t>
            </a:r>
          </a:p>
          <a:p>
            <a:pPr lvl="1" indent="-285750"/>
            <a:r>
              <a:rPr lang="en-US" sz="1800" dirty="0"/>
              <a:t>First step in any face recognition algorithm </a:t>
            </a:r>
          </a:p>
          <a:p>
            <a:pPr indent="-342900"/>
            <a:r>
              <a:rPr lang="en-US" sz="2000" dirty="0"/>
              <a:t>Challenges </a:t>
            </a:r>
          </a:p>
          <a:p>
            <a:pPr lvl="1" indent="-285750">
              <a:spcBef>
                <a:spcPts val="480"/>
              </a:spcBef>
            </a:pPr>
            <a:r>
              <a:rPr lang="en-US" sz="1800" dirty="0"/>
              <a:t>Different scales</a:t>
            </a:r>
          </a:p>
          <a:p>
            <a:pPr lvl="1" indent="-285750">
              <a:spcBef>
                <a:spcPts val="480"/>
              </a:spcBef>
            </a:pPr>
            <a:r>
              <a:rPr lang="en-US" sz="1800" dirty="0"/>
              <a:t>Different poses (orientation)</a:t>
            </a:r>
          </a:p>
          <a:p>
            <a:pPr lvl="1" indent="-285750">
              <a:spcBef>
                <a:spcPts val="480"/>
              </a:spcBef>
            </a:pPr>
            <a:r>
              <a:rPr lang="en-US" sz="1800" dirty="0"/>
              <a:t>Occlusion and makeup</a:t>
            </a:r>
          </a:p>
          <a:p>
            <a:pPr lvl="1" indent="-285750">
              <a:spcBef>
                <a:spcPts val="480"/>
              </a:spcBef>
            </a:pPr>
            <a:r>
              <a:rPr lang="en-US" sz="1800" dirty="0"/>
              <a:t>Different expressions</a:t>
            </a:r>
          </a:p>
          <a:p>
            <a:pPr lvl="1" indent="-285750">
              <a:spcBef>
                <a:spcPts val="480"/>
              </a:spcBef>
            </a:pPr>
            <a:r>
              <a:rPr lang="en-US" sz="1800" dirty="0"/>
              <a:t>Different illumination</a:t>
            </a:r>
          </a:p>
          <a:p>
            <a:pPr lvl="1" indent="-285750"/>
            <a:r>
              <a:rPr lang="en-US" sz="1800" dirty="0"/>
              <a:t>Efficiency </a:t>
            </a:r>
          </a:p>
          <a:p>
            <a:pPr indent="-342900"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216453" y="1371600"/>
            <a:ext cx="8380895" cy="4495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Same as PASCAL VOC dataset</a:t>
            </a:r>
          </a:p>
          <a:p>
            <a:pPr marL="457200" indent="-355600">
              <a:spcBef>
                <a:spcPts val="0"/>
              </a:spcBef>
              <a:buSzPts val="2000"/>
            </a:pPr>
            <a:r>
              <a:rPr lang="en-US" sz="2000" dirty="0"/>
              <a:t>If the ratio of the intersection of a detected region with an annotated face region is greater than 0.5, a score of 1 is assigned to the detected region, and 0 otherwise.</a:t>
            </a:r>
          </a:p>
          <a:p>
            <a:pPr marL="457200" indent="-355600">
              <a:spcBef>
                <a:spcPts val="0"/>
              </a:spcBef>
              <a:buSzPts val="2000"/>
            </a:pPr>
            <a:r>
              <a:rPr lang="en-US" sz="2000" dirty="0"/>
              <a:t>A Precision-Recall curve will be generated.</a:t>
            </a:r>
          </a:p>
        </p:txBody>
      </p:sp>
      <p:pic>
        <p:nvPicPr>
          <p:cNvPr id="79" name="Shape 79"/>
          <p:cNvPicPr preferRelativeResize="0"/>
          <p:nvPr/>
        </p:nvPicPr>
        <p:blipFill rotWithShape="1">
          <a:blip r:embed="rId3">
            <a:alphaModFix/>
          </a:blip>
          <a:srcRect l="8266" t="19483" r="9042" b="15289"/>
          <a:stretch/>
        </p:blipFill>
        <p:spPr>
          <a:xfrm>
            <a:off x="546652" y="3192401"/>
            <a:ext cx="8050696" cy="353060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114853" y="609600"/>
            <a:ext cx="8730973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ctr" anchorCtr="0">
            <a:noAutofit/>
          </a:bodyPr>
          <a:lstStyle/>
          <a:p>
            <a:r>
              <a:rPr lang="en-US" dirty="0"/>
              <a:t>Evaluation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0" y="609600"/>
            <a:ext cx="9144000" cy="533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/>
              <a:t>Final Goal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0" y="1371600"/>
            <a:ext cx="9144000" cy="4495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Use current approach (HOG+SVM) as a multiscale proposal and feed it into a detection network for final results.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124</Words>
  <Application>Microsoft Office PowerPoint</Application>
  <PresentationFormat>On-screen Show (4:3)</PresentationFormat>
  <Paragraphs>25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Arimo</vt:lpstr>
      <vt:lpstr>Verdana</vt:lpstr>
      <vt:lpstr>Arial</vt:lpstr>
      <vt:lpstr>Times</vt:lpstr>
      <vt:lpstr>Georgia</vt:lpstr>
      <vt:lpstr>Noto Sans Symbols</vt:lpstr>
      <vt:lpstr>Blank Presentation</vt:lpstr>
      <vt:lpstr>Face Detection</vt:lpstr>
      <vt:lpstr>Motivation and Challenges </vt:lpstr>
      <vt:lpstr>Evaluation</vt:lpstr>
      <vt:lpstr>Final Goal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Detection</dc:title>
  <cp:lastModifiedBy>Wenhao Song</cp:lastModifiedBy>
  <cp:revision>3</cp:revision>
  <dcterms:modified xsi:type="dcterms:W3CDTF">2017-12-12T01:00:25Z</dcterms:modified>
</cp:coreProperties>
</file>