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61" r:id="rId6"/>
  </p:sldIdLst>
  <p:sldSz cx="9144000" cy="6858000" type="screen4x3"/>
  <p:notesSz cx="6858000" cy="9144000"/>
  <p:embeddedFontLst>
    <p:embeddedFont>
      <p:font typeface="Verdana" pitchFamily="34" charset="0"/>
      <p:regular r:id="rId8"/>
      <p:bold r:id="rId9"/>
      <p:italic r:id="rId10"/>
      <p:boldItalic r:id="rId11"/>
    </p:embeddedFont>
    <p:embeddedFont>
      <p:font typeface="Georgia" pitchFamily="18" charset="0"/>
      <p:regular r:id="rId12"/>
      <p:bold r:id="rId13"/>
      <p:italic r:id="rId14"/>
      <p:boldItalic r:id="rId15"/>
    </p:embeddedFont>
    <p:embeddedFont>
      <p:font typeface="Times" pitchFamily="18" charset="0"/>
      <p:regular r:id="rId16"/>
      <p:bold r:id="rId17"/>
      <p:italic r:id="rId18"/>
      <p:boldItalic r:id="rId19"/>
    </p:embeddedFont>
    <p:embeddedFont>
      <p:font typeface="Arimo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SEAL3.jpg                                                      00006BACMac OS X                       B94893B7: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33600" y="2632077"/>
            <a:ext cx="4267200" cy="42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156326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/>
          <p:nvPr/>
        </p:nvSpPr>
        <p:spPr>
          <a:xfrm>
            <a:off x="1676400" y="830263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3" name="Shape 23" descr="Untitled-1.jpg                                                 00000893 keithpaul                      BC07756D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 descr="A [blk-201].jpg                                                00000893 keithpaul                      BC07756D: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014" y="357188"/>
            <a:ext cx="3049587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152400" y="6172200"/>
            <a:ext cx="3449216" cy="305212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COMSCI670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 rot="5400000">
            <a:off x="2209800" y="-457200"/>
            <a:ext cx="4495800" cy="81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5410200" y="2133600"/>
            <a:ext cx="52578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914400" y="0"/>
            <a:ext cx="5257800" cy="64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339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840C2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840C2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840C22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40C2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840C2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840C22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6156326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Shape 10" descr="Untitled-1.jpg                                                 00000893 keithpaul                      BC07756D: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A [blk-201].jpg                                                00000893 keithpaul                      BC07756D: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14300"/>
            <a:ext cx="259238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8382000" y="6172202"/>
            <a:ext cx="609600" cy="309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52400" y="6172200"/>
            <a:ext cx="3150637" cy="305212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COMSCI670</a:t>
            </a:r>
            <a:endParaRPr lang="en-US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863600" y="3124200"/>
            <a:ext cx="7416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indent="-114300">
              <a:spcBef>
                <a:spcPts val="0"/>
              </a:spcBef>
              <a:buSzPts val="1800"/>
            </a:pPr>
            <a:r>
              <a:rPr lang="en-US" sz="1800"/>
              <a:t>Dec. 12</a:t>
            </a:r>
            <a:r>
              <a:rPr lang="en-US" sz="1800" baseline="30000"/>
              <a:t>th</a:t>
            </a:r>
            <a:r>
              <a:rPr lang="en-US" sz="1800"/>
              <a:t> 2017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Wenhao Song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Jian Yang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Siyan Lin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/>
              <a:t>Face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896" y="543339"/>
            <a:ext cx="4608703" cy="61523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5401" y="609600"/>
            <a:ext cx="117856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 dirty="0"/>
              <a:t>Motivation and Challenges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733" y="1371600"/>
            <a:ext cx="5369338" cy="44958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000" dirty="0"/>
              <a:t>Problem</a:t>
            </a:r>
          </a:p>
          <a:p>
            <a:pPr lvl="1" indent="-311150">
              <a:spcBef>
                <a:spcPts val="0"/>
              </a:spcBef>
              <a:buSzPts val="2400"/>
              <a:buFont typeface="Noto Sans Symbols"/>
              <a:buChar char="•"/>
            </a:pPr>
            <a:r>
              <a:rPr lang="en-US" sz="1800" dirty="0"/>
              <a:t>Detect various faces from background</a:t>
            </a:r>
          </a:p>
          <a:p>
            <a:pPr indent="-342900">
              <a:spcBef>
                <a:spcPts val="0"/>
              </a:spcBef>
            </a:pPr>
            <a:r>
              <a:rPr lang="en-US" sz="2000" dirty="0"/>
              <a:t>Motivation</a:t>
            </a:r>
          </a:p>
          <a:p>
            <a:pPr lvl="1" indent="-311150">
              <a:spcBef>
                <a:spcPts val="0"/>
              </a:spcBef>
              <a:buSzPts val="2400"/>
              <a:buFont typeface="Noto Sans Symbols"/>
              <a:buChar char="•"/>
            </a:pPr>
            <a:r>
              <a:rPr lang="en-US" sz="1800" dirty="0"/>
              <a:t>Automatic camera focus</a:t>
            </a:r>
          </a:p>
          <a:p>
            <a:pPr lvl="1" indent="-285750"/>
            <a:r>
              <a:rPr lang="en-US" sz="1800" dirty="0"/>
              <a:t>Easier photo tagging </a:t>
            </a:r>
          </a:p>
          <a:p>
            <a:pPr lvl="1" indent="-285750"/>
            <a:r>
              <a:rPr lang="en-US" sz="1800" dirty="0"/>
              <a:t>First step in any face recognition algorithm </a:t>
            </a:r>
          </a:p>
          <a:p>
            <a:pPr indent="-342900"/>
            <a:r>
              <a:rPr lang="en-US" sz="2000" dirty="0"/>
              <a:t>Challenges 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scales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poses (orientation)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Occlusion and makeup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expressions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illumination</a:t>
            </a:r>
          </a:p>
          <a:p>
            <a:pPr lvl="1" indent="-285750"/>
            <a:r>
              <a:rPr lang="en-US" sz="1800" dirty="0"/>
              <a:t>Efficiency </a:t>
            </a:r>
          </a:p>
          <a:p>
            <a:pPr indent="-34290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and Preliminary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630798" cy="4495800"/>
          </a:xfrm>
        </p:spPr>
        <p:txBody>
          <a:bodyPr/>
          <a:lstStyle/>
          <a:p>
            <a:r>
              <a:rPr lang="en-US" dirty="0" smtClean="0"/>
              <a:t>Machine Learning based Sliding window approach</a:t>
            </a:r>
          </a:p>
          <a:p>
            <a:pPr lvl="1"/>
            <a:r>
              <a:rPr lang="en-US" dirty="0" smtClean="0"/>
              <a:t>Step 1: Training SVM classifier on face-only dataset </a:t>
            </a:r>
          </a:p>
          <a:p>
            <a:pPr lvl="1"/>
            <a:r>
              <a:rPr lang="en-US" dirty="0" smtClean="0"/>
              <a:t>Step 2: Generating overlapping windows as proposals, and extract HOG features</a:t>
            </a:r>
          </a:p>
          <a:p>
            <a:pPr lvl="1"/>
            <a:r>
              <a:rPr lang="en-US" dirty="0" smtClean="0"/>
              <a:t>Step 3: Use trained SVM model to predict each window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face yes/no ? </a:t>
            </a:r>
          </a:p>
          <a:p>
            <a:endParaRPr lang="en-US" dirty="0" smtClean="0"/>
          </a:p>
          <a:p>
            <a:r>
              <a:rPr lang="en-US" dirty="0" smtClean="0"/>
              <a:t>Training Dataset: </a:t>
            </a:r>
          </a:p>
          <a:p>
            <a:pPr lvl="1"/>
            <a:r>
              <a:rPr lang="en-US" dirty="0" smtClean="0"/>
              <a:t>Face data: Yale face set, ATT face set, </a:t>
            </a:r>
          </a:p>
          <a:p>
            <a:pPr lvl="1"/>
            <a:r>
              <a:rPr lang="en-US" dirty="0" smtClean="0"/>
              <a:t>Background: Databases for Face Detection and Pose Estimation </a:t>
            </a:r>
            <a:r>
              <a:rPr lang="en-US" sz="1200" dirty="0" smtClean="0"/>
              <a:t>http://robotics.csie.ncku.edu.tw/Databases/FaceDetect_PoseEstimate.html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16453" y="1371600"/>
            <a:ext cx="8380895" cy="449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Same as PASCAL VOC dataset</a:t>
            </a:r>
          </a:p>
          <a:p>
            <a:pPr marL="457200" indent="-355600">
              <a:spcBef>
                <a:spcPts val="0"/>
              </a:spcBef>
              <a:buSzPts val="2000"/>
            </a:pPr>
            <a:r>
              <a:rPr lang="en-US" sz="1400" dirty="0"/>
              <a:t>If the ratio of the intersection of a detected region with an annotated face region is greater than 0.5, a score of 1 is assigned to the detected region, and 0 otherwise.</a:t>
            </a:r>
          </a:p>
          <a:p>
            <a:pPr marL="457200" indent="-355600">
              <a:spcBef>
                <a:spcPts val="0"/>
              </a:spcBef>
              <a:buSzPts val="2000"/>
            </a:pPr>
            <a:r>
              <a:rPr lang="en-US" sz="1400" dirty="0"/>
              <a:t>A Precision-Recall curve will be generated.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8266" t="19483" r="9042" b="15289"/>
          <a:stretch/>
        </p:blipFill>
        <p:spPr>
          <a:xfrm>
            <a:off x="4038999" y="4194937"/>
            <a:ext cx="5105001" cy="233806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14853" y="609600"/>
            <a:ext cx="8730973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 dirty="0"/>
              <a:t>Evaluation</a:t>
            </a:r>
          </a:p>
        </p:txBody>
      </p:sp>
      <p:pic>
        <p:nvPicPr>
          <p:cNvPr id="1026" name="Picture 2" descr="C:\Users\Jian Yang\Documents\GitHub\faceDetection\code\1-false.png"/>
          <p:cNvPicPr>
            <a:picLocks noChangeAspect="1" noChangeArrowheads="1"/>
          </p:cNvPicPr>
          <p:nvPr/>
        </p:nvPicPr>
        <p:blipFill>
          <a:blip r:embed="rId4"/>
          <a:srcRect l="19151" t="10355" r="19421" b="27622"/>
          <a:stretch>
            <a:fillRect/>
          </a:stretch>
        </p:blipFill>
        <p:spPr bwMode="auto">
          <a:xfrm>
            <a:off x="0" y="2357610"/>
            <a:ext cx="2533879" cy="1650270"/>
          </a:xfrm>
          <a:prstGeom prst="rect">
            <a:avLst/>
          </a:prstGeom>
          <a:noFill/>
        </p:spPr>
      </p:pic>
      <p:pic>
        <p:nvPicPr>
          <p:cNvPr id="1027" name="Picture 3" descr="C:\Users\Jian Yang\Documents\GitHub\faceDetection\code\1-true.png"/>
          <p:cNvPicPr>
            <a:picLocks noChangeAspect="1" noChangeArrowheads="1"/>
          </p:cNvPicPr>
          <p:nvPr/>
        </p:nvPicPr>
        <p:blipFill>
          <a:blip r:embed="rId5"/>
          <a:srcRect l="19161" t="11135" r="19975" b="27106"/>
          <a:stretch>
            <a:fillRect/>
          </a:stretch>
        </p:blipFill>
        <p:spPr bwMode="auto">
          <a:xfrm>
            <a:off x="0" y="4538950"/>
            <a:ext cx="2511847" cy="1695324"/>
          </a:xfrm>
          <a:prstGeom prst="rect">
            <a:avLst/>
          </a:prstGeom>
          <a:noFill/>
        </p:spPr>
      </p:pic>
      <p:pic>
        <p:nvPicPr>
          <p:cNvPr id="2" name="Picture 2" descr="C:\Users\Jian Yang\Documents\GitHub\faceDetection\code\3-false.png"/>
          <p:cNvPicPr>
            <a:picLocks noChangeAspect="1" noChangeArrowheads="1"/>
          </p:cNvPicPr>
          <p:nvPr/>
        </p:nvPicPr>
        <p:blipFill>
          <a:blip r:embed="rId6"/>
          <a:srcRect l="19833" t="10321" r="20239" b="26707"/>
          <a:stretch>
            <a:fillRect/>
          </a:stretch>
        </p:blipFill>
        <p:spPr bwMode="auto">
          <a:xfrm>
            <a:off x="6081311" y="2364971"/>
            <a:ext cx="2445744" cy="1623135"/>
          </a:xfrm>
          <a:prstGeom prst="rect">
            <a:avLst/>
          </a:prstGeom>
          <a:noFill/>
        </p:spPr>
      </p:pic>
      <p:pic>
        <p:nvPicPr>
          <p:cNvPr id="3" name="Picture 3" descr="C:\Users\Jian Yang\Documents\GitHub\faceDetection\code\2-false.png"/>
          <p:cNvPicPr>
            <a:picLocks noChangeAspect="1" noChangeArrowheads="1"/>
          </p:cNvPicPr>
          <p:nvPr/>
        </p:nvPicPr>
        <p:blipFill>
          <a:blip r:embed="rId7"/>
          <a:srcRect l="17966" t="9782" r="18565" b="27456"/>
          <a:stretch>
            <a:fillRect/>
          </a:stretch>
        </p:blipFill>
        <p:spPr bwMode="auto">
          <a:xfrm>
            <a:off x="3238956" y="2324559"/>
            <a:ext cx="2756745" cy="1586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improving our baseline approach through training larger training and testing dataset, extracting various </a:t>
            </a:r>
            <a:r>
              <a:rPr lang="en-US" dirty="0" smtClean="0"/>
              <a:t>features (HOG, v-g, </a:t>
            </a:r>
            <a:r>
              <a:rPr lang="en-US" dirty="0" err="1" smtClean="0"/>
              <a:t>gabor</a:t>
            </a:r>
            <a:r>
              <a:rPr lang="en-US" dirty="0" smtClean="0"/>
              <a:t>, LBP). </a:t>
            </a:r>
            <a:r>
              <a:rPr lang="en-US" dirty="0" smtClean="0"/>
              <a:t>Obtain detailed precision and recall accuracy.</a:t>
            </a:r>
          </a:p>
          <a:p>
            <a:r>
              <a:rPr lang="en-US" dirty="0" smtClean="0"/>
              <a:t>Build </a:t>
            </a:r>
            <a:r>
              <a:rPr lang="en-US" dirty="0" smtClean="0"/>
              <a:t>a </a:t>
            </a:r>
            <a:r>
              <a:rPr lang="en-US" dirty="0" err="1" smtClean="0"/>
              <a:t>rCNN</a:t>
            </a:r>
            <a:r>
              <a:rPr lang="en-US" dirty="0" smtClean="0"/>
              <a:t> </a:t>
            </a:r>
            <a:r>
              <a:rPr lang="en-US" dirty="0" smtClean="0"/>
              <a:t>model, use </a:t>
            </a:r>
            <a:r>
              <a:rPr lang="en-US" dirty="0" smtClean="0"/>
              <a:t>SVM as the last 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Explore different region proposal. </a:t>
            </a:r>
          </a:p>
          <a:p>
            <a:r>
              <a:rPr lang="en-US" dirty="0" smtClean="0"/>
              <a:t>Explore </a:t>
            </a:r>
            <a:r>
              <a:rPr lang="en-US" dirty="0" smtClean="0"/>
              <a:t>Detection without </a:t>
            </a:r>
            <a:r>
              <a:rPr lang="en-US" dirty="0" smtClean="0"/>
              <a:t>Proposals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222</Words>
  <Application>Microsoft Office PowerPoint</Application>
  <PresentationFormat>On-screen Show (4:3)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Verdana</vt:lpstr>
      <vt:lpstr>Noto Sans Symbols</vt:lpstr>
      <vt:lpstr>Georgia</vt:lpstr>
      <vt:lpstr>Times</vt:lpstr>
      <vt:lpstr>Wingdings</vt:lpstr>
      <vt:lpstr>Arimo</vt:lpstr>
      <vt:lpstr>Blank Presentation</vt:lpstr>
      <vt:lpstr>Face Detection</vt:lpstr>
      <vt:lpstr>Motivation and Challenges </vt:lpstr>
      <vt:lpstr>Baseline and Preliminary Results</vt:lpstr>
      <vt:lpstr>Evaluation</vt:lpstr>
      <vt:lpstr>Plan 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cp:lastModifiedBy>Jian Yang</cp:lastModifiedBy>
  <cp:revision>22</cp:revision>
  <dcterms:modified xsi:type="dcterms:W3CDTF">2017-12-12T04:10:32Z</dcterms:modified>
</cp:coreProperties>
</file>