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8" name="Picture 16" descr=" SEAL3.jpg                                                      00006BACMac OS X                       B94893B7: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4800" y="2632076"/>
            <a:ext cx="5689600" cy="42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387600" y="3124200"/>
            <a:ext cx="7416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447800"/>
            <a:ext cx="9144000" cy="1143000"/>
          </a:xfrm>
        </p:spPr>
        <p:txBody>
          <a:bodyPr/>
          <a:lstStyle>
            <a:lvl1pPr algn="ctr">
              <a:defRPr sz="47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208434" y="5943600"/>
            <a:ext cx="40174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0" y="121920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235200" y="830263"/>
            <a:ext cx="162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pic>
        <p:nvPicPr>
          <p:cNvPr id="33799" name="Picture 7" descr="Untitled-1.jpg 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800" name="Picture 8" descr="A [blk-201].jpg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5" y="357188"/>
            <a:ext cx="4066116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12192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03200" y="6172200"/>
            <a:ext cx="30601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Verdana" charset="0"/>
              </a:rPr>
              <a:t>enter Dept name in Title Master</a:t>
            </a: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0" y="609600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2366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06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609600"/>
            <a:ext cx="29464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609600"/>
            <a:ext cx="86360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29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930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71600"/>
            <a:ext cx="5334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371600"/>
            <a:ext cx="5334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1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48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756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42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501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70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71600"/>
            <a:ext cx="10871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609600"/>
            <a:ext cx="1178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208434" y="5943600"/>
            <a:ext cx="40174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0" y="121920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73" name="Picture 49" descr="Untitled-1.jpg 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A [blk-201].jpg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14300"/>
            <a:ext cx="3456517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12192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76" name="Text Box 52"/>
          <p:cNvSpPr txBox="1">
            <a:spLocks noChangeArrowheads="1"/>
          </p:cNvSpPr>
          <p:nvPr/>
        </p:nvSpPr>
        <p:spPr bwMode="auto">
          <a:xfrm>
            <a:off x="11176000" y="6172201"/>
            <a:ext cx="812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7EB13825-85DD-9A4A-BEAD-79462FEC6238}" type="slidenum">
              <a:rPr lang="en-US" sz="1400">
                <a:latin typeface="Verdana" charset="0"/>
              </a:rPr>
              <a:pPr>
                <a:spcBef>
                  <a:spcPct val="50000"/>
                </a:spcBef>
              </a:pPr>
              <a:t>‹#›</a:t>
            </a:fld>
            <a:endParaRPr lang="en-US" sz="1800" b="1">
              <a:solidFill>
                <a:srgbClr val="336699"/>
              </a:solidFill>
              <a:latin typeface="Verdana" charset="0"/>
            </a:endParaRPr>
          </a:p>
        </p:txBody>
      </p: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203200" y="6172200"/>
            <a:ext cx="311463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Verdana" charset="0"/>
              </a:rPr>
              <a:t>enter Dept name in Slide Master</a:t>
            </a:r>
            <a:endParaRPr lang="en-US" sz="1400">
              <a:solidFill>
                <a:srgbClr val="0B3D91"/>
              </a:solidFill>
              <a:latin typeface="Frutiger 66 BoldItalic" charset="0"/>
            </a:endParaRPr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0" y="609600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8128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2F15A9-1F38-4BF2-85E0-385D1E4E0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Dec. 12</a:t>
            </a:r>
            <a:r>
              <a:rPr lang="en-US" sz="1800" baseline="30000" dirty="0"/>
              <a:t>th</a:t>
            </a:r>
            <a:r>
              <a:rPr lang="en-US" sz="1800" dirty="0"/>
              <a:t> 2017</a:t>
            </a:r>
          </a:p>
          <a:p>
            <a:r>
              <a:rPr lang="en-US" sz="1800" dirty="0" err="1"/>
              <a:t>Wenhao</a:t>
            </a:r>
            <a:r>
              <a:rPr lang="en-US" sz="1800" dirty="0"/>
              <a:t> Song</a:t>
            </a:r>
          </a:p>
          <a:p>
            <a:r>
              <a:rPr lang="en-US" sz="1800" dirty="0"/>
              <a:t>Jian Yang</a:t>
            </a:r>
          </a:p>
          <a:p>
            <a:r>
              <a:rPr lang="en-US" sz="1800" dirty="0"/>
              <a:t>Siyan Lin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66A27-B290-40DD-994F-798659DBD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 Detection</a:t>
            </a:r>
          </a:p>
        </p:txBody>
      </p:sp>
    </p:spTree>
    <p:extLst>
      <p:ext uri="{BB962C8B-B14F-4D97-AF65-F5344CB8AC3E}">
        <p14:creationId xmlns:p14="http://schemas.microsoft.com/office/powerpoint/2010/main" val="153260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0DF5-0024-4AD1-AAEB-4F420C14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Detection: Motivation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BE3D6-3F7E-4318-BAF0-C57B86EE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Automatic camera focus</a:t>
            </a:r>
          </a:p>
          <a:p>
            <a:pPr lvl="1"/>
            <a:r>
              <a:rPr lang="en-US" dirty="0"/>
              <a:t>Easier photo tagging </a:t>
            </a:r>
          </a:p>
          <a:p>
            <a:pPr lvl="1"/>
            <a:r>
              <a:rPr lang="en-US" dirty="0"/>
              <a:t>First step in any face recognition algorithm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Challenges </a:t>
            </a:r>
          </a:p>
          <a:p>
            <a:pPr lvl="1"/>
            <a:r>
              <a:rPr lang="en-US" dirty="0"/>
              <a:t>Large face shape and appearance variation</a:t>
            </a:r>
          </a:p>
          <a:p>
            <a:pPr lvl="1"/>
            <a:r>
              <a:rPr lang="en-US" dirty="0"/>
              <a:t>Scale and rotation variation </a:t>
            </a:r>
          </a:p>
          <a:p>
            <a:pPr lvl="1"/>
            <a:r>
              <a:rPr lang="en-US" dirty="0"/>
              <a:t>Image noise</a:t>
            </a:r>
          </a:p>
          <a:p>
            <a:pPr lvl="1"/>
            <a:r>
              <a:rPr lang="en-US" dirty="0"/>
              <a:t>False positives </a:t>
            </a:r>
          </a:p>
          <a:p>
            <a:pPr lvl="1"/>
            <a:r>
              <a:rPr lang="en-US" dirty="0"/>
              <a:t> Efficiency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5158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Blank Presentation">
      <a:majorFont>
        <a:latin typeface="Georgi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enev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eneva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umass-template</Template>
  <TotalTime>15</TotalTime>
  <Words>50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Frutiger 66 BoldItalic</vt:lpstr>
      <vt:lpstr>Geneva</vt:lpstr>
      <vt:lpstr>ＭＳ Ｐゴシック</vt:lpstr>
      <vt:lpstr>Georgia</vt:lpstr>
      <vt:lpstr>Times</vt:lpstr>
      <vt:lpstr>Verdana</vt:lpstr>
      <vt:lpstr>Wingdings</vt:lpstr>
      <vt:lpstr>Blank Presentation</vt:lpstr>
      <vt:lpstr>Face Detection</vt:lpstr>
      <vt:lpstr>Face Detection: Motivation and 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</dc:title>
  <dc:creator>Lin Siyan</dc:creator>
  <cp:lastModifiedBy>Lin Siyan</cp:lastModifiedBy>
  <cp:revision>2</cp:revision>
  <dcterms:created xsi:type="dcterms:W3CDTF">2017-12-10T19:42:33Z</dcterms:created>
  <dcterms:modified xsi:type="dcterms:W3CDTF">2017-12-10T19:57:33Z</dcterms:modified>
</cp:coreProperties>
</file>