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embeddedFontLst>
    <p:embeddedFont>
      <p:font typeface="Verdana" pitchFamily="34" charset="0"/>
      <p:regular r:id="rId9"/>
      <p:bold r:id="rId10"/>
      <p:italic r:id="rId11"/>
      <p:boldItalic r:id="rId12"/>
    </p:embeddedFont>
    <p:embeddedFont>
      <p:font typeface="Georgia" pitchFamily="18" charset="0"/>
      <p:regular r:id="rId13"/>
      <p:bold r:id="rId14"/>
      <p:italic r:id="rId15"/>
      <p:boldItalic r:id="rId16"/>
    </p:embeddedFont>
    <p:embeddedFont>
      <p:font typeface="Times" pitchFamily="18" charset="0"/>
      <p:regular r:id="rId17"/>
      <p:bold r:id="rId18"/>
      <p:italic r:id="rId19"/>
      <p:boldItalic r:id="rId20"/>
    </p:embeddedFont>
    <p:embeddedFont>
      <p:font typeface="Arimo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SEAL3.jpg                                                      00006BACMac OS X                       B94893B7: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33600" y="2632077"/>
            <a:ext cx="4267200" cy="4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/>
          <p:nvPr/>
        </p:nvSpPr>
        <p:spPr>
          <a:xfrm>
            <a:off x="1676400" y="830263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" name="Shape 23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4" y="357188"/>
            <a:ext cx="3049587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152400" y="6172200"/>
            <a:ext cx="3449216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rot="5400000">
            <a:off x="2209800" y="-457200"/>
            <a:ext cx="4495800" cy="81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5410200" y="2133600"/>
            <a:ext cx="52578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914400" y="0"/>
            <a:ext cx="5257800" cy="64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339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14300"/>
            <a:ext cx="259238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8382000" y="6172202"/>
            <a:ext cx="609600" cy="309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2400" y="6172200"/>
            <a:ext cx="3150637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  <a:endParaRPr lang="en-US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863600" y="3124200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114300">
              <a:spcBef>
                <a:spcPts val="0"/>
              </a:spcBef>
              <a:buSzPts val="1800"/>
            </a:pPr>
            <a:r>
              <a:rPr lang="en-US" sz="1800"/>
              <a:t>Dec. 12</a:t>
            </a:r>
            <a:r>
              <a:rPr lang="en-US" sz="1800" baseline="30000"/>
              <a:t>th</a:t>
            </a:r>
            <a:r>
              <a:rPr lang="en-US" sz="1800"/>
              <a:t> 2017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Wenhao Song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Jian Yang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Siyan Lin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/>
              <a:t>Face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896" y="543339"/>
            <a:ext cx="4608703" cy="61523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401" y="609600"/>
            <a:ext cx="117856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Motivation and Challenges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733" y="1371600"/>
            <a:ext cx="5369338" cy="44958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/>
              <a:t>Problem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Detect various faces from background</a:t>
            </a:r>
          </a:p>
          <a:p>
            <a:pPr indent="-342900">
              <a:spcBef>
                <a:spcPts val="0"/>
              </a:spcBef>
            </a:pPr>
            <a:r>
              <a:rPr lang="en-US" sz="2000" dirty="0"/>
              <a:t>Motivation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Automatic camera focus</a:t>
            </a:r>
          </a:p>
          <a:p>
            <a:pPr lvl="1" indent="-285750"/>
            <a:r>
              <a:rPr lang="en-US" sz="1800" dirty="0"/>
              <a:t>Easier photo tagging </a:t>
            </a:r>
          </a:p>
          <a:p>
            <a:pPr lvl="1" indent="-285750"/>
            <a:r>
              <a:rPr lang="en-US" sz="1800" dirty="0"/>
              <a:t>First step in any face recognition algorithm </a:t>
            </a:r>
          </a:p>
          <a:p>
            <a:pPr indent="-342900"/>
            <a:r>
              <a:rPr lang="en-US" sz="2000" dirty="0"/>
              <a:t>Challenges 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scales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poses (orientation)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Occlusion and makeup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expressions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illumination</a:t>
            </a:r>
          </a:p>
          <a:p>
            <a:pPr lvl="1" indent="-285750"/>
            <a:r>
              <a:rPr lang="en-US" sz="1800" dirty="0"/>
              <a:t>Efficiency </a:t>
            </a:r>
          </a:p>
          <a:p>
            <a:pPr indent="-34290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Preliminary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630798" cy="4495800"/>
          </a:xfrm>
        </p:spPr>
        <p:txBody>
          <a:bodyPr/>
          <a:lstStyle/>
          <a:p>
            <a:r>
              <a:rPr lang="en-US" dirty="0" smtClean="0"/>
              <a:t>Machine Learning based Sliding window approach</a:t>
            </a:r>
          </a:p>
          <a:p>
            <a:pPr lvl="1"/>
            <a:r>
              <a:rPr lang="en-US" dirty="0" smtClean="0"/>
              <a:t>Step 1: Training SVM classifier on face-only dataset </a:t>
            </a:r>
          </a:p>
          <a:p>
            <a:pPr lvl="1"/>
            <a:r>
              <a:rPr lang="en-US" dirty="0" smtClean="0"/>
              <a:t>Step 2: Generating overlapping windows as proposals, and extract HOG features</a:t>
            </a:r>
          </a:p>
          <a:p>
            <a:pPr lvl="1"/>
            <a:r>
              <a:rPr lang="en-US" dirty="0" smtClean="0"/>
              <a:t>Step 3: Use trained SVM model to predict each window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face yes/no ? </a:t>
            </a:r>
          </a:p>
          <a:p>
            <a:endParaRPr lang="en-US" dirty="0" smtClean="0"/>
          </a:p>
          <a:p>
            <a:r>
              <a:rPr lang="en-US" dirty="0" smtClean="0"/>
              <a:t>Training Dataset: </a:t>
            </a:r>
          </a:p>
          <a:p>
            <a:pPr lvl="1"/>
            <a:r>
              <a:rPr lang="en-US" dirty="0" smtClean="0"/>
              <a:t>Face data: Yale face set, ATT face set, </a:t>
            </a:r>
          </a:p>
          <a:p>
            <a:pPr lvl="1"/>
            <a:r>
              <a:rPr lang="en-US" dirty="0" smtClean="0"/>
              <a:t>Background</a:t>
            </a:r>
            <a:r>
              <a:rPr lang="en-US" dirty="0" smtClean="0"/>
              <a:t>: Databases for Face Detection and Pose </a:t>
            </a:r>
            <a:r>
              <a:rPr lang="en-US" dirty="0" smtClean="0"/>
              <a:t>Estimation </a:t>
            </a:r>
            <a:r>
              <a:rPr lang="en-US" sz="1200" dirty="0" smtClean="0"/>
              <a:t>http</a:t>
            </a:r>
            <a:r>
              <a:rPr lang="en-US" sz="1200" dirty="0" smtClean="0"/>
              <a:t>://</a:t>
            </a:r>
            <a:r>
              <a:rPr lang="en-US" sz="1200" dirty="0" smtClean="0"/>
              <a:t>robotics.csie.ncku.edu.tw/Databases/FaceDetect_PoseEstimate.html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16453" y="1371600"/>
            <a:ext cx="8380895" cy="449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Same as PASCAL VOC dataset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2000" dirty="0"/>
              <a:t>If the ratio of the intersection of a detected region with an annotated face region is greater than 0.5, a score of 1 is assigned to the detected region, and 0 otherwise.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2000" dirty="0"/>
              <a:t>A Precision-Recall curve will be generated.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8266" t="19483" r="9042" b="15289"/>
          <a:stretch/>
        </p:blipFill>
        <p:spPr>
          <a:xfrm>
            <a:off x="546652" y="3192401"/>
            <a:ext cx="8050696" cy="35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4853" y="609600"/>
            <a:ext cx="8730973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improving our baseline approach through training on  larger training and testing dataset</a:t>
            </a:r>
            <a:r>
              <a:rPr lang="en-US" dirty="0" smtClean="0"/>
              <a:t>.</a:t>
            </a:r>
            <a:r>
              <a:rPr lang="en-US" dirty="0" smtClean="0"/>
              <a:t> Obtain detailed precision and recall accuracy.</a:t>
            </a:r>
          </a:p>
          <a:p>
            <a:r>
              <a:rPr lang="en-US" dirty="0" smtClean="0"/>
              <a:t>Build a </a:t>
            </a:r>
            <a:r>
              <a:rPr lang="en-US" dirty="0" err="1" smtClean="0"/>
              <a:t>rCNN</a:t>
            </a:r>
            <a:r>
              <a:rPr lang="en-US" dirty="0" smtClean="0"/>
              <a:t> model: use edge box /selective search as region proposal, use SVM as the last layer.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Final Goal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0" y="1371600"/>
            <a:ext cx="9144000" cy="449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Use current approach (HOG+SVM) as a multiscale proposal and feed it into a detection network for final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234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Verdana</vt:lpstr>
      <vt:lpstr>Noto Sans Symbols</vt:lpstr>
      <vt:lpstr>Georgia</vt:lpstr>
      <vt:lpstr>Times</vt:lpstr>
      <vt:lpstr>Wingdings</vt:lpstr>
      <vt:lpstr>Arimo</vt:lpstr>
      <vt:lpstr>Blank Presentation</vt:lpstr>
      <vt:lpstr>Face Detection</vt:lpstr>
      <vt:lpstr>Motivation and Challenges </vt:lpstr>
      <vt:lpstr>Baseline and Preliminary Results</vt:lpstr>
      <vt:lpstr>Evaluation</vt:lpstr>
      <vt:lpstr>Plan Next</vt:lpstr>
      <vt:lpstr>Final Goal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cp:lastModifiedBy>Jian Yang</cp:lastModifiedBy>
  <cp:revision>11</cp:revision>
  <dcterms:modified xsi:type="dcterms:W3CDTF">2017-12-12T02:30:54Z</dcterms:modified>
</cp:coreProperties>
</file>