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F762-7F13-45AF-B0FA-BCA43FD64128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C31-1C1D-49CE-92B6-EDB9FC665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4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F762-7F13-45AF-B0FA-BCA43FD64128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C31-1C1D-49CE-92B6-EDB9FC665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7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F762-7F13-45AF-B0FA-BCA43FD64128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C31-1C1D-49CE-92B6-EDB9FC665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8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F762-7F13-45AF-B0FA-BCA43FD64128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C31-1C1D-49CE-92B6-EDB9FC665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07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F762-7F13-45AF-B0FA-BCA43FD64128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C31-1C1D-49CE-92B6-EDB9FC665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8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F762-7F13-45AF-B0FA-BCA43FD64128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C31-1C1D-49CE-92B6-EDB9FC665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96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F762-7F13-45AF-B0FA-BCA43FD64128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C31-1C1D-49CE-92B6-EDB9FC665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3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F762-7F13-45AF-B0FA-BCA43FD64128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C31-1C1D-49CE-92B6-EDB9FC665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7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F762-7F13-45AF-B0FA-BCA43FD64128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C31-1C1D-49CE-92B6-EDB9FC665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5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F762-7F13-45AF-B0FA-BCA43FD64128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C31-1C1D-49CE-92B6-EDB9FC665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5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F762-7F13-45AF-B0FA-BCA43FD64128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C31-1C1D-49CE-92B6-EDB9FC665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DF762-7F13-45AF-B0FA-BCA43FD64128}" type="datetimeFigureOut">
              <a:rPr lang="zh-CN" altLang="en-US" smtClean="0"/>
              <a:t>2014/11/11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8C31-1C1D-49CE-92B6-EDB9FC665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392" y="0"/>
            <a:ext cx="3863662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25769" y="4095482"/>
            <a:ext cx="2923504" cy="695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790941" y="4327301"/>
            <a:ext cx="1622738" cy="38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74288" y="440457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Loading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74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71" y="180304"/>
            <a:ext cx="3863662" cy="68580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816699" y="4056845"/>
            <a:ext cx="1622738" cy="38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32620" y="405684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效果需要如何切割出来，请告知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68" y="917820"/>
            <a:ext cx="1285875" cy="25717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7068355" y="788628"/>
            <a:ext cx="749121" cy="38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71888" y="805663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仅保留         点击后弹出游戏说明页面</a:t>
            </a:r>
            <a:endParaRPr lang="en-US" altLang="zh-CN" dirty="0" smtClean="0"/>
          </a:p>
          <a:p>
            <a:r>
              <a:rPr lang="zh-CN" altLang="en-US" dirty="0" smtClean="0"/>
              <a:t>说明页面后面给到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777" y="843698"/>
            <a:ext cx="257175" cy="2762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042" y="1680425"/>
            <a:ext cx="923925" cy="43815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6913943" y="1657886"/>
            <a:ext cx="749121" cy="38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71888" y="1624086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增加一个排行榜按钮，按钮以及榜单页面</a:t>
            </a:r>
            <a:endParaRPr lang="en-US" altLang="zh-CN" dirty="0" smtClean="0"/>
          </a:p>
          <a:p>
            <a:r>
              <a:rPr lang="zh-CN" altLang="en-US" dirty="0" smtClean="0"/>
              <a:t>我会安排设计师调整后给到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9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66" y="0"/>
            <a:ext cx="4354286" cy="6858000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5108247" y="2850898"/>
            <a:ext cx="1622738" cy="38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24168" y="285089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游戏结束页面，页面未确认，先使用这个</a:t>
            </a:r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>
            <a:off x="3667053" y="3745420"/>
            <a:ext cx="1622738" cy="386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393542" y="37727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这里显示最终分数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04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</cp:revision>
  <dcterms:created xsi:type="dcterms:W3CDTF">2014-11-11T04:26:19Z</dcterms:created>
  <dcterms:modified xsi:type="dcterms:W3CDTF">2014-11-11T04:32:20Z</dcterms:modified>
</cp:coreProperties>
</file>