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1" r:id="rId4"/>
    <p:sldMasterId id="2147483929" r:id="rId5"/>
    <p:sldMasterId id="2147483934" r:id="rId6"/>
    <p:sldMasterId id="2147483939" r:id="rId7"/>
    <p:sldMasterId id="2147483944" r:id="rId8"/>
    <p:sldMasterId id="2147483949" r:id="rId9"/>
    <p:sldMasterId id="2147483955" r:id="rId10"/>
    <p:sldMasterId id="2147483959" r:id="rId11"/>
    <p:sldMasterId id="2147483964" r:id="rId12"/>
  </p:sldMasterIdLst>
  <p:notesMasterIdLst>
    <p:notesMasterId r:id="rId18"/>
  </p:notesMasterIdLst>
  <p:handoutMasterIdLst>
    <p:handoutMasterId r:id="rId19"/>
  </p:handoutMasterIdLst>
  <p:sldIdLst>
    <p:sldId id="1513" r:id="rId13"/>
    <p:sldId id="1523" r:id="rId14"/>
    <p:sldId id="1518" r:id="rId15"/>
    <p:sldId id="1519" r:id="rId16"/>
    <p:sldId id="1520" r:id="rId17"/>
  </p:sldIdLst>
  <p:sldSz cx="9144000" cy="5143500" type="screen16x9"/>
  <p:notesSz cx="6797675" cy="9926638"/>
  <p:embeddedFontLs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4781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9567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4331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9125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3917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8688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93468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8253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0505F5-8545-4AB8-88AB-8D97B2FC9354}">
          <p14:sldIdLst>
            <p14:sldId id="1513"/>
            <p14:sldId id="1523"/>
            <p14:sldId id="1518"/>
            <p14:sldId id="1519"/>
            <p14:sldId id="1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1464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585">
          <p15:clr>
            <a:srgbClr val="A4A3A4"/>
          </p15:clr>
        </p15:guide>
        <p15:guide id="5" orient="horz" pos="1857">
          <p15:clr>
            <a:srgbClr val="A4A3A4"/>
          </p15:clr>
        </p15:guide>
        <p15:guide id="6" orient="horz" pos="739">
          <p15:clr>
            <a:srgbClr val="A4A3A4"/>
          </p15:clr>
        </p15:guide>
        <p15:guide id="7" pos="5920">
          <p15:clr>
            <a:srgbClr val="A4A3A4"/>
          </p15:clr>
        </p15:guide>
        <p15:guide id="8" pos="320">
          <p15:clr>
            <a:srgbClr val="A4A3A4"/>
          </p15:clr>
        </p15:guide>
        <p15:guide id="9" pos="3120">
          <p15:clr>
            <a:srgbClr val="A4A3A4"/>
          </p15:clr>
        </p15:guide>
        <p15:guide id="10" pos="3194">
          <p15:clr>
            <a:srgbClr val="A4A3A4"/>
          </p15:clr>
        </p15:guide>
        <p15:guide id="11" pos="3046">
          <p15:clr>
            <a:srgbClr val="A4A3A4"/>
          </p15:clr>
        </p15:guide>
        <p15:guide id="12" pos="2998">
          <p15:clr>
            <a:srgbClr val="A4A3A4"/>
          </p15:clr>
        </p15:guide>
        <p15:guide id="13" pos="3242">
          <p15:clr>
            <a:srgbClr val="A4A3A4"/>
          </p15:clr>
        </p15:guide>
        <p15:guide id="14" orient="horz" pos="368">
          <p15:clr>
            <a:srgbClr val="A4A3A4"/>
          </p15:clr>
        </p15:guide>
        <p15:guide id="15" orient="horz" pos="4020">
          <p15:clr>
            <a:srgbClr val="A4A3A4"/>
          </p15:clr>
        </p15:guide>
        <p15:guide id="16" orient="horz" pos="1344">
          <p15:clr>
            <a:srgbClr val="A4A3A4"/>
          </p15:clr>
        </p15:guide>
        <p15:guide id="17" orient="horz" pos="935">
          <p15:clr>
            <a:srgbClr val="A4A3A4"/>
          </p15:clr>
        </p15:guide>
        <p15:guide id="18" orient="horz" pos="1185">
          <p15:clr>
            <a:srgbClr val="A4A3A4"/>
          </p15:clr>
        </p15:guide>
        <p15:guide id="19" orient="horz" pos="3956">
          <p15:clr>
            <a:srgbClr val="A4A3A4"/>
          </p15:clr>
        </p15:guide>
        <p15:guide id="20" pos="5932">
          <p15:clr>
            <a:srgbClr val="A4A3A4"/>
          </p15:clr>
        </p15:guide>
        <p15:guide id="21" pos="308">
          <p15:clr>
            <a:srgbClr val="A4A3A4"/>
          </p15:clr>
        </p15:guide>
        <p15:guide id="22" pos="3121">
          <p15:clr>
            <a:srgbClr val="A4A3A4"/>
          </p15:clr>
        </p15:guide>
        <p15:guide id="23" orient="horz" pos="293">
          <p15:clr>
            <a:srgbClr val="A4A3A4"/>
          </p15:clr>
        </p15:guide>
        <p15:guide id="24" orient="horz" pos="2981">
          <p15:clr>
            <a:srgbClr val="A4A3A4"/>
          </p15:clr>
        </p15:guide>
        <p15:guide id="25" pos="451">
          <p15:clr>
            <a:srgbClr val="A4A3A4"/>
          </p15:clr>
        </p15:guide>
        <p15:guide id="26" pos="5476">
          <p15:clr>
            <a:srgbClr val="A4A3A4"/>
          </p15:clr>
        </p15:guide>
        <p15:guide id="27" pos="284">
          <p15:clr>
            <a:srgbClr val="A4A3A4"/>
          </p15:clr>
        </p15:guide>
        <p15:guide id="28" pos="2880">
          <p15:clr>
            <a:srgbClr val="A4A3A4"/>
          </p15:clr>
        </p15:guide>
        <p15:guide id="29" orient="horz" pos="5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  <p15:guide id="5" orient="horz" pos="3126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EF2"/>
    <a:srgbClr val="008CF0"/>
    <a:srgbClr val="B2B2B2"/>
    <a:srgbClr val="808080"/>
    <a:srgbClr val="C0504D"/>
    <a:srgbClr val="FFFFFF"/>
    <a:srgbClr val="0882B8"/>
    <a:srgbClr val="0F4493"/>
    <a:srgbClr val="B2F0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030" autoAdjust="0"/>
    <p:restoredTop sz="99881" autoAdjust="0"/>
  </p:normalViewPr>
  <p:slideViewPr>
    <p:cSldViewPr>
      <p:cViewPr varScale="1">
        <p:scale>
          <a:sx n="117" d="100"/>
          <a:sy n="117" d="100"/>
        </p:scale>
        <p:origin x="1003" y="67"/>
      </p:cViewPr>
      <p:guideLst>
        <p:guide orient="horz" pos="4065"/>
        <p:guide orient="horz" pos="1464"/>
        <p:guide orient="horz" pos="799"/>
        <p:guide orient="horz" pos="1585"/>
        <p:guide orient="horz" pos="1857"/>
        <p:guide orient="horz" pos="739"/>
        <p:guide pos="5920"/>
        <p:guide pos="320"/>
        <p:guide pos="3120"/>
        <p:guide pos="3194"/>
        <p:guide pos="3046"/>
        <p:guide pos="2998"/>
        <p:guide pos="3242"/>
        <p:guide orient="horz" pos="368"/>
        <p:guide orient="horz" pos="4020"/>
        <p:guide orient="horz" pos="1344"/>
        <p:guide orient="horz" pos="935"/>
        <p:guide orient="horz" pos="1185"/>
        <p:guide orient="horz" pos="3956"/>
        <p:guide pos="5932"/>
        <p:guide pos="308"/>
        <p:guide pos="3121"/>
        <p:guide orient="horz" pos="293"/>
        <p:guide orient="horz" pos="2981"/>
        <p:guide pos="451"/>
        <p:guide pos="5476"/>
        <p:guide pos="284"/>
        <p:guide pos="2880"/>
        <p:guide orient="horz" pos="5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3972" y="-84"/>
      </p:cViewPr>
      <p:guideLst>
        <p:guide orient="horz" pos="3127"/>
        <p:guide pos="2141"/>
        <p:guide orient="horz" pos="3129"/>
        <p:guide pos="2140"/>
        <p:guide orient="horz" pos="3126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BBE509C9-7006-4EEF-AE0A-F60A68CFABC4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B5D320A-A8AF-4B3E-BD67-EE5ADA87D3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6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10D8B3E8-78D5-42AF-92B2-138AC5B36093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0" y="4715153"/>
            <a:ext cx="5439415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EFB921B9-838A-44D3-89D5-5DB0505CE7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5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4781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9567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4331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9125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23917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8688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3468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8253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Cover-Empty BG-Mf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4659982"/>
            <a:ext cx="9144000" cy="504056"/>
          </a:xfrm>
          <a:prstGeom prst="rect">
            <a:avLst/>
          </a:prstGeom>
          <a:solidFill>
            <a:srgbClr val="DEDED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05" tIns="45131" rIns="90305" bIns="45131" rtlCol="0" anchor="ctr"/>
          <a:lstStyle/>
          <a:p>
            <a:pPr algn="ctr" defTabSz="769655"/>
            <a:endParaRPr lang="ko-KR" alt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957862" y="3751801"/>
            <a:ext cx="2642139" cy="26021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400" b="1" kern="1200" dirty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384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4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9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93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내용 개체 틀 25"/>
          <p:cNvSpPr>
            <a:spLocks noGrp="1"/>
          </p:cNvSpPr>
          <p:nvPr>
            <p:ph sz="quarter" idx="13"/>
          </p:nvPr>
        </p:nvSpPr>
        <p:spPr>
          <a:xfrm>
            <a:off x="957862" y="3992860"/>
            <a:ext cx="2642137" cy="462630"/>
          </a:xfrm>
        </p:spPr>
        <p:txBody>
          <a:bodyPr lIns="0"/>
          <a:lstStyle>
            <a:lvl1pPr marL="0" indent="0">
              <a:buNone/>
              <a:defRPr sz="1300" b="1"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957753" y="1354050"/>
            <a:ext cx="2462119" cy="1101607"/>
          </a:xfrm>
        </p:spPr>
        <p:txBody>
          <a:bodyPr lIns="0">
            <a:noAutofit/>
          </a:bodyPr>
          <a:lstStyle>
            <a:lvl1pPr marL="0" indent="0">
              <a:buNone/>
              <a:defRPr sz="27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  <p:sp>
        <p:nvSpPr>
          <p:cNvPr id="22" name="Freeform 17"/>
          <p:cNvSpPr/>
          <p:nvPr userDrawn="1"/>
        </p:nvSpPr>
        <p:spPr>
          <a:xfrm rot="10800000">
            <a:off x="824920" y="3228903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Freeform 17"/>
          <p:cNvSpPr/>
          <p:nvPr userDrawn="1"/>
        </p:nvSpPr>
        <p:spPr>
          <a:xfrm>
            <a:off x="824924" y="960214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내용 개체 틀 3"/>
          <p:cNvSpPr>
            <a:spLocks noGrp="1"/>
          </p:cNvSpPr>
          <p:nvPr>
            <p:ph sz="quarter" idx="16" hasCustomPrompt="1"/>
          </p:nvPr>
        </p:nvSpPr>
        <p:spPr>
          <a:xfrm>
            <a:off x="680802" y="4776958"/>
            <a:ext cx="1474429" cy="207169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4825" indent="0">
              <a:buNone/>
              <a:defRPr sz="1000"/>
            </a:lvl2pPr>
            <a:lvl3pPr marL="769655" indent="0">
              <a:buNone/>
              <a:defRPr sz="1000"/>
            </a:lvl3pPr>
            <a:lvl4pPr marL="1154463" indent="0">
              <a:buNone/>
              <a:defRPr sz="1000"/>
            </a:lvl4pPr>
            <a:lvl5pPr marL="1539300" indent="0">
              <a:buNone/>
              <a:defRPr sz="1000"/>
            </a:lvl5pPr>
          </a:lstStyle>
          <a:p>
            <a:pPr lvl="0"/>
            <a:r>
              <a:rPr lang="ko-KR" altLang="en-US" dirty="0" err="1" smtClean="0"/>
              <a:t>고객사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CI (optional)</a:t>
            </a:r>
            <a:endParaRPr lang="ko-KR" altLang="en-US" dirty="0"/>
          </a:p>
        </p:txBody>
      </p:sp>
      <p:sp>
        <p:nvSpPr>
          <p:cNvPr id="27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957753" y="2563566"/>
            <a:ext cx="2462119" cy="432197"/>
          </a:xfrm>
        </p:spPr>
        <p:txBody>
          <a:bodyPr lIns="0">
            <a:noAutofit/>
          </a:bodyPr>
          <a:lstStyle>
            <a:lvl1pPr marL="0" indent="0">
              <a:buNone/>
              <a:defRPr sz="1700">
                <a:solidFill>
                  <a:srgbClr val="7F7F7F"/>
                </a:solidFill>
              </a:defRPr>
            </a:lvl1pPr>
            <a:lvl2pPr>
              <a:defRPr sz="24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400">
                <a:solidFill>
                  <a:srgbClr val="7F7F7F"/>
                </a:solidFill>
              </a:defRPr>
            </a:lvl4pPr>
            <a:lvl5pPr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부제목을 입력하세요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(optional)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17" y="4804107"/>
            <a:ext cx="1282935" cy="211925"/>
          </a:xfrm>
          <a:prstGeom prst="rect">
            <a:avLst/>
          </a:prstGeom>
        </p:spPr>
      </p:pic>
      <p:sp>
        <p:nvSpPr>
          <p:cNvPr id="31" name="Text Box 9"/>
          <p:cNvSpPr txBox="1">
            <a:spLocks noChangeArrowheads="1"/>
          </p:cNvSpPr>
          <p:nvPr userDrawn="1"/>
        </p:nvSpPr>
        <p:spPr bwMode="auto">
          <a:xfrm>
            <a:off x="6458217" y="4455555"/>
            <a:ext cx="2447256" cy="15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464" rIns="76974" bIns="38464">
            <a:spAutoFit/>
          </a:bodyPr>
          <a:lstStyle/>
          <a:p>
            <a:pPr defTabSz="769655" eaLnBrk="0" hangingPunct="0"/>
            <a:r>
              <a:rPr lang="en-US" altLang="ko-KR" sz="500" dirty="0">
                <a:solidFill>
                  <a:prstClr val="black"/>
                </a:solidFill>
              </a:rPr>
              <a:t>Copyright © </a:t>
            </a:r>
            <a:r>
              <a:rPr lang="en-US" altLang="ko-KR" sz="500" dirty="0" smtClean="0">
                <a:solidFill>
                  <a:prstClr val="black"/>
                </a:solidFill>
              </a:rPr>
              <a:t>2017 </a:t>
            </a:r>
            <a:r>
              <a:rPr lang="en-US" altLang="ko-KR" sz="500" dirty="0">
                <a:solidFill>
                  <a:prstClr val="black"/>
                </a:solidFill>
              </a:rPr>
              <a:t>Samsung SDS Co., Ltd. All rights reserved   </a:t>
            </a:r>
            <a:r>
              <a:rPr lang="en-US" altLang="ko-KR" sz="500" dirty="0" smtClean="0">
                <a:solidFill>
                  <a:prstClr val="black"/>
                </a:solidFill>
              </a:rPr>
              <a:t>|</a:t>
            </a:r>
            <a:endParaRPr lang="en-US" altLang="ko-KR" sz="500" dirty="0">
              <a:solidFill>
                <a:prstClr val="black"/>
              </a:solidFill>
            </a:endParaRPr>
          </a:p>
        </p:txBody>
      </p:sp>
      <p:pic>
        <p:nvPicPr>
          <p:cNvPr id="16" name="Picture 2" descr="R:\2.부서함\舊 마케팅커뮤니케이션파트(사업기획_전략) 부서함\Brand 관리_1. Brand 표현체계\★전사 브랜드 표현 체계\15년 전사 브랜드 표현 체계\新비전슬로건\SDS Sloga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5" y="297988"/>
            <a:ext cx="1836000" cy="2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9"/>
            <a:ext cx="5242519" cy="36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22" rIns="77844" bIns="38922">
            <a:spAutoFit/>
          </a:bodyPr>
          <a:lstStyle/>
          <a:p>
            <a:pPr algn="ctr" defTabSz="778456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456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7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894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6"/>
            <a:ext cx="4254012" cy="2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30" rIns="77862" bIns="38930">
            <a:spAutoFit/>
          </a:bodyPr>
          <a:lstStyle/>
          <a:p>
            <a:pPr defTabSz="778632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62" tIns="38930" rIns="77862" bIns="38930" anchor="ctr"/>
          <a:lstStyle/>
          <a:p>
            <a:pPr algn="ctr" defTabSz="778632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664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7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6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5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8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7"/>
            <a:ext cx="5242519" cy="36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30" rIns="77862" bIns="38930">
            <a:spAutoFit/>
          </a:bodyPr>
          <a:lstStyle/>
          <a:p>
            <a:pPr algn="ctr" defTabSz="778632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632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5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591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5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4"/>
            <a:ext cx="4254012" cy="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45" rIns="77889" bIns="38945">
            <a:spAutoFit/>
          </a:bodyPr>
          <a:lstStyle/>
          <a:p>
            <a:pPr defTabSz="778897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1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89" tIns="38945" rIns="77889" bIns="38945" anchor="ctr"/>
          <a:lstStyle/>
          <a:p>
            <a:pPr algn="ctr" defTabSz="778897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26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4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8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2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8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4"/>
            <a:ext cx="5242519" cy="36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45" rIns="77889" bIns="38945">
            <a:spAutoFit/>
          </a:bodyPr>
          <a:lstStyle/>
          <a:p>
            <a:pPr algn="ctr" defTabSz="778897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897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2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117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41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0432" y="4940834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11">
              <a:defRPr/>
            </a:pPr>
            <a:endParaRPr lang="ko-KR" altLang="en-US" sz="1000" dirty="0">
              <a:solidFill>
                <a:srgbClr val="039BE7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4751" y="314048"/>
            <a:ext cx="5760640" cy="4525963"/>
          </a:xfrm>
        </p:spPr>
        <p:txBody>
          <a:bodyPr>
            <a:normAutofit/>
          </a:bodyPr>
          <a:lstStyle>
            <a:lvl1pPr marL="395109" indent="-395109">
              <a:lnSpc>
                <a:spcPct val="120000"/>
              </a:lnSpc>
              <a:buFont typeface="+mj-lt"/>
              <a:buAutoNum type="romanUcPeriod"/>
              <a:defRPr sz="1800" b="1">
                <a:solidFill>
                  <a:srgbClr val="00B0F0"/>
                </a:solidFill>
              </a:defRPr>
            </a:lvl1pPr>
            <a:lvl2pPr>
              <a:defRPr sz="1800" b="1">
                <a:solidFill>
                  <a:srgbClr val="00B0F0"/>
                </a:solidFill>
              </a:defRPr>
            </a:lvl2pPr>
            <a:lvl3pPr>
              <a:defRPr sz="1800" b="1">
                <a:solidFill>
                  <a:srgbClr val="00B0F0"/>
                </a:solidFill>
              </a:defRPr>
            </a:lvl3pPr>
            <a:lvl4pPr>
              <a:defRPr sz="1800" b="1">
                <a:solidFill>
                  <a:srgbClr val="00B0F0"/>
                </a:solidFill>
              </a:defRPr>
            </a:lvl4pPr>
            <a:lvl5pPr>
              <a:defRPr sz="1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6452821" y="424148"/>
            <a:ext cx="2187634" cy="1958589"/>
            <a:chOff x="6824603" y="908720"/>
            <a:chExt cx="2187634" cy="1958589"/>
          </a:xfrm>
        </p:grpSpPr>
        <p:grpSp>
          <p:nvGrpSpPr>
            <p:cNvPr id="14" name="그룹 13"/>
            <p:cNvGrpSpPr/>
            <p:nvPr/>
          </p:nvGrpSpPr>
          <p:grpSpPr>
            <a:xfrm>
              <a:off x="6825208" y="908720"/>
              <a:ext cx="2187029" cy="230399"/>
              <a:chOff x="7185248" y="1123952"/>
              <a:chExt cx="2187029" cy="230399"/>
            </a:xfrm>
          </p:grpSpPr>
          <p:sp>
            <p:nvSpPr>
              <p:cNvPr id="19" name="직사각형 18"/>
              <p:cNvSpPr/>
              <p:nvPr/>
            </p:nvSpPr>
            <p:spPr bwMode="auto">
              <a:xfrm rot="5400000">
                <a:off x="8215185" y="94758"/>
                <a:ext cx="126881" cy="2185270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 rot="5400000">
                <a:off x="7139787" y="1178937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 rot="5400000">
                <a:off x="9196865" y="1178938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824603" y="2636912"/>
              <a:ext cx="2186617" cy="230397"/>
              <a:chOff x="7184643" y="2780929"/>
              <a:chExt cx="2186617" cy="230397"/>
            </a:xfrm>
          </p:grpSpPr>
          <p:sp>
            <p:nvSpPr>
              <p:cNvPr id="16" name="직사각형 15"/>
              <p:cNvSpPr/>
              <p:nvPr/>
            </p:nvSpPr>
            <p:spPr bwMode="auto">
              <a:xfrm rot="16200000">
                <a:off x="8214443" y="1855251"/>
                <a:ext cx="126881" cy="2185270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 rot="16200000">
                <a:off x="9195848" y="2826391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 rot="16200000">
                <a:off x="7139182" y="2826390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22" name="TextBox 21"/>
          <p:cNvSpPr txBox="1"/>
          <p:nvPr userDrawn="1"/>
        </p:nvSpPr>
        <p:spPr>
          <a:xfrm>
            <a:off x="6597439" y="1191266"/>
            <a:ext cx="190821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rgbClr val="009CE1"/>
                </a:solidFill>
              </a:rPr>
              <a:t>Agenda</a:t>
            </a:r>
            <a:endParaRPr lang="ko-KR" altLang="en-US" sz="3600" b="1" dirty="0" err="1" smtClean="0">
              <a:solidFill>
                <a:srgbClr val="009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3"/>
            <a:ext cx="4254012" cy="20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63" rIns="77925" bIns="38963">
            <a:spAutoFit/>
          </a:bodyPr>
          <a:lstStyle/>
          <a:p>
            <a:pPr defTabSz="779252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5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925" tIns="38963" rIns="77925" bIns="38963" anchor="ctr"/>
          <a:lstStyle/>
          <a:p>
            <a:pPr algn="ctr" defTabSz="779252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7660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87" y="4996250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298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4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1"/>
            <a:ext cx="5242519" cy="36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63" rIns="77925" bIns="38963">
            <a:spAutoFit/>
          </a:bodyPr>
          <a:lstStyle/>
          <a:p>
            <a:pPr algn="ctr" defTabSz="779252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9252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298" y="2392096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944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5539" y="646045"/>
            <a:ext cx="8111181" cy="5755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4" y="154303"/>
            <a:ext cx="7582979" cy="352444"/>
          </a:xfrm>
          <a:prstGeom prst="rect">
            <a:avLst/>
          </a:prstGeom>
        </p:spPr>
        <p:txBody>
          <a:bodyPr wrap="none" lIns="0" anchor="ctr" anchorCtr="0">
            <a:noAutofit/>
          </a:bodyPr>
          <a:lstStyle>
            <a:lvl1pPr algn="l">
              <a:defRPr sz="15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0" y="141481"/>
            <a:ext cx="2985699" cy="26908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buNone/>
              <a:defRPr sz="900">
                <a:solidFill>
                  <a:srgbClr val="039BE7"/>
                </a:solidFill>
              </a:defRPr>
            </a:lvl1pPr>
            <a:lvl2pPr algn="r">
              <a:defRPr sz="900">
                <a:solidFill>
                  <a:srgbClr val="039BE7"/>
                </a:solidFill>
              </a:defRPr>
            </a:lvl2pPr>
            <a:lvl3pPr algn="r">
              <a:defRPr sz="900">
                <a:solidFill>
                  <a:srgbClr val="039BE7"/>
                </a:solidFill>
              </a:defRPr>
            </a:lvl3pPr>
            <a:lvl4pPr algn="r">
              <a:defRPr sz="900">
                <a:solidFill>
                  <a:srgbClr val="039BE7"/>
                </a:solidFill>
              </a:defRPr>
            </a:lvl4pPr>
            <a:lvl5pPr algn="r">
              <a:defRPr sz="9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79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25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25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6" y="4993459"/>
            <a:ext cx="332344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r" eaLnBrk="0" latinLnBrk="0" hangingPunct="0"/>
            <a:r>
              <a:rPr lang="en-US" altLang="ko-KR" sz="525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525" dirty="0">
                <a:solidFill>
                  <a:prstClr val="black"/>
                </a:solidFill>
              </a:rPr>
              <a:t>© </a:t>
            </a:r>
            <a:r>
              <a:rPr lang="en-US" altLang="ko-KR" sz="525" dirty="0" smtClean="0">
                <a:solidFill>
                  <a:prstClr val="black"/>
                </a:solidFill>
              </a:rPr>
              <a:t>2022 </a:t>
            </a:r>
            <a:r>
              <a:rPr lang="en-US" altLang="ko-KR" sz="525" b="1" dirty="0">
                <a:solidFill>
                  <a:prstClr val="black"/>
                </a:solidFill>
              </a:rPr>
              <a:t>Samsung</a:t>
            </a:r>
            <a:r>
              <a:rPr lang="en-US" altLang="ko-KR" sz="525" dirty="0">
                <a:solidFill>
                  <a:prstClr val="black"/>
                </a:solidFill>
              </a:rPr>
              <a:t> </a:t>
            </a:r>
            <a:r>
              <a:rPr lang="en-US" altLang="ko-KR" sz="525" b="1" dirty="0" smtClean="0">
                <a:solidFill>
                  <a:prstClr val="black"/>
                </a:solidFill>
              </a:rPr>
              <a:t>SDS</a:t>
            </a:r>
            <a:r>
              <a:rPr lang="en-US" altLang="ko-KR" sz="525" b="0" baseline="0" dirty="0">
                <a:solidFill>
                  <a:prstClr val="black"/>
                </a:solidFill>
              </a:rPr>
              <a:t> </a:t>
            </a:r>
            <a:r>
              <a:rPr lang="en-US" altLang="ko-KR" sz="525" b="0" baseline="0" dirty="0" smtClean="0">
                <a:solidFill>
                  <a:prstClr val="black"/>
                </a:solidFill>
              </a:rPr>
              <a:t> </a:t>
            </a:r>
            <a:r>
              <a:rPr lang="en-US" altLang="ko-KR" sz="525" dirty="0" smtClean="0">
                <a:solidFill>
                  <a:prstClr val="black"/>
                </a:solidFill>
              </a:rPr>
              <a:t>All </a:t>
            </a:r>
            <a:r>
              <a:rPr lang="en-US" altLang="ko-KR" sz="525" dirty="0">
                <a:solidFill>
                  <a:prstClr val="black"/>
                </a:solidFill>
              </a:rPr>
              <a:t>rights </a:t>
            </a:r>
            <a:r>
              <a:rPr lang="en-US" altLang="ko-KR" sz="525" dirty="0" smtClean="0">
                <a:solidFill>
                  <a:prstClr val="black"/>
                </a:solidFill>
              </a:rPr>
              <a:t>reserved </a:t>
            </a:r>
            <a:endParaRPr lang="en-US" altLang="ko-KR" sz="525" dirty="0">
              <a:solidFill>
                <a:prstClr val="black"/>
              </a:solidFill>
            </a:endParaRPr>
          </a:p>
        </p:txBody>
      </p:sp>
      <p:sp>
        <p:nvSpPr>
          <p:cNvPr id="29" name="슬라이드 번호 개체 틀 5"/>
          <p:cNvSpPr txBox="1">
            <a:spLocks/>
          </p:cNvSpPr>
          <p:nvPr userDrawn="1"/>
        </p:nvSpPr>
        <p:spPr>
          <a:xfrm>
            <a:off x="8394008" y="4996635"/>
            <a:ext cx="398769" cy="1404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F48F6-0499-4B03-AA7D-07684E694064}" type="slidenum">
              <a:rPr lang="ko-KR" altLang="en-US" sz="750" kern="1200" noProof="0" smtClean="0">
                <a:solidFill>
                  <a:srgbClr val="039BE7"/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750" kern="1200" noProof="0" dirty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8704140" y="4987954"/>
            <a:ext cx="398769" cy="1404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750" kern="1200" noProof="0" dirty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15539" y="1383508"/>
            <a:ext cx="2824738" cy="604012"/>
          </a:xfrm>
          <a:prstGeom prst="rect">
            <a:avLst/>
          </a:prstGeom>
        </p:spPr>
        <p:txBody>
          <a:bodyPr wrap="square" lIns="0" rIns="0">
            <a:noAutofit/>
          </a:bodyPr>
          <a:lstStyle>
            <a:lvl1pPr marL="133350" indent="-13335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buSzPct val="130000"/>
              <a:buFont typeface="Arial" pitchFamily="34" charset="0"/>
              <a:buChar char="•"/>
              <a:defRPr sz="1050" b="1"/>
            </a:lvl1pPr>
            <a:lvl2pPr marL="296466" indent="-964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buFont typeface="맑은 고딕" pitchFamily="50" charset="-127"/>
              <a:buChar char="-"/>
              <a:defRPr sz="900"/>
            </a:lvl2pPr>
            <a:lvl3pPr marL="560785" indent="-940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buFont typeface="Wingdings" pitchFamily="2" charset="2"/>
              <a:buChar char="§"/>
              <a:defRPr sz="9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3252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"/>
            <a:ext cx="9144000" cy="656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11" tIns="38956" rIns="77911" bIns="38956" anchor="ctr"/>
          <a:lstStyle/>
          <a:p>
            <a:pPr defTabSz="779111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103"/>
          <p:cNvGrpSpPr>
            <a:grpSpLocks/>
          </p:cNvGrpSpPr>
          <p:nvPr/>
        </p:nvGrpSpPr>
        <p:grpSpPr bwMode="auto">
          <a:xfrm>
            <a:off x="252047" y="57150"/>
            <a:ext cx="183174" cy="553641"/>
            <a:chOff x="4304895" y="1772816"/>
            <a:chExt cx="199011" cy="736920"/>
          </a:xfrm>
        </p:grpSpPr>
        <p:sp>
          <p:nvSpPr>
            <p:cNvPr id="8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29"/>
          <p:cNvGrpSpPr>
            <a:grpSpLocks/>
          </p:cNvGrpSpPr>
          <p:nvPr/>
        </p:nvGrpSpPr>
        <p:grpSpPr bwMode="auto">
          <a:xfrm flipH="1">
            <a:off x="8708782" y="57150"/>
            <a:ext cx="183173" cy="553641"/>
            <a:chOff x="4304895" y="1772816"/>
            <a:chExt cx="199011" cy="736920"/>
          </a:xfrm>
        </p:grpSpPr>
        <p:sp>
          <p:nvSpPr>
            <p:cNvPr id="12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87923" y="4916092"/>
            <a:ext cx="398585" cy="140494"/>
          </a:xfrm>
          <a:prstGeom prst="rect">
            <a:avLst/>
          </a:prstGeom>
        </p:spPr>
        <p:txBody>
          <a:bodyPr lIns="77911" tIns="38956" rIns="77911" bIns="38956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EE66E30-C50E-40FD-8A67-070455AABE15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633" y="700060"/>
            <a:ext cx="7842738" cy="575555"/>
          </a:xfrm>
          <a:prstGeom prst="rect">
            <a:avLst/>
          </a:prstGeom>
        </p:spPr>
        <p:txBody>
          <a:bodyPr lIns="0" tIns="38956" rIns="0" bIns="38956">
            <a:normAutofit/>
          </a:bodyPr>
          <a:lstStyle>
            <a:lvl1pPr marL="0" indent="0">
              <a:buNone/>
              <a:defRPr sz="1500">
                <a:solidFill>
                  <a:srgbClr val="595959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37" y="138020"/>
            <a:ext cx="7717632" cy="352444"/>
          </a:xfrm>
          <a:prstGeom prst="rect">
            <a:avLst/>
          </a:prstGeom>
        </p:spPr>
        <p:txBody>
          <a:bodyPr lIns="0" tIns="38956" rIns="77911" bIns="38956">
            <a:normAutofit/>
          </a:bodyPr>
          <a:lstStyle>
            <a:lvl1pPr algn="l">
              <a:defRPr sz="1900" b="1" cap="none">
                <a:solidFill>
                  <a:srgbClr val="039BE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6" y="205358"/>
            <a:ext cx="2858507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650631" y="1383509"/>
            <a:ext cx="7842738" cy="3456385"/>
          </a:xfrm>
          <a:prstGeom prst="rect">
            <a:avLst/>
          </a:prstGeom>
        </p:spPr>
        <p:txBody>
          <a:bodyPr lIns="0" tIns="38956" rIns="0" bIns="38956"/>
          <a:lstStyle>
            <a:lvl1pPr marL="151494" indent="-151494">
              <a:lnSpc>
                <a:spcPct val="110000"/>
              </a:lnSpc>
              <a:buSzPct val="130000"/>
              <a:buFont typeface="Wingdings" pitchFamily="2" charset="2"/>
              <a:buChar char="§"/>
              <a:defRPr sz="1200" b="1"/>
            </a:lvl1pPr>
            <a:lvl2pPr marL="378735" indent="-151494">
              <a:lnSpc>
                <a:spcPct val="110000"/>
              </a:lnSpc>
              <a:buFont typeface="Arial" pitchFamily="34" charset="0"/>
              <a:buChar char="•"/>
              <a:defRPr sz="1000"/>
            </a:lvl2pPr>
            <a:lvl3pPr marL="692544" indent="-162315">
              <a:lnSpc>
                <a:spcPct val="110000"/>
              </a:lnSpc>
              <a:buFont typeface="맑은 고딕" pitchFamily="50" charset="-127"/>
              <a:buChar char="-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77519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5539" y="646046"/>
            <a:ext cx="8111181" cy="5755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4" y="154304"/>
            <a:ext cx="7582979" cy="352444"/>
          </a:xfrm>
          <a:prstGeom prst="rect">
            <a:avLst/>
          </a:prstGeom>
        </p:spPr>
        <p:txBody>
          <a:bodyPr wrap="none" lIns="0" tIns="38956" rIns="77911" bIns="38956" anchor="ctr" anchorCtr="0">
            <a:noAutofit/>
          </a:bodyPr>
          <a:lstStyle>
            <a:lvl1pPr algn="l">
              <a:defRPr sz="17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1" y="141481"/>
            <a:ext cx="2985699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80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7" y="4993460"/>
            <a:ext cx="3323446" cy="17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956" rIns="77911" bIns="38956">
            <a:spAutoFit/>
          </a:bodyPr>
          <a:lstStyle/>
          <a:p>
            <a:pPr algn="r" defTabSz="779111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2014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|  </a:t>
            </a:r>
            <a:r>
              <a:rPr lang="en-US" altLang="ko-KR" sz="600" dirty="0" smtClean="0">
                <a:solidFill>
                  <a:prstClr val="black"/>
                </a:solidFill>
              </a:rPr>
              <a:t>Confidential 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15540" y="1383509"/>
            <a:ext cx="2824738" cy="604012"/>
          </a:xfrm>
          <a:prstGeom prst="rect">
            <a:avLst/>
          </a:prstGeom>
        </p:spPr>
        <p:txBody>
          <a:bodyPr wrap="square" lIns="0" tIns="38956" rIns="0" bIns="38956">
            <a:noAutofit/>
          </a:bodyPr>
          <a:lstStyle>
            <a:lvl1pPr marL="151494" indent="-151494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SzPct val="130000"/>
              <a:buFont typeface="Arial" pitchFamily="34" charset="0"/>
              <a:buChar char="•"/>
              <a:defRPr sz="1200" b="1"/>
            </a:lvl1pPr>
            <a:lvl2pPr marL="336803" indent="-109563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맑은 고딕" pitchFamily="50" charset="-127"/>
              <a:buChar char="-"/>
              <a:defRPr sz="1000"/>
            </a:lvl2pPr>
            <a:lvl3pPr marL="637086" indent="-106857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Wingdings" pitchFamily="2" charset="2"/>
              <a:buChar char="§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26901" y="4996635"/>
            <a:ext cx="398769" cy="140400"/>
          </a:xfrm>
          <a:prstGeom prst="rect">
            <a:avLst/>
          </a:prstGeom>
        </p:spPr>
        <p:txBody>
          <a:bodyPr vert="horz" lIns="77911" tIns="38956" rIns="77911" bIns="3895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DFF48F6-0499-4B03-AA7D-07684E694064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"/>
            <a:ext cx="9144000" cy="656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11" tIns="38956" rIns="77911" bIns="38956" anchor="ctr"/>
          <a:lstStyle/>
          <a:p>
            <a:pPr defTabSz="779111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103"/>
          <p:cNvGrpSpPr>
            <a:grpSpLocks/>
          </p:cNvGrpSpPr>
          <p:nvPr/>
        </p:nvGrpSpPr>
        <p:grpSpPr bwMode="auto">
          <a:xfrm>
            <a:off x="252047" y="57150"/>
            <a:ext cx="183174" cy="553641"/>
            <a:chOff x="4304895" y="1772816"/>
            <a:chExt cx="199011" cy="736920"/>
          </a:xfrm>
        </p:grpSpPr>
        <p:sp>
          <p:nvSpPr>
            <p:cNvPr id="8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29"/>
          <p:cNvGrpSpPr>
            <a:grpSpLocks/>
          </p:cNvGrpSpPr>
          <p:nvPr/>
        </p:nvGrpSpPr>
        <p:grpSpPr bwMode="auto">
          <a:xfrm flipH="1">
            <a:off x="8708782" y="57150"/>
            <a:ext cx="183173" cy="553641"/>
            <a:chOff x="4304895" y="1772816"/>
            <a:chExt cx="199011" cy="736920"/>
          </a:xfrm>
        </p:grpSpPr>
        <p:sp>
          <p:nvSpPr>
            <p:cNvPr id="12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87923" y="4916092"/>
            <a:ext cx="398585" cy="140494"/>
          </a:xfrm>
          <a:prstGeom prst="rect">
            <a:avLst/>
          </a:prstGeom>
        </p:spPr>
        <p:txBody>
          <a:bodyPr lIns="77911" tIns="38956" rIns="77911" bIns="38956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EE66E30-C50E-40FD-8A67-070455AABE15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633" y="700060"/>
            <a:ext cx="7842738" cy="575555"/>
          </a:xfrm>
          <a:prstGeom prst="rect">
            <a:avLst/>
          </a:prstGeom>
        </p:spPr>
        <p:txBody>
          <a:bodyPr lIns="0" tIns="38956" rIns="0" bIns="38956">
            <a:normAutofit/>
          </a:bodyPr>
          <a:lstStyle>
            <a:lvl1pPr marL="0" indent="0">
              <a:buNone/>
              <a:defRPr sz="1500">
                <a:solidFill>
                  <a:srgbClr val="595959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37" y="138020"/>
            <a:ext cx="7717632" cy="352444"/>
          </a:xfrm>
          <a:prstGeom prst="rect">
            <a:avLst/>
          </a:prstGeom>
        </p:spPr>
        <p:txBody>
          <a:bodyPr lIns="0" tIns="38956" rIns="77911" bIns="38956">
            <a:normAutofit/>
          </a:bodyPr>
          <a:lstStyle>
            <a:lvl1pPr algn="l">
              <a:defRPr sz="1900" b="1" cap="none">
                <a:solidFill>
                  <a:srgbClr val="039BE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6" y="205358"/>
            <a:ext cx="2858507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650631" y="1383509"/>
            <a:ext cx="7842738" cy="3456385"/>
          </a:xfrm>
          <a:prstGeom prst="rect">
            <a:avLst/>
          </a:prstGeom>
        </p:spPr>
        <p:txBody>
          <a:bodyPr lIns="0" tIns="38956" rIns="0" bIns="38956"/>
          <a:lstStyle>
            <a:lvl1pPr marL="151494" indent="-151494">
              <a:lnSpc>
                <a:spcPct val="110000"/>
              </a:lnSpc>
              <a:buSzPct val="130000"/>
              <a:buFont typeface="Wingdings" pitchFamily="2" charset="2"/>
              <a:buChar char="§"/>
              <a:defRPr sz="1200" b="1"/>
            </a:lvl1pPr>
            <a:lvl2pPr marL="378735" indent="-151494">
              <a:lnSpc>
                <a:spcPct val="110000"/>
              </a:lnSpc>
              <a:buFont typeface="Arial" pitchFamily="34" charset="0"/>
              <a:buChar char="•"/>
              <a:defRPr sz="1000"/>
            </a:lvl2pPr>
            <a:lvl3pPr marL="692544" indent="-162315">
              <a:lnSpc>
                <a:spcPct val="110000"/>
              </a:lnSpc>
              <a:buFont typeface="맑은 고딕" pitchFamily="50" charset="-127"/>
              <a:buChar char="-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9153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5539" y="646046"/>
            <a:ext cx="8111181" cy="5755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4" y="154304"/>
            <a:ext cx="7582979" cy="352444"/>
          </a:xfrm>
          <a:prstGeom prst="rect">
            <a:avLst/>
          </a:prstGeom>
        </p:spPr>
        <p:txBody>
          <a:bodyPr wrap="none" lIns="0" tIns="38956" rIns="77911" bIns="38956" anchor="ctr" anchorCtr="0">
            <a:noAutofit/>
          </a:bodyPr>
          <a:lstStyle>
            <a:lvl1pPr algn="l">
              <a:defRPr sz="17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1" y="141481"/>
            <a:ext cx="2985699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80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7" y="4993460"/>
            <a:ext cx="3323446" cy="17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956" rIns="77911" bIns="38956">
            <a:spAutoFit/>
          </a:bodyPr>
          <a:lstStyle/>
          <a:p>
            <a:pPr algn="r" defTabSz="779111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2014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|  </a:t>
            </a:r>
            <a:r>
              <a:rPr lang="en-US" altLang="ko-KR" sz="600" dirty="0" smtClean="0">
                <a:solidFill>
                  <a:prstClr val="black"/>
                </a:solidFill>
              </a:rPr>
              <a:t>Confidential 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15540" y="1383509"/>
            <a:ext cx="2824738" cy="604012"/>
          </a:xfrm>
          <a:prstGeom prst="rect">
            <a:avLst/>
          </a:prstGeom>
        </p:spPr>
        <p:txBody>
          <a:bodyPr wrap="square" lIns="0" tIns="38956" rIns="0" bIns="38956">
            <a:noAutofit/>
          </a:bodyPr>
          <a:lstStyle>
            <a:lvl1pPr marL="151494" indent="-151494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SzPct val="130000"/>
              <a:buFont typeface="Arial" pitchFamily="34" charset="0"/>
              <a:buChar char="•"/>
              <a:defRPr sz="1200" b="1"/>
            </a:lvl1pPr>
            <a:lvl2pPr marL="336803" indent="-109563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맑은 고딕" pitchFamily="50" charset="-127"/>
              <a:buChar char="-"/>
              <a:defRPr sz="1000"/>
            </a:lvl2pPr>
            <a:lvl3pPr marL="637086" indent="-106857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Wingdings" pitchFamily="2" charset="2"/>
              <a:buChar char="§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26901" y="4996635"/>
            <a:ext cx="398769" cy="140400"/>
          </a:xfrm>
          <a:prstGeom prst="rect">
            <a:avLst/>
          </a:prstGeom>
        </p:spPr>
        <p:txBody>
          <a:bodyPr vert="horz" lIns="77911" tIns="38956" rIns="77911" bIns="3895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DFF48F6-0499-4B03-AA7D-07684E694064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31519" y="101619"/>
            <a:ext cx="2035180" cy="16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8" tIns="33335" rIns="66668" bIns="33335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9pPr>
          </a:lstStyle>
          <a:p>
            <a:pPr defTabSz="914400">
              <a:spcBef>
                <a:spcPct val="50000"/>
              </a:spcBef>
              <a:defRPr/>
            </a:pPr>
            <a:endParaRPr lang="en-US" altLang="ko-KR" sz="7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92845" y="257168"/>
            <a:ext cx="8907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500369" y="4833714"/>
            <a:ext cx="500156" cy="27384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>
              <a:defRPr/>
            </a:pPr>
            <a:fld id="{AEC051BB-7B5D-47B0-9175-C9FFDE9A2421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9" y="154305"/>
            <a:ext cx="7582979" cy="352444"/>
          </a:xfrm>
        </p:spPr>
        <p:txBody>
          <a:bodyPr wrap="none" lIns="0" anchor="ctr" anchorCtr="0">
            <a:noAutofit/>
          </a:bodyPr>
          <a:lstStyle>
            <a:lvl1pPr algn="l">
              <a:defRPr sz="1700" b="1" cap="none">
                <a:solidFill>
                  <a:srgbClr val="009CE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79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6" y="4993521"/>
            <a:ext cx="3323446" cy="1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464" rIns="76974" bIns="38464">
            <a:spAutoFit/>
          </a:bodyPr>
          <a:lstStyle/>
          <a:p>
            <a:pPr algn="r" defTabSz="769655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2017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</a:t>
            </a:r>
            <a:r>
              <a:rPr lang="en-US" altLang="ko-KR" sz="600" dirty="0" smtClean="0">
                <a:solidFill>
                  <a:prstClr val="black"/>
                </a:solidFill>
              </a:rPr>
              <a:t>|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317488" y="4940834"/>
            <a:ext cx="574992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03111">
              <a:defRPr/>
            </a:pPr>
            <a:r>
              <a:rPr lang="en-US" altLang="ko-KR" sz="1000" dirty="0" smtClean="0">
                <a:solidFill>
                  <a:srgbClr val="039BE7"/>
                </a:solidFill>
              </a:rPr>
              <a:t>- </a:t>
            </a:r>
            <a:fld id="{7DFF48F6-0499-4B03-AA7D-07684E694064}" type="slidenum">
              <a:rPr lang="ko-KR" altLang="en-US" sz="1000" smtClean="0">
                <a:solidFill>
                  <a:srgbClr val="039BE7"/>
                </a:solidFill>
              </a:rPr>
              <a:pPr algn="ctr" defTabSz="903111">
                <a:defRPr/>
              </a:pPr>
              <a:t>‹#›</a:t>
            </a:fld>
            <a:r>
              <a:rPr lang="ko-KR" altLang="en-US" sz="1000" dirty="0" smtClean="0">
                <a:solidFill>
                  <a:srgbClr val="039BE7"/>
                </a:solidFill>
              </a:rPr>
              <a:t> </a:t>
            </a:r>
            <a:r>
              <a:rPr lang="en-US" altLang="ko-KR" sz="1000" dirty="0" smtClean="0">
                <a:solidFill>
                  <a:srgbClr val="039BE7"/>
                </a:solidFill>
              </a:rPr>
              <a:t>-</a:t>
            </a:r>
            <a:endParaRPr lang="ko-KR" altLang="en-US" sz="1000" dirty="0">
              <a:solidFill>
                <a:srgbClr val="039BE7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68492" y="4930993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03111">
              <a:defRPr/>
            </a:pPr>
            <a:endParaRPr lang="en-US" altLang="ko-KR" sz="1000" dirty="0" smtClean="0">
              <a:solidFill>
                <a:srgbClr val="039BE7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0432" y="4940834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11">
              <a:defRPr/>
            </a:pPr>
            <a:endParaRPr lang="ko-KR" altLang="en-US" sz="10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6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900" dirty="0" smtClean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512" y="2031802"/>
            <a:ext cx="5453337" cy="593945"/>
          </a:xfrm>
        </p:spPr>
        <p:txBody>
          <a:bodyPr/>
          <a:lstStyle>
            <a:lvl1pPr algn="l">
              <a:defRPr sz="2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FCover-Pattern BG-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5"/>
            <a:ext cx="9144000" cy="4658885"/>
          </a:xfrm>
          <a:prstGeom prst="rect">
            <a:avLst/>
          </a:prstGeom>
          <a:solidFill>
            <a:srgbClr val="009CE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0" y="4659982"/>
            <a:ext cx="9144000" cy="504056"/>
          </a:xfrm>
          <a:prstGeom prst="rect">
            <a:avLst/>
          </a:prstGeom>
          <a:solidFill>
            <a:srgbClr val="DEDED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0" rIns="68544" bIns="34270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 dirty="0" smtClean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22" y="4804000"/>
            <a:ext cx="1282935" cy="211925"/>
          </a:xfrm>
          <a:prstGeom prst="rect">
            <a:avLst/>
          </a:prstGeom>
        </p:spPr>
      </p:pic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6458217" y="4455490"/>
            <a:ext cx="2447256" cy="15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51" rIns="77900" bIns="38951">
            <a:spAutoFit/>
          </a:bodyPr>
          <a:lstStyle/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500" dirty="0">
                <a:solidFill>
                  <a:prstClr val="white"/>
                </a:solidFill>
              </a:rPr>
              <a:t>Copyright © </a:t>
            </a:r>
            <a:r>
              <a:rPr lang="en-US" altLang="ko-KR" sz="500" dirty="0" smtClean="0">
                <a:solidFill>
                  <a:prstClr val="white"/>
                </a:solidFill>
              </a:rPr>
              <a:t>2017 </a:t>
            </a:r>
            <a:r>
              <a:rPr lang="en-US" altLang="ko-KR" sz="500" dirty="0">
                <a:solidFill>
                  <a:prstClr val="white"/>
                </a:solidFill>
              </a:rPr>
              <a:t>Samsung SDS Co., Ltd. All rights reserved   |  Confidential </a:t>
            </a:r>
          </a:p>
        </p:txBody>
      </p:sp>
      <p:sp>
        <p:nvSpPr>
          <p:cNvPr id="26" name="Freeform 17"/>
          <p:cNvSpPr/>
          <p:nvPr userDrawn="1"/>
        </p:nvSpPr>
        <p:spPr>
          <a:xfrm rot="10800000">
            <a:off x="824811" y="3228904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7" name="Freeform 17"/>
          <p:cNvSpPr/>
          <p:nvPr userDrawn="1"/>
        </p:nvSpPr>
        <p:spPr>
          <a:xfrm>
            <a:off x="824817" y="960215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957758" y="3751697"/>
            <a:ext cx="2642139" cy="26021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4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38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5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내용 개체 틀 25"/>
          <p:cNvSpPr>
            <a:spLocks noGrp="1"/>
          </p:cNvSpPr>
          <p:nvPr>
            <p:ph sz="quarter" idx="13"/>
          </p:nvPr>
        </p:nvSpPr>
        <p:spPr>
          <a:xfrm>
            <a:off x="957758" y="3992860"/>
            <a:ext cx="2642137" cy="462630"/>
          </a:xfrm>
        </p:spPr>
        <p:txBody>
          <a:bodyPr lIns="0"/>
          <a:lstStyle>
            <a:lvl1pPr marL="0" indent="0">
              <a:buNone/>
              <a:defRPr sz="13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3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957753" y="1353946"/>
            <a:ext cx="2462119" cy="1101607"/>
          </a:xfrm>
        </p:spPr>
        <p:txBody>
          <a:bodyPr lIns="0">
            <a:noAutofit/>
          </a:bodyPr>
          <a:lstStyle>
            <a:lvl1pPr marL="0" indent="0">
              <a:buNone/>
              <a:defRPr sz="27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  <p:sp>
        <p:nvSpPr>
          <p:cNvPr id="34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957753" y="2563560"/>
            <a:ext cx="2462119" cy="432197"/>
          </a:xfrm>
        </p:spPr>
        <p:txBody>
          <a:bodyPr lIns="0">
            <a:noAutofit/>
          </a:bodyPr>
          <a:lstStyle>
            <a:lvl1pPr marL="0" indent="0">
              <a:buNone/>
              <a:defRPr sz="17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24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400">
                <a:solidFill>
                  <a:srgbClr val="7F7F7F"/>
                </a:solidFill>
              </a:defRPr>
            </a:lvl4pPr>
            <a:lvl5pPr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부제목을 입력하세요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(optional)</a:t>
            </a:r>
            <a:endParaRPr lang="ko-KR" altLang="en-US" dirty="0"/>
          </a:p>
        </p:txBody>
      </p:sp>
      <p:pic>
        <p:nvPicPr>
          <p:cNvPr id="14" name="Picture 2" descr="C:\Users\bora86.park\Desktop\비전 슬로건\SDS Slogan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00" y="291605"/>
            <a:ext cx="1738800" cy="212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32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8"/>
            <a:ext cx="4254012" cy="20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17" rIns="77835" bIns="38917">
            <a:spAutoFit/>
          </a:bodyPr>
          <a:lstStyle/>
          <a:p>
            <a:pPr defTabSz="778367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35" tIns="38917" rIns="77835" bIns="38917" anchor="ctr"/>
          <a:lstStyle/>
          <a:p>
            <a:pPr algn="ctr" defTabSz="778367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501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60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8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0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30"/>
            <a:ext cx="5242519" cy="36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17" rIns="77835" bIns="38917">
            <a:spAutoFit/>
          </a:bodyPr>
          <a:lstStyle/>
          <a:p>
            <a:pPr algn="ctr" defTabSz="778367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367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8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58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03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7"/>
            <a:ext cx="4254012" cy="20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22" rIns="77844" bIns="38922">
            <a:spAutoFit/>
          </a:bodyPr>
          <a:lstStyle/>
          <a:p>
            <a:pPr defTabSz="778456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44" tIns="38922" rIns="77844" bIns="38922" anchor="ctr"/>
          <a:lstStyle/>
          <a:p>
            <a:pPr algn="ctr" defTabSz="778456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74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9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4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7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6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6974" tIns="38464" rIns="76974" bIns="3846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6974" tIns="38464" rIns="76974" bIns="3846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fld id="{7DFF48F6-0499-4B03-AA7D-07684E69406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69655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9655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617" indent="-288617" algn="l" defTabSz="769655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5338" indent="-240503" algn="l" defTabSz="769655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2072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884" indent="-192408" algn="l" defTabSz="769655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1716" indent="-192408" algn="l" defTabSz="769655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539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1354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187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71012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825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9655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4463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9300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4136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8951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774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8603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71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367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886" indent="-291886" algn="l" defTabSz="77836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422" indent="-243238" algn="l" defTabSz="778367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958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139" indent="-194590" algn="l" defTabSz="77836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325" indent="-194590" algn="l" defTabSz="77836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06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689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8872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055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83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367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548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733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914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10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28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462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0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456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919" indent="-291919" algn="l" defTabSz="7784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494" indent="-243266" algn="l" defTabSz="77845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68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294" indent="-194612" algn="l" defTabSz="778456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524" indent="-194612" algn="l" defTabSz="778456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749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977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9204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431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27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6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1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1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36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65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7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1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63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987" indent="-291987" algn="l" defTabSz="77863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638" indent="-243321" algn="l" defTabSz="77863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289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604" indent="-194656" algn="l" defTabSz="77863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922" indent="-194656" algn="l" defTabSz="77863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236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553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9868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184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1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632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947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264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578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89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210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452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0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897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086" indent="-292086" algn="l" defTabSz="77889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854" indent="-243405" algn="l" defTabSz="778897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21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069" indent="-194723" algn="l" defTabSz="77889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519" indent="-194723" algn="l" defTabSz="77889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967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416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864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314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49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897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346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795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243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691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140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589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6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39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5pPr>
      <a:lvl6pPr marL="389555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6pPr>
      <a:lvl7pPr marL="77911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7pPr>
      <a:lvl8pPr marL="1168667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8pPr>
      <a:lvl9pPr marL="155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292167" indent="-292167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3028" indent="-24347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3889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63444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53000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42556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32111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21667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11222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5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11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67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22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78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33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89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44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4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5pPr>
      <a:lvl6pPr marL="389555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6pPr>
      <a:lvl7pPr marL="77911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7pPr>
      <a:lvl8pPr marL="1168667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8pPr>
      <a:lvl9pPr marL="155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292167" indent="-292167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3028" indent="-24347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3889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63444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53000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42556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32111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21667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11222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5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11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67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22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78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33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89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44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2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2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96" tIns="37447" rIns="74896" bIns="37447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4767270"/>
            <a:ext cx="2133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4767270"/>
            <a:ext cx="2895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algn="ctr"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67270"/>
            <a:ext cx="2133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algn="r"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EC051BB-7B5D-47B0-9175-C9FFDE9A2421}" type="slidenum">
              <a:rPr lang="ko-KR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69264" y="3965206"/>
            <a:ext cx="3437448" cy="2737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400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  <a:lvl6pPr marL="22860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smtClean="0">
                <a:solidFill>
                  <a:prstClr val="white"/>
                </a:solidFill>
                <a:latin typeface="맑은 고딕"/>
                <a:ea typeface="맑은 고딕"/>
              </a:rPr>
              <a:t>마스터 부제목 스타일 편집</a:t>
            </a:r>
            <a:endParaRPr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7" name="내용 개체 틀 25"/>
          <p:cNvSpPr txBox="1">
            <a:spLocks/>
          </p:cNvSpPr>
          <p:nvPr/>
        </p:nvSpPr>
        <p:spPr>
          <a:xfrm>
            <a:off x="869265" y="4218877"/>
            <a:ext cx="3437448" cy="701702"/>
          </a:xfrm>
          <a:prstGeom prst="rect">
            <a:avLst/>
          </a:prstGeom>
        </p:spPr>
        <p:txBody>
          <a:bodyPr lIns="0" tIns="38499" rIns="77002" bIns="38499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5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1pPr>
            <a:lvl2pPr marL="722626" indent="-27793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2pPr>
            <a:lvl3pPr marL="1111732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3pPr>
            <a:lvl4pPr marL="1556424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9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4pPr>
            <a:lvl5pPr marL="2001116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5pPr>
            <a:lvl6pPr marL="2445809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0501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5195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9887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ko-KR" altLang="en-US" smtClean="0">
                <a:solidFill>
                  <a:prstClr val="white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ko-KR" altLang="en-US" dirty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60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ea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374476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748951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123428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497903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280859" indent="-28085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j-ea"/>
          <a:ea typeface="+mj-ea"/>
          <a:cs typeface="맑은 고딕" charset="0"/>
        </a:defRPr>
      </a:lvl1pPr>
      <a:lvl2pPr marL="608524" indent="-23404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936188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310668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1685140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059617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094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569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3043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476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8951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428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7903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2379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6854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330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5807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개발자 교육 일정 계획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11874" y="879562"/>
            <a:ext cx="6940446" cy="1392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169EF2"/>
                </a:solidFill>
              </a:rPr>
              <a:t> </a:t>
            </a:r>
            <a:r>
              <a:rPr lang="en-US" altLang="ko-KR" sz="1600" dirty="0">
                <a:solidFill>
                  <a:srgbClr val="169EF2"/>
                </a:solidFill>
              </a:rPr>
              <a:t>1</a:t>
            </a:r>
            <a:r>
              <a:rPr lang="ko-KR" altLang="en-US" sz="1600" dirty="0">
                <a:solidFill>
                  <a:srgbClr val="169EF2"/>
                </a:solidFill>
              </a:rPr>
              <a:t>일차 </a:t>
            </a:r>
            <a:r>
              <a:rPr lang="ko-KR" altLang="en-US" sz="1600" dirty="0" smtClean="0">
                <a:solidFill>
                  <a:srgbClr val="169EF2"/>
                </a:solidFill>
              </a:rPr>
              <a:t>교육</a:t>
            </a:r>
            <a:r>
              <a:rPr lang="en-US" altLang="ko-KR" sz="1600" dirty="0" smtClean="0">
                <a:solidFill>
                  <a:srgbClr val="169EF2"/>
                </a:solidFill>
              </a:rPr>
              <a:t>(09:30 ~ 17:00)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169EF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EHR </a:t>
            </a:r>
            <a:r>
              <a:rPr lang="ko-KR" altLang="en-US" sz="1400" dirty="0" smtClean="0"/>
              <a:t>개발자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개발환경 세팅</a:t>
            </a:r>
            <a:endParaRPr lang="en-US" altLang="ko-KR" sz="1400" dirty="0"/>
          </a:p>
          <a:p>
            <a:pPr marL="163116" lvl="1" indent="0">
              <a:buNone/>
            </a:pPr>
            <a:r>
              <a:rPr lang="en-US" altLang="ko-KR" sz="1400" dirty="0" smtClean="0"/>
              <a:t>  - </a:t>
            </a:r>
            <a:r>
              <a:rPr lang="en-US" altLang="ko-KR" sz="1400" dirty="0"/>
              <a:t>EHR </a:t>
            </a:r>
            <a:r>
              <a:rPr lang="ko-KR" altLang="en-US" sz="1400" dirty="0" err="1"/>
              <a:t>델파이</a:t>
            </a:r>
            <a:r>
              <a:rPr lang="ko-KR" altLang="en-US" sz="1400" dirty="0"/>
              <a:t> 공통 컴포넌트 설치</a:t>
            </a:r>
          </a:p>
          <a:p>
            <a:pPr marL="163116" lvl="1" indent="0">
              <a:buNone/>
            </a:pPr>
            <a:r>
              <a:rPr lang="en-US" altLang="ko-KR" sz="1400" dirty="0" smtClean="0"/>
              <a:t>  - </a:t>
            </a:r>
            <a:r>
              <a:rPr lang="ko-KR" altLang="en-US" sz="1400" dirty="0"/>
              <a:t>형상 접속 프로그램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 </a:t>
            </a:r>
            <a:r>
              <a:rPr lang="ko-KR" altLang="en-US" sz="1400" dirty="0"/>
              <a:t>설치</a:t>
            </a:r>
          </a:p>
          <a:p>
            <a:pPr marL="163116" lvl="1" indent="0">
              <a:buNone/>
            </a:pPr>
            <a:r>
              <a:rPr lang="en-US" altLang="ko-KR" sz="1400" dirty="0" smtClean="0"/>
              <a:t>  - </a:t>
            </a:r>
            <a:r>
              <a:rPr lang="en-US" altLang="ko-KR" sz="1400" dirty="0"/>
              <a:t>EHR </a:t>
            </a:r>
            <a:r>
              <a:rPr lang="ko-KR" altLang="en-US" sz="1400" dirty="0"/>
              <a:t>사용자 프로그램 설치 후 정상 접속 확인</a:t>
            </a:r>
          </a:p>
          <a:p>
            <a:pPr marL="163116" lvl="1" indent="0">
              <a:buNone/>
            </a:pPr>
            <a:r>
              <a:rPr lang="en-US" altLang="ko-KR" sz="1400" dirty="0" smtClean="0"/>
              <a:t>  - </a:t>
            </a:r>
            <a:r>
              <a:rPr lang="ko-KR" altLang="en-US" sz="1400" dirty="0" err="1"/>
              <a:t>이클립스</a:t>
            </a:r>
            <a:r>
              <a:rPr lang="ko-KR" altLang="en-US" sz="1400" dirty="0"/>
              <a:t> 설치 및 형상 연결</a:t>
            </a:r>
          </a:p>
          <a:p>
            <a:pPr marL="163116" lvl="1" indent="0">
              <a:buNone/>
            </a:pPr>
            <a:r>
              <a:rPr lang="en-US" altLang="ko-KR" sz="1400" dirty="0" smtClean="0"/>
              <a:t>  - </a:t>
            </a:r>
            <a:r>
              <a:rPr lang="ko-KR" altLang="en-US" sz="1400" dirty="0"/>
              <a:t>로컬 </a:t>
            </a:r>
            <a:r>
              <a:rPr lang="ko-KR" altLang="en-US" sz="1400" dirty="0" err="1"/>
              <a:t>톰캣</a:t>
            </a:r>
            <a:r>
              <a:rPr lang="ko-KR" altLang="en-US" sz="1400" dirty="0"/>
              <a:t> 서버 기동 확인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1520" y="3435846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EHR </a:t>
            </a:r>
            <a:r>
              <a:rPr lang="en-US" altLang="ko-KR" sz="1400" dirty="0"/>
              <a:t>SW </a:t>
            </a:r>
            <a:r>
              <a:rPr lang="ko-KR" altLang="en-US" sz="1400" dirty="0"/>
              <a:t>아키텍처 설명 및 기타</a:t>
            </a:r>
            <a:endParaRPr lang="en-US" altLang="ko-KR" sz="1400" dirty="0"/>
          </a:p>
          <a:p>
            <a:pPr marL="200025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/>
              <a:t>EHR SW </a:t>
            </a:r>
            <a:r>
              <a:rPr lang="ko-KR" altLang="en-US" sz="1400" dirty="0"/>
              <a:t>아키텍처</a:t>
            </a:r>
            <a:endParaRPr lang="en-US" altLang="ko-KR" sz="1400" dirty="0"/>
          </a:p>
          <a:p>
            <a:pPr marL="200025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- Framework </a:t>
            </a:r>
            <a:r>
              <a:rPr lang="ko-KR" altLang="en-US" sz="1400" dirty="0"/>
              <a:t>정의 및 장점</a:t>
            </a:r>
            <a:r>
              <a:rPr lang="en-US" altLang="ko-KR" sz="1400" dirty="0"/>
              <a:t>. Spring Framework </a:t>
            </a:r>
            <a:r>
              <a:rPr lang="ko-KR" altLang="en-US" sz="1400" dirty="0"/>
              <a:t>주요 특징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IoC</a:t>
            </a:r>
            <a:r>
              <a:rPr lang="en-US" altLang="ko-KR" sz="1400" dirty="0"/>
              <a:t>, AOP)</a:t>
            </a:r>
          </a:p>
          <a:p>
            <a:pPr marL="200025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이클립스</a:t>
            </a:r>
            <a:r>
              <a:rPr lang="ko-KR" altLang="en-US" sz="1400" dirty="0"/>
              <a:t> 간단 사용법</a:t>
            </a:r>
            <a:r>
              <a:rPr lang="en-US" altLang="ko-KR" sz="1400" dirty="0"/>
              <a:t>(</a:t>
            </a:r>
            <a:r>
              <a:rPr lang="ko-KR" altLang="en-US" sz="1400" dirty="0"/>
              <a:t>주요 단축키</a:t>
            </a:r>
            <a:r>
              <a:rPr lang="en-US" altLang="ko-KR" sz="1400" dirty="0"/>
              <a:t>, </a:t>
            </a:r>
            <a:r>
              <a:rPr lang="ko-KR" altLang="en-US" sz="1400" dirty="0"/>
              <a:t>디버깅 방법 등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9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개발자 교육 일정 계획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11874" y="879562"/>
            <a:ext cx="6940446" cy="1392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169EF2"/>
                </a:solidFill>
              </a:rPr>
              <a:t> </a:t>
            </a:r>
            <a:r>
              <a:rPr lang="en-US" altLang="ko-KR" sz="1600" dirty="0">
                <a:solidFill>
                  <a:srgbClr val="169EF2"/>
                </a:solidFill>
              </a:rPr>
              <a:t> </a:t>
            </a:r>
            <a:r>
              <a:rPr lang="en-US" altLang="ko-KR" sz="1600" dirty="0" smtClean="0">
                <a:solidFill>
                  <a:srgbClr val="169EF2"/>
                </a:solidFill>
              </a:rPr>
              <a:t>2</a:t>
            </a:r>
            <a:r>
              <a:rPr lang="ko-KR" altLang="en-US" sz="1600" dirty="0" smtClean="0">
                <a:solidFill>
                  <a:srgbClr val="169EF2"/>
                </a:solidFill>
              </a:rPr>
              <a:t>일차 교육</a:t>
            </a:r>
            <a:r>
              <a:rPr lang="en-US" altLang="ko-KR" sz="1600" dirty="0" smtClean="0">
                <a:solidFill>
                  <a:srgbClr val="169EF2"/>
                </a:solidFill>
              </a:rPr>
              <a:t>(09:00 </a:t>
            </a:r>
            <a:r>
              <a:rPr lang="en-US" altLang="ko-KR" sz="1600" dirty="0">
                <a:solidFill>
                  <a:srgbClr val="169EF2"/>
                </a:solidFill>
              </a:rPr>
              <a:t>~ </a:t>
            </a:r>
            <a:r>
              <a:rPr lang="en-US" altLang="ko-KR" sz="1600" dirty="0" smtClean="0">
                <a:solidFill>
                  <a:srgbClr val="169EF2"/>
                </a:solidFill>
              </a:rPr>
              <a:t>17:00)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169EF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EHR </a:t>
            </a:r>
            <a:r>
              <a:rPr lang="ko-KR" altLang="en-US" sz="1400" dirty="0" smtClean="0"/>
              <a:t>서버 개발 교육</a:t>
            </a:r>
            <a:endParaRPr lang="en-US" altLang="ko-KR" sz="1400" dirty="0" smtClean="0"/>
          </a:p>
          <a:p>
            <a:pPr marL="200025" lvl="1" indent="0">
              <a:buNone/>
            </a:pPr>
            <a:r>
              <a:rPr lang="ko-KR" altLang="en-US" sz="14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서버 개발 표준 및 </a:t>
            </a:r>
            <a:r>
              <a:rPr lang="ko-KR" altLang="en-US" sz="1400" dirty="0" err="1" smtClean="0"/>
              <a:t>개발가이드</a:t>
            </a:r>
            <a:r>
              <a:rPr lang="ko-KR" altLang="en-US" sz="1400" dirty="0" smtClean="0"/>
              <a:t> 설명</a:t>
            </a:r>
          </a:p>
          <a:p>
            <a:pPr marL="200025" lvl="1" indent="0">
              <a:buNone/>
            </a:pPr>
            <a:r>
              <a:rPr lang="ko-KR" altLang="en-US" sz="1400" dirty="0" smtClean="0"/>
              <a:t>   </a:t>
            </a:r>
            <a:r>
              <a:rPr lang="en-US" altLang="ko-KR" sz="1400" dirty="0" smtClean="0"/>
              <a:t>- VO Manager, DAO Manager </a:t>
            </a:r>
            <a:r>
              <a:rPr lang="ko-KR" altLang="en-US" sz="1400" dirty="0" smtClean="0"/>
              <a:t>등 각종 플러그인 설명</a:t>
            </a:r>
          </a:p>
          <a:p>
            <a:pPr marL="200025" lvl="1" indent="0">
              <a:buNone/>
            </a:pPr>
            <a:r>
              <a:rPr lang="ko-KR" altLang="en-US" sz="14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간단한 조회 및 저장 서버 프로그램 개발 및 테스트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테스트 방법 및 디버깅 포함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8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개발자 교육 일정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교육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11874" y="879562"/>
            <a:ext cx="6940446" cy="1392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169EF2"/>
                </a:solidFill>
              </a:rPr>
              <a:t> </a:t>
            </a:r>
            <a:r>
              <a:rPr lang="en-US" altLang="ko-KR" sz="1600" dirty="0">
                <a:solidFill>
                  <a:srgbClr val="169EF2"/>
                </a:solidFill>
              </a:rPr>
              <a:t> 3</a:t>
            </a:r>
            <a:r>
              <a:rPr lang="ko-KR" altLang="en-US" sz="1600" dirty="0" smtClean="0">
                <a:solidFill>
                  <a:srgbClr val="169EF2"/>
                </a:solidFill>
              </a:rPr>
              <a:t>일차 교육</a:t>
            </a:r>
            <a:r>
              <a:rPr lang="en-US" altLang="ko-KR" sz="1600" dirty="0">
                <a:solidFill>
                  <a:srgbClr val="169EF2"/>
                </a:solidFill>
              </a:rPr>
              <a:t>(09:00 ~ </a:t>
            </a:r>
            <a:r>
              <a:rPr lang="en-US" altLang="ko-KR" sz="1600" dirty="0" smtClean="0">
                <a:solidFill>
                  <a:srgbClr val="169EF2"/>
                </a:solidFill>
              </a:rPr>
              <a:t>17:00)</a:t>
            </a:r>
            <a:endParaRPr lang="en-US" altLang="ko-KR" sz="1600" dirty="0">
              <a:solidFill>
                <a:srgbClr val="169EF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169EF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EHR </a:t>
            </a:r>
            <a:r>
              <a:rPr lang="ko-KR" altLang="en-US" sz="1400" dirty="0"/>
              <a:t>서버 개발 </a:t>
            </a:r>
            <a:r>
              <a:rPr lang="ko-KR" altLang="en-US" sz="1400" dirty="0" smtClean="0"/>
              <a:t>교육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필요시 전일 서버 미완료 교육 일부 계속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EHR </a:t>
            </a:r>
            <a:r>
              <a:rPr lang="ko-KR" altLang="en-US" sz="1400" dirty="0"/>
              <a:t>클라이언트 개발 교육</a:t>
            </a:r>
            <a:endParaRPr lang="en-US" altLang="ko-KR" sz="1400" dirty="0"/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클라이언트 개발 표준 및 개발가이드 설명</a:t>
            </a:r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서버의 </a:t>
            </a:r>
            <a:r>
              <a:rPr lang="en-US" altLang="ko-KR" sz="1400" dirty="0"/>
              <a:t>VO </a:t>
            </a:r>
            <a:r>
              <a:rPr lang="ko-KR" altLang="en-US" sz="1400" dirty="0"/>
              <a:t>메타 데이터 연동 설명</a:t>
            </a:r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간단한 조회 및 저장 클라이언트 프로그램 개발</a:t>
            </a:r>
            <a:r>
              <a:rPr lang="en-US" altLang="ko-KR" sz="1400" dirty="0"/>
              <a:t>(</a:t>
            </a:r>
            <a:r>
              <a:rPr lang="ko-KR" altLang="en-US" sz="1400" dirty="0"/>
              <a:t>전날 작성한 서버 프로그램 이용</a:t>
            </a:r>
            <a:r>
              <a:rPr lang="en-US" altLang="ko-KR" sz="1400" dirty="0"/>
              <a:t>)</a:t>
            </a:r>
          </a:p>
          <a:p>
            <a:pPr marL="200025" lvl="1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클라이언트 테스트 및 디버깅 방법 설명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로그뷰</a:t>
            </a:r>
            <a:r>
              <a:rPr lang="ko-KR" altLang="en-US" sz="1400" dirty="0"/>
              <a:t> 활용 등</a:t>
            </a:r>
            <a:r>
              <a:rPr lang="en-US" altLang="ko-KR" sz="1400" dirty="0"/>
              <a:t>)</a:t>
            </a:r>
          </a:p>
          <a:p>
            <a:pPr marL="200025" lvl="1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보고서 연동 방법 설명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개발자 교육 일정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교육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11874" y="879562"/>
            <a:ext cx="7300486" cy="1392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169EF2"/>
                </a:solidFill>
              </a:rPr>
              <a:t> </a:t>
            </a:r>
            <a:r>
              <a:rPr lang="en-US" altLang="ko-KR" sz="1600" dirty="0">
                <a:solidFill>
                  <a:srgbClr val="169EF2"/>
                </a:solidFill>
              </a:rPr>
              <a:t> </a:t>
            </a:r>
            <a:r>
              <a:rPr lang="en-US" altLang="ko-KR" sz="1600" dirty="0" smtClean="0">
                <a:solidFill>
                  <a:srgbClr val="169EF2"/>
                </a:solidFill>
              </a:rPr>
              <a:t>4</a:t>
            </a:r>
            <a:r>
              <a:rPr lang="ko-KR" altLang="en-US" sz="1600" dirty="0" smtClean="0">
                <a:solidFill>
                  <a:srgbClr val="169EF2"/>
                </a:solidFill>
              </a:rPr>
              <a:t>일차 교육</a:t>
            </a:r>
            <a:r>
              <a:rPr lang="en-US" altLang="ko-KR" sz="1600" dirty="0">
                <a:solidFill>
                  <a:srgbClr val="169EF2"/>
                </a:solidFill>
              </a:rPr>
              <a:t>(09:00 ~ </a:t>
            </a:r>
            <a:r>
              <a:rPr lang="en-US" altLang="ko-KR" sz="1600" dirty="0" smtClean="0">
                <a:solidFill>
                  <a:srgbClr val="169EF2"/>
                </a:solidFill>
              </a:rPr>
              <a:t>17:00)</a:t>
            </a:r>
            <a:endParaRPr lang="en-US" altLang="ko-KR" sz="1600" dirty="0">
              <a:solidFill>
                <a:srgbClr val="169EF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169EF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EHR </a:t>
            </a:r>
            <a:r>
              <a:rPr lang="ko-KR" altLang="en-US" sz="1400" dirty="0" smtClean="0"/>
              <a:t>배치 </a:t>
            </a:r>
            <a:r>
              <a:rPr lang="ko-KR" altLang="en-US" sz="1400" dirty="0"/>
              <a:t>개발 </a:t>
            </a:r>
            <a:r>
              <a:rPr lang="ko-KR" altLang="en-US" sz="1400" dirty="0" smtClean="0"/>
              <a:t>교육</a:t>
            </a:r>
            <a:endParaRPr lang="en-US" altLang="ko-KR" sz="1400" dirty="0" smtClean="0"/>
          </a:p>
          <a:p>
            <a:pPr marL="200025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EHR </a:t>
            </a:r>
            <a:r>
              <a:rPr lang="ko-KR" altLang="en-US" sz="1400" dirty="0" smtClean="0"/>
              <a:t>배치 기본 설명</a:t>
            </a:r>
            <a:endParaRPr lang="en-US" altLang="ko-KR" sz="1400" dirty="0"/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Anyframe Batch </a:t>
            </a:r>
            <a:r>
              <a:rPr lang="ko-KR" altLang="en-US" sz="1400" dirty="0" smtClean="0"/>
              <a:t>설명</a:t>
            </a:r>
            <a:endParaRPr lang="en-US" altLang="ko-KR" sz="1400" dirty="0" smtClean="0"/>
          </a:p>
          <a:p>
            <a:pPr marL="200025" lvl="1" indent="0">
              <a:buNone/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 작성된 </a:t>
            </a:r>
            <a:r>
              <a:rPr lang="en-US" altLang="ko-KR" sz="1400" dirty="0" smtClean="0"/>
              <a:t>EHR</a:t>
            </a:r>
            <a:r>
              <a:rPr lang="ko-KR" altLang="en-US" sz="1400" dirty="0" smtClean="0"/>
              <a:t> 배치 프로그램 설명</a:t>
            </a:r>
            <a:endParaRPr lang="en-US" altLang="ko-KR" sz="1400" dirty="0" smtClean="0"/>
          </a:p>
          <a:p>
            <a:pPr marL="200025" lvl="1" indent="0">
              <a:buNone/>
            </a:pPr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EHR </a:t>
            </a:r>
            <a:r>
              <a:rPr lang="ko-KR" altLang="en-US" sz="1400" dirty="0" smtClean="0"/>
              <a:t>연계 </a:t>
            </a:r>
            <a:r>
              <a:rPr lang="ko-KR" altLang="en-US" sz="1400" dirty="0"/>
              <a:t>개발 교육</a:t>
            </a:r>
            <a:endParaRPr lang="en-US" altLang="ko-KR" sz="1400" dirty="0"/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EHR </a:t>
            </a:r>
            <a:r>
              <a:rPr lang="ko-KR" altLang="en-US" sz="1400" dirty="0" smtClean="0"/>
              <a:t>연계 기본 설명</a:t>
            </a:r>
            <a:endParaRPr lang="ko-KR" altLang="en-US" sz="1400" dirty="0"/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 smtClean="0"/>
              <a:t>- APIM(API Management)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  <a:p>
            <a:pPr marL="200025" lvl="1" indent="0"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기존 작성된 </a:t>
            </a:r>
            <a:r>
              <a:rPr lang="en-US" altLang="ko-KR" sz="1400" dirty="0" smtClean="0"/>
              <a:t>EHR </a:t>
            </a:r>
            <a:r>
              <a:rPr lang="ko-KR" altLang="en-US" sz="1400" dirty="0" smtClean="0"/>
              <a:t>연계 프로그램 설명</a:t>
            </a:r>
            <a:endParaRPr lang="en-US" altLang="ko-KR" sz="1400" dirty="0"/>
          </a:p>
          <a:p>
            <a:pPr marL="200025" lvl="1" indent="0">
              <a:buNone/>
            </a:pPr>
            <a:endParaRPr lang="en-US" altLang="ko-KR" sz="1400" dirty="0"/>
          </a:p>
          <a:p>
            <a:pPr marL="200025" lvl="1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5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개발자 교육 일정 계획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03898" y="807554"/>
            <a:ext cx="7300486" cy="1392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169EF2"/>
                </a:solidFill>
              </a:rPr>
              <a:t> </a:t>
            </a:r>
            <a:r>
              <a:rPr lang="en-US" altLang="ko-KR" sz="1600" dirty="0">
                <a:solidFill>
                  <a:srgbClr val="169EF2"/>
                </a:solidFill>
              </a:rPr>
              <a:t> 5</a:t>
            </a:r>
            <a:r>
              <a:rPr lang="ko-KR" altLang="en-US" sz="1600" dirty="0" smtClean="0">
                <a:solidFill>
                  <a:srgbClr val="169EF2"/>
                </a:solidFill>
              </a:rPr>
              <a:t>일차 교육</a:t>
            </a:r>
            <a:r>
              <a:rPr lang="en-US" altLang="ko-KR" sz="1600" dirty="0">
                <a:solidFill>
                  <a:srgbClr val="169EF2"/>
                </a:solidFill>
              </a:rPr>
              <a:t>(09:00 </a:t>
            </a:r>
            <a:r>
              <a:rPr lang="en-US" altLang="ko-KR" sz="1600">
                <a:solidFill>
                  <a:srgbClr val="169EF2"/>
                </a:solidFill>
              </a:rPr>
              <a:t>~ </a:t>
            </a:r>
            <a:r>
              <a:rPr lang="en-US" altLang="ko-KR" sz="1600" smtClean="0">
                <a:solidFill>
                  <a:srgbClr val="169EF2"/>
                </a:solidFill>
              </a:rPr>
              <a:t>15:30</a:t>
            </a:r>
            <a:r>
              <a:rPr lang="en-US" altLang="ko-KR" sz="1600" dirty="0" smtClean="0">
                <a:solidFill>
                  <a:srgbClr val="169EF2"/>
                </a:solidFill>
              </a:rPr>
              <a:t>)</a:t>
            </a:r>
            <a:endParaRPr lang="en-US" altLang="ko-KR" sz="1600" dirty="0">
              <a:solidFill>
                <a:srgbClr val="169EF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169EF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dirty="0"/>
              <a:t>EHR </a:t>
            </a:r>
            <a:r>
              <a:rPr lang="ko-KR" altLang="en-US" sz="1200" dirty="0" smtClean="0"/>
              <a:t>배치 실습</a:t>
            </a:r>
            <a:endParaRPr lang="en-US" altLang="ko-KR" sz="1200" dirty="0" smtClean="0"/>
          </a:p>
          <a:p>
            <a:pPr marL="200025" lvl="1" indent="0">
              <a:buNone/>
            </a:pPr>
            <a:r>
              <a:rPr lang="en-US" altLang="ko-KR" sz="1200" dirty="0" smtClean="0"/>
              <a:t>  - Anyframe Batch </a:t>
            </a:r>
            <a:r>
              <a:rPr lang="ko-KR" altLang="en-US" sz="1200" dirty="0" smtClean="0"/>
              <a:t>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  <a:p>
            <a:pPr marL="200025" lvl="1" indent="0">
              <a:buNone/>
            </a:pPr>
            <a:r>
              <a:rPr lang="ko-KR" altLang="en-US" sz="1200" dirty="0" smtClean="0"/>
              <a:t> 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Anyframe</a:t>
            </a:r>
            <a:r>
              <a:rPr lang="en-US" altLang="ko-KR" sz="1200" dirty="0" smtClean="0"/>
              <a:t> Batch Admin</a:t>
            </a:r>
            <a:r>
              <a:rPr lang="ko-KR" altLang="en-US" sz="1200" dirty="0" smtClean="0"/>
              <a:t>에서 배치 등록 및 실행</a:t>
            </a:r>
            <a:endParaRPr lang="en-US" altLang="ko-KR" sz="1200" dirty="0" smtClean="0"/>
          </a:p>
          <a:p>
            <a:pPr marL="200025" lvl="1" indent="0">
              <a:buNone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dirty="0"/>
              <a:t>EHR </a:t>
            </a:r>
            <a:r>
              <a:rPr lang="ko-KR" altLang="en-US" sz="1200" dirty="0" smtClean="0"/>
              <a:t>연계 실습</a:t>
            </a:r>
            <a:endParaRPr lang="en-US" altLang="ko-KR" sz="1200" dirty="0" smtClean="0"/>
          </a:p>
          <a:p>
            <a:pPr marL="200025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APIM(API Management)</a:t>
            </a:r>
            <a:r>
              <a:rPr lang="ko-KR" altLang="en-US" sz="1200" dirty="0" smtClean="0"/>
              <a:t>를 이용한 조회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서버 </a:t>
            </a:r>
            <a:r>
              <a:rPr lang="ko-KR" altLang="en-US" sz="1200" dirty="0" err="1" smtClean="0"/>
              <a:t>로직</a:t>
            </a:r>
            <a:endParaRPr lang="en-US" altLang="ko-KR" sz="1200" dirty="0"/>
          </a:p>
          <a:p>
            <a:pPr marL="200025" lvl="1" indent="0">
              <a:buNone/>
            </a:pPr>
            <a:endParaRPr lang="en-US" altLang="ko-KR" sz="1400" dirty="0"/>
          </a:p>
          <a:p>
            <a:pPr marL="200025" lvl="1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11874" y="3039802"/>
            <a:ext cx="7300486" cy="139213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JUnit</a:t>
            </a:r>
            <a:r>
              <a:rPr lang="ko-KR" altLang="en-US" sz="1200" dirty="0" smtClean="0"/>
              <a:t>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통한 단위테스트</a:t>
            </a:r>
            <a:endParaRPr lang="en-US" altLang="ko-KR" sz="1200" dirty="0" smtClean="0"/>
          </a:p>
          <a:p>
            <a:pPr marL="200025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JUnit </a:t>
            </a:r>
            <a:r>
              <a:rPr lang="ko-KR" altLang="en-US" sz="1200" dirty="0" smtClean="0"/>
              <a:t>관련 설명</a:t>
            </a:r>
            <a:endParaRPr lang="en-US" altLang="ko-KR" sz="1200" dirty="0"/>
          </a:p>
          <a:p>
            <a:pPr marL="200025" lvl="1" indent="0">
              <a:buNone/>
            </a:pPr>
            <a:r>
              <a:rPr lang="ko-KR" altLang="en-US" sz="1200" dirty="0"/>
              <a:t>  </a:t>
            </a:r>
            <a:r>
              <a:rPr lang="en-US" altLang="ko-KR" sz="1200" dirty="0"/>
              <a:t>- </a:t>
            </a:r>
            <a:r>
              <a:rPr lang="ko-KR" altLang="en-US" sz="1200" dirty="0" smtClean="0"/>
              <a:t>게시판 관리 기능에 대한 </a:t>
            </a:r>
            <a:r>
              <a:rPr lang="en-US" altLang="ko-KR" sz="1200" dirty="0" smtClean="0"/>
              <a:t>JUnit </a:t>
            </a:r>
            <a:r>
              <a:rPr lang="ko-KR" altLang="en-US" sz="1200" dirty="0" smtClean="0"/>
              <a:t>프로그램 작성 및 테스트 수행</a:t>
            </a:r>
            <a:endParaRPr lang="en-US" altLang="ko-KR" sz="1200" dirty="0" smtClean="0"/>
          </a:p>
          <a:p>
            <a:pPr marL="200025" lvl="1" indent="0">
              <a:buNone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파일 처리</a:t>
            </a:r>
            <a:endParaRPr lang="en-US" altLang="ko-KR" sz="1200" dirty="0"/>
          </a:p>
          <a:p>
            <a:pPr marL="200025" lvl="1" indent="0">
              <a:buNone/>
            </a:pPr>
            <a:r>
              <a:rPr lang="ko-KR" altLang="en-US" sz="1200" dirty="0"/>
              <a:t>  </a:t>
            </a:r>
            <a:r>
              <a:rPr lang="en-US" altLang="ko-KR" sz="1200" dirty="0"/>
              <a:t>- </a:t>
            </a:r>
            <a:r>
              <a:rPr lang="en-US" altLang="ko-KR" sz="1200" dirty="0" smtClean="0"/>
              <a:t>BLOB </a:t>
            </a:r>
            <a:r>
              <a:rPr lang="ko-KR" altLang="en-US" sz="1200" dirty="0" smtClean="0"/>
              <a:t>방식을 통한 파일 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업로드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다운로드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200025" lvl="1" indent="0">
              <a:buNone/>
            </a:pPr>
            <a:r>
              <a:rPr lang="ko-KR" altLang="en-US" sz="1200" dirty="0"/>
              <a:t>  </a:t>
            </a:r>
            <a:r>
              <a:rPr lang="en-US" altLang="ko-KR" sz="1200" dirty="0"/>
              <a:t>- </a:t>
            </a:r>
            <a:r>
              <a:rPr lang="ko-KR" altLang="en-US" sz="1200" dirty="0" smtClean="0"/>
              <a:t>파일시스템 방식을 통한 파일 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업로드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다운로드</a:t>
            </a:r>
            <a:r>
              <a:rPr lang="en-US" altLang="ko-KR" sz="1200" dirty="0" smtClean="0"/>
              <a:t>)</a:t>
            </a:r>
          </a:p>
          <a:p>
            <a:pPr marL="200025" lvl="1" indent="0">
              <a:buNone/>
            </a:pPr>
            <a:endParaRPr lang="en-US" altLang="ko-KR" sz="1400" dirty="0"/>
          </a:p>
          <a:p>
            <a:pPr marL="200025" lvl="1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6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err="1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bg1">
              <a:lumMod val="7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wrap="none" lIns="36000" tIns="36000" rIns="36000" bIns="36000" rtlCol="0">
        <a:spAutoFit/>
      </a:bodyPr>
      <a:lstStyle>
        <a:defPPr>
          <a:defRPr sz="1400" b="0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0D996D5B674C4386830A6AB0E50984" ma:contentTypeVersion="0" ma:contentTypeDescription="새 문서를 만듭니다." ma:contentTypeScope="" ma:versionID="a166825e3373d96581aa46038a4cd7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9FDE5-8618-474F-8651-61DC540BE440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225471-7C69-49CC-95EB-8C94F25B4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156550-B094-4ABA-846C-47B3875BCF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34314</TotalTime>
  <Words>402</Words>
  <Application>Microsoft Office PowerPoint</Application>
  <PresentationFormat>화면 슬라이드 쇼(16:9)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5</vt:i4>
      </vt:variant>
    </vt:vector>
  </HeadingPairs>
  <TitlesOfParts>
    <vt:vector size="20" baseType="lpstr">
      <vt:lpstr>Wingdings</vt:lpstr>
      <vt:lpstr>Verdana</vt:lpstr>
      <vt:lpstr>Segoe UI</vt:lpstr>
      <vt:lpstr>굴림</vt:lpstr>
      <vt:lpstr>맑은 고딕</vt:lpstr>
      <vt:lpstr>Arial</vt:lpstr>
      <vt:lpstr>blank</vt:lpstr>
      <vt:lpstr>22_디자인 사용자 지정</vt:lpstr>
      <vt:lpstr>23_디자인 사용자 지정</vt:lpstr>
      <vt:lpstr>24_디자인 사용자 지정</vt:lpstr>
      <vt:lpstr>25_디자인 사용자 지정</vt:lpstr>
      <vt:lpstr>26_디자인 사용자 지정</vt:lpstr>
      <vt:lpstr>2_Office 테마</vt:lpstr>
      <vt:lpstr>3_Office 테마</vt:lpstr>
      <vt:lpstr>4_Office 테마</vt:lpstr>
      <vt:lpstr>EHR 개발자 교육 일정 계획</vt:lpstr>
      <vt:lpstr>EHR 개발자 교육 일정 계획</vt:lpstr>
      <vt:lpstr>EHR 개발자 교육 일정 계획(기본 교육)</vt:lpstr>
      <vt:lpstr>EHR 개발자 교육 일정 계획(기본 교육)</vt:lpstr>
      <vt:lpstr>EHR 개발자 교육 일정 계획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</dc:creator>
  <cp:lastModifiedBy>Microsoft 계정</cp:lastModifiedBy>
  <cp:revision>2062</cp:revision>
  <cp:lastPrinted>2017-09-06T05:20:28Z</cp:lastPrinted>
  <dcterms:created xsi:type="dcterms:W3CDTF">2013-11-13T01:08:07Z</dcterms:created>
  <dcterms:modified xsi:type="dcterms:W3CDTF">2022-06-12T23:50:03Z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0x0101003F0D996D5B674C4386830A6AB0E50984</vt:lpwstr>
  </property>
  <property fmtid="{D5CDD505-2E9C-101B-9397-08002B2CF9AE}" pid="3" name="FLCMData">
    <vt:lpwstr>98F4433254F5BE8E8BEF2F826C645C45713F9A30B7B34B71A7C380446B0D706FB71D2B815A9927F2AAE6CA52A5208A3E4AF7C34807CBCD7B4D3231AB972A01A1</vt:lpwstr>
  </property>
  <property fmtid="{5C58129F-E5B8-477A-9B38-B3E54BFA04C8}" pid="2">
    <vt:lpwstr>CA4B4DB943A983D30A6C11B491A4CA355C1220010832EEF717E17964784DFF38</vt:lpwstr>
  </property>
</Properties>
</file>