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2" r:id="rId24"/>
    <p:sldId id="281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1587-A8E0-4A71-B73A-D5AA99E83DA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4A4B-0FE3-4F7F-BF4D-448BA8E45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87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1587-A8E0-4A71-B73A-D5AA99E83DA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4A4B-0FE3-4F7F-BF4D-448BA8E45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1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1587-A8E0-4A71-B73A-D5AA99E83DA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4A4B-0FE3-4F7F-BF4D-448BA8E45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97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1587-A8E0-4A71-B73A-D5AA99E83DA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4A4B-0FE3-4F7F-BF4D-448BA8E45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87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1587-A8E0-4A71-B73A-D5AA99E83DA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4A4B-0FE3-4F7F-BF4D-448BA8E45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44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1587-A8E0-4A71-B73A-D5AA99E83DA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4A4B-0FE3-4F7F-BF4D-448BA8E45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3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1587-A8E0-4A71-B73A-D5AA99E83DA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4A4B-0FE3-4F7F-BF4D-448BA8E45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62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1587-A8E0-4A71-B73A-D5AA99E83DA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4A4B-0FE3-4F7F-BF4D-448BA8E45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7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1587-A8E0-4A71-B73A-D5AA99E83DA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4A4B-0FE3-4F7F-BF4D-448BA8E45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26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1587-A8E0-4A71-B73A-D5AA99E83DA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4A4B-0FE3-4F7F-BF4D-448BA8E45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83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1587-A8E0-4A71-B73A-D5AA99E83DA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4A4B-0FE3-4F7F-BF4D-448BA8E45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92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11587-A8E0-4A71-B73A-D5AA99E83DA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94A4B-0FE3-4F7F-BF4D-448BA8E45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20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전주 예수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주요기능 실습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487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801" y="365126"/>
            <a:ext cx="10515600" cy="53185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Create Branch</a:t>
            </a:r>
            <a:endParaRPr lang="ko-KR" altLang="en-US" sz="2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2845" y="896984"/>
            <a:ext cx="10515600" cy="636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생성할 </a:t>
            </a:r>
            <a:r>
              <a:rPr lang="en-US" altLang="ko-KR" sz="1400" dirty="0" smtClean="0"/>
              <a:t>branch </a:t>
            </a:r>
            <a:r>
              <a:rPr lang="ko-KR" altLang="en-US" sz="1400" dirty="0" smtClean="0"/>
              <a:t>이름에 </a:t>
            </a:r>
            <a:r>
              <a:rPr lang="en-US" altLang="ko-KR" sz="1400" dirty="0" smtClean="0"/>
              <a:t>development</a:t>
            </a:r>
            <a:r>
              <a:rPr lang="ko-KR" altLang="en-US" sz="1400" dirty="0" smtClean="0"/>
              <a:t>를 입력하고 부모 </a:t>
            </a:r>
            <a:r>
              <a:rPr lang="en-US" altLang="ko-KR" sz="1400" dirty="0" smtClean="0"/>
              <a:t>branch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master</a:t>
            </a:r>
            <a:r>
              <a:rPr lang="ko-KR" altLang="en-US" sz="1400" dirty="0" smtClean="0"/>
              <a:t>로 설정한 후 </a:t>
            </a:r>
            <a:r>
              <a:rPr lang="en-US" altLang="ko-KR" sz="1400" dirty="0" smtClean="0"/>
              <a:t>[Create branch]</a:t>
            </a:r>
            <a:r>
              <a:rPr lang="ko-KR" altLang="en-US" sz="1400" dirty="0" smtClean="0"/>
              <a:t>버튼을 클릭한다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5" y="1581874"/>
            <a:ext cx="7153275" cy="2733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275" y="2948711"/>
            <a:ext cx="6943725" cy="3476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1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801" y="365126"/>
            <a:ext cx="10515600" cy="53185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Create Branch</a:t>
            </a:r>
            <a:endParaRPr lang="ko-KR" altLang="en-US" sz="2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2845" y="896984"/>
            <a:ext cx="10515600" cy="636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생성한 </a:t>
            </a:r>
            <a:r>
              <a:rPr lang="en-US" altLang="ko-KR" sz="1400" dirty="0" smtClean="0"/>
              <a:t>development branch</a:t>
            </a:r>
            <a:r>
              <a:rPr lang="ko-KR" altLang="en-US" sz="1400" dirty="0" smtClean="0"/>
              <a:t>로 </a:t>
            </a:r>
            <a:r>
              <a:rPr lang="en-US" altLang="ko-KR" sz="1400" dirty="0" smtClean="0"/>
              <a:t>Switch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하지만</a:t>
            </a:r>
            <a:r>
              <a:rPr lang="en-US" altLang="ko-KR" sz="1400" dirty="0" smtClean="0"/>
              <a:t> development branch</a:t>
            </a:r>
            <a:r>
              <a:rPr lang="ko-KR" altLang="en-US" sz="1400" dirty="0" smtClean="0"/>
              <a:t>는</a:t>
            </a:r>
            <a:r>
              <a:rPr lang="en-US" altLang="ko-KR" sz="1400" dirty="0" smtClean="0"/>
              <a:t>??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58" y="1533235"/>
            <a:ext cx="2867459" cy="29237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491" y="1690010"/>
            <a:ext cx="3306699" cy="24689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171" y="3429289"/>
            <a:ext cx="5200178" cy="3313256"/>
          </a:xfrm>
          <a:prstGeom prst="rect">
            <a:avLst/>
          </a:prstGeom>
        </p:spPr>
      </p:pic>
      <p:sp>
        <p:nvSpPr>
          <p:cNvPr id="9" name="톱니 모양의 오른쪽 화살표 8"/>
          <p:cNvSpPr/>
          <p:nvPr/>
        </p:nvSpPr>
        <p:spPr>
          <a:xfrm>
            <a:off x="3804253" y="2721262"/>
            <a:ext cx="527602" cy="406400"/>
          </a:xfrm>
          <a:prstGeom prst="notch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로 구부러진 화살표 9"/>
          <p:cNvSpPr/>
          <p:nvPr/>
        </p:nvSpPr>
        <p:spPr>
          <a:xfrm rot="2334398">
            <a:off x="8080756" y="2785814"/>
            <a:ext cx="608451" cy="3325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1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801" y="365126"/>
            <a:ext cx="10515600" cy="53185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Create Branch</a:t>
            </a:r>
            <a:endParaRPr lang="ko-KR" altLang="en-US" sz="2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2845" y="896984"/>
            <a:ext cx="10515600" cy="636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/>
              <a:t>origin</a:t>
            </a:r>
            <a:r>
              <a:rPr lang="ko-KR" altLang="en-US" sz="1400" dirty="0" smtClean="0"/>
              <a:t>의 최신 정보를 로컬에서 알 수 없기 때문에 최신 정보로 업데이트를 하기 위해 </a:t>
            </a:r>
            <a:r>
              <a:rPr lang="en-US" altLang="ko-KR" sz="1400" dirty="0" smtClean="0"/>
              <a:t>Fetch</a:t>
            </a:r>
            <a:r>
              <a:rPr lang="ko-KR" altLang="en-US" sz="1400" dirty="0" smtClean="0"/>
              <a:t>를 실행해야 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9" name="톱니 모양의 오른쪽 화살표 8"/>
          <p:cNvSpPr/>
          <p:nvPr/>
        </p:nvSpPr>
        <p:spPr>
          <a:xfrm>
            <a:off x="4502747" y="2130135"/>
            <a:ext cx="568017" cy="406400"/>
          </a:xfrm>
          <a:prstGeom prst="notch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18" y="1533236"/>
            <a:ext cx="3724556" cy="1754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437" y="1533235"/>
            <a:ext cx="3306699" cy="246890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323" y="2333335"/>
            <a:ext cx="4599788" cy="293072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4179" y="4131416"/>
            <a:ext cx="3578288" cy="2671681"/>
          </a:xfrm>
          <a:prstGeom prst="rect">
            <a:avLst/>
          </a:prstGeom>
        </p:spPr>
      </p:pic>
      <p:sp>
        <p:nvSpPr>
          <p:cNvPr id="13" name="아래로 구부러진 화살표 12"/>
          <p:cNvSpPr/>
          <p:nvPr/>
        </p:nvSpPr>
        <p:spPr>
          <a:xfrm rot="2334398">
            <a:off x="8739739" y="1767029"/>
            <a:ext cx="608451" cy="3325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아래로 구부러진 화살표 13"/>
          <p:cNvSpPr/>
          <p:nvPr/>
        </p:nvSpPr>
        <p:spPr>
          <a:xfrm rot="8478436">
            <a:off x="8157214" y="5497356"/>
            <a:ext cx="608451" cy="3325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4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801" y="365126"/>
            <a:ext cx="10515600" cy="53185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4. Commit</a:t>
            </a:r>
            <a:endParaRPr lang="ko-KR" altLang="en-US" sz="2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2845" y="896985"/>
            <a:ext cx="10515600" cy="414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/>
              <a:t>Commit</a:t>
            </a:r>
            <a:r>
              <a:rPr lang="ko-KR" altLang="en-US" sz="1400" dirty="0" smtClean="0"/>
              <a:t>를 실행하기 위해 </a:t>
            </a:r>
            <a:r>
              <a:rPr lang="en-US" altLang="ko-KR" sz="1400" dirty="0" smtClean="0"/>
              <a:t>test02.txt </a:t>
            </a:r>
            <a:r>
              <a:rPr lang="ko-KR" altLang="en-US" sz="1400" dirty="0"/>
              <a:t>파일을 </a:t>
            </a:r>
            <a:r>
              <a:rPr lang="ko-KR" altLang="en-US" sz="1400" dirty="0" smtClean="0"/>
              <a:t>추가한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후 </a:t>
            </a:r>
            <a:r>
              <a:rPr lang="en-US" altLang="ko-KR" sz="1400" dirty="0" smtClean="0"/>
              <a:t>Commit </a:t>
            </a:r>
            <a:r>
              <a:rPr lang="ko-KR" altLang="en-US" sz="1400" dirty="0" smtClean="0"/>
              <a:t>메뉴를 실행한다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50" y="1311565"/>
            <a:ext cx="5830764" cy="52878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503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801" y="365126"/>
            <a:ext cx="10515600" cy="53185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5</a:t>
            </a:r>
            <a:r>
              <a:rPr lang="en-US" altLang="ko-KR" sz="2000" dirty="0" smtClean="0"/>
              <a:t>. Show log</a:t>
            </a:r>
            <a:endParaRPr lang="ko-KR" altLang="en-US" sz="2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2845" y="896984"/>
            <a:ext cx="10515600" cy="691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로그를 보기 위해서 </a:t>
            </a:r>
            <a:r>
              <a:rPr lang="en-US" altLang="ko-KR" sz="1400" dirty="0" smtClean="0"/>
              <a:t>Show log</a:t>
            </a:r>
            <a:r>
              <a:rPr lang="ko-KR" altLang="en-US" sz="1400" dirty="0" smtClean="0"/>
              <a:t>메뉴를 선택한다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err="1" smtClean="0"/>
              <a:t>커밋</a:t>
            </a:r>
            <a:r>
              <a:rPr lang="ko-KR" altLang="en-US" sz="1400" dirty="0" smtClean="0"/>
              <a:t> 일시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변경된 파일내역 및 </a:t>
            </a:r>
            <a:r>
              <a:rPr lang="ko-KR" altLang="en-US" sz="1400" dirty="0" err="1" smtClean="0"/>
              <a:t>커밋</a:t>
            </a:r>
            <a:r>
              <a:rPr lang="ko-KR" altLang="en-US" sz="1400" dirty="0" smtClean="0"/>
              <a:t> 메시지 등을 확인 할 수 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26" y="1588656"/>
            <a:ext cx="5057775" cy="2600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090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801" y="365126"/>
            <a:ext cx="10515600" cy="53185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6. Push</a:t>
            </a:r>
            <a:endParaRPr lang="ko-KR" altLang="en-US" sz="2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2845" y="896985"/>
            <a:ext cx="10515600" cy="56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로컬 </a:t>
            </a:r>
            <a:r>
              <a:rPr lang="en-US" altLang="ko-KR" sz="1400" dirty="0" smtClean="0"/>
              <a:t>Repository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Commit</a:t>
            </a:r>
            <a:r>
              <a:rPr lang="ko-KR" altLang="en-US" sz="1400" dirty="0" smtClean="0"/>
              <a:t>을 실행한 내역을 </a:t>
            </a:r>
            <a:r>
              <a:rPr lang="en-US" altLang="ko-KR" sz="1400" dirty="0" smtClean="0"/>
              <a:t>origin</a:t>
            </a:r>
            <a:r>
              <a:rPr lang="ko-KR" altLang="en-US" sz="1400" dirty="0" smtClean="0"/>
              <a:t>에 반영하기 위해서는 </a:t>
            </a:r>
            <a:r>
              <a:rPr lang="en-US" altLang="ko-KR" sz="1400" dirty="0" smtClean="0"/>
              <a:t>Push</a:t>
            </a:r>
            <a:r>
              <a:rPr lang="ko-KR" altLang="en-US" sz="1400" dirty="0" smtClean="0"/>
              <a:t>를 실행해야 한다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26" y="1459345"/>
            <a:ext cx="5057775" cy="3152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562" y="1459345"/>
            <a:ext cx="45529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8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801" y="365126"/>
            <a:ext cx="10515600" cy="53185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6. Push</a:t>
            </a:r>
            <a:endParaRPr lang="ko-KR" altLang="en-US" sz="2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2845" y="896984"/>
            <a:ext cx="10515600" cy="737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https://172.16.100.180:8012/nexmedadm/xxx-project.git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에 </a:t>
            </a:r>
            <a:r>
              <a:rPr lang="ko-KR" altLang="en-US" sz="1400" dirty="0" smtClean="0"/>
              <a:t>접속해서 반영내역을 확인한다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Show log </a:t>
            </a:r>
            <a:r>
              <a:rPr lang="ko-KR" altLang="en-US" sz="1400" dirty="0" smtClean="0"/>
              <a:t>메뉴를 통해서도 확인할 수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5" y="1634837"/>
            <a:ext cx="5257800" cy="3095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178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801" y="365126"/>
            <a:ext cx="10515600" cy="53185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7</a:t>
            </a:r>
            <a:r>
              <a:rPr lang="en-US" altLang="ko-KR" sz="2000" dirty="0" smtClean="0"/>
              <a:t>. Pull</a:t>
            </a:r>
            <a:endParaRPr lang="ko-KR" altLang="en-US" sz="2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2845" y="896984"/>
            <a:ext cx="10515600" cy="359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https://172.16.100.180:8012/nexmedadm/xxx-project.git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에 </a:t>
            </a:r>
            <a:r>
              <a:rPr lang="ko-KR" altLang="en-US" sz="1400" dirty="0" smtClean="0"/>
              <a:t>접속한 후 </a:t>
            </a:r>
            <a:r>
              <a:rPr lang="en-US" altLang="ko-KR" sz="1400" dirty="0" smtClean="0"/>
              <a:t>New file </a:t>
            </a:r>
            <a:r>
              <a:rPr lang="ko-KR" altLang="en-US" sz="1400" dirty="0" smtClean="0"/>
              <a:t>메뉴를 실행한다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23" y="1428842"/>
            <a:ext cx="3347460" cy="18833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086" y="1428842"/>
            <a:ext cx="5507746" cy="54291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톱니 모양의 오른쪽 화살표 15"/>
          <p:cNvSpPr/>
          <p:nvPr/>
        </p:nvSpPr>
        <p:spPr>
          <a:xfrm>
            <a:off x="4071526" y="2167323"/>
            <a:ext cx="568017" cy="406400"/>
          </a:xfrm>
          <a:prstGeom prst="notch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4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801" y="365126"/>
            <a:ext cx="10515600" cy="53185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7</a:t>
            </a:r>
            <a:r>
              <a:rPr lang="en-US" altLang="ko-KR" sz="2000" dirty="0" smtClean="0"/>
              <a:t>. Pull</a:t>
            </a:r>
            <a:endParaRPr lang="ko-KR" altLang="en-US" sz="2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2845" y="896984"/>
            <a:ext cx="10515600" cy="359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/>
              <a:t>C:\edu </a:t>
            </a:r>
            <a:r>
              <a:rPr lang="ko-KR" altLang="en-US" sz="1400" dirty="0" smtClean="0"/>
              <a:t>폴더에서 </a:t>
            </a:r>
            <a:r>
              <a:rPr lang="en-US" altLang="ko-KR" sz="1400" dirty="0" smtClean="0"/>
              <a:t>pull</a:t>
            </a:r>
            <a:r>
              <a:rPr lang="ko-KR" altLang="en-US" sz="1400" dirty="0" smtClean="0"/>
              <a:t>메뉴를 실행한다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76" y="1298475"/>
            <a:ext cx="4954588" cy="20584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452845" y="3534731"/>
            <a:ext cx="4165337" cy="359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/>
              <a:t>test03.txt </a:t>
            </a:r>
            <a:r>
              <a:rPr lang="ko-KR" altLang="en-US" sz="1400" dirty="0" smtClean="0"/>
              <a:t>파일이 추가된 것을 확인할 수 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76" y="3940359"/>
            <a:ext cx="4733925" cy="1685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248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801" y="365126"/>
            <a:ext cx="10515600" cy="53185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8. Merge</a:t>
            </a:r>
            <a:endParaRPr lang="ko-KR" altLang="en-US" sz="2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2845" y="896984"/>
            <a:ext cx="4331591" cy="359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/>
              <a:t>master branch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development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branch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Merge.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05" y="1723019"/>
            <a:ext cx="4248150" cy="3171825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494248" y="1400802"/>
            <a:ext cx="4331591" cy="359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>
                <a:latin typeface="+mn-lt"/>
              </a:rPr>
              <a:t>Switch – master branch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601" y="1723019"/>
            <a:ext cx="4529263" cy="4285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5518834" y="1323783"/>
            <a:ext cx="4331591" cy="359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>
                <a:latin typeface="+mn-lt"/>
              </a:rPr>
              <a:t>Merge – development branch </a:t>
            </a:r>
            <a:r>
              <a:rPr lang="ko-KR" altLang="en-US" sz="1200" dirty="0" smtClean="0">
                <a:latin typeface="+mn-lt"/>
              </a:rPr>
              <a:t>를 선택</a:t>
            </a:r>
            <a:endParaRPr lang="en-US" altLang="ko-KR" sz="1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376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453" y="1320795"/>
            <a:ext cx="10515600" cy="4668808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altLang="ko-KR" dirty="0" err="1" smtClean="0"/>
              <a:t>TortoiseGit</a:t>
            </a:r>
            <a:r>
              <a:rPr lang="en-US" altLang="ko-KR" dirty="0" smtClean="0"/>
              <a:t> </a:t>
            </a:r>
            <a:r>
              <a:rPr lang="ko-KR" altLang="en-US" dirty="0"/>
              <a:t>설정</a:t>
            </a:r>
            <a:endParaRPr lang="en-US" altLang="ko-KR" dirty="0" smtClean="0"/>
          </a:p>
          <a:p>
            <a:pPr marL="571500" indent="-571500">
              <a:buFont typeface="+mj-lt"/>
              <a:buAutoNum type="arabicPeriod"/>
            </a:pPr>
            <a:r>
              <a:rPr lang="ko-KR" altLang="en-US" dirty="0" smtClean="0"/>
              <a:t>프로젝트 </a:t>
            </a:r>
            <a:r>
              <a:rPr lang="ko-KR" altLang="en-US" dirty="0"/>
              <a:t>생</a:t>
            </a:r>
            <a:r>
              <a:rPr lang="ko-KR" altLang="en-US" dirty="0" smtClean="0"/>
              <a:t>성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gitlab</a:t>
            </a:r>
            <a:r>
              <a:rPr lang="en-US" altLang="ko-KR" dirty="0" smtClean="0"/>
              <a:t>)</a:t>
            </a:r>
          </a:p>
          <a:p>
            <a:pPr marL="571500" indent="-571500">
              <a:buFont typeface="+mj-lt"/>
              <a:buAutoNum type="arabicPeriod"/>
            </a:pPr>
            <a:r>
              <a:rPr lang="en-US" altLang="ko-KR" dirty="0" smtClean="0"/>
              <a:t>Create Branch</a:t>
            </a:r>
          </a:p>
          <a:p>
            <a:pPr marL="571500" indent="-571500">
              <a:buFont typeface="+mj-lt"/>
              <a:buAutoNum type="arabicPeriod"/>
            </a:pPr>
            <a:r>
              <a:rPr lang="en-US" altLang="ko-KR" dirty="0" smtClean="0"/>
              <a:t>Commit</a:t>
            </a:r>
          </a:p>
          <a:p>
            <a:pPr marL="571500" indent="-571500">
              <a:buFont typeface="+mj-lt"/>
              <a:buAutoNum type="arabicPeriod"/>
            </a:pPr>
            <a:r>
              <a:rPr lang="en-US" altLang="ko-KR" dirty="0" smtClean="0"/>
              <a:t>Show log</a:t>
            </a:r>
          </a:p>
          <a:p>
            <a:pPr marL="571500" indent="-571500">
              <a:buFont typeface="+mj-lt"/>
              <a:buAutoNum type="arabicPeriod"/>
            </a:pPr>
            <a:r>
              <a:rPr lang="en-US" altLang="ko-KR" dirty="0" smtClean="0"/>
              <a:t>Push</a:t>
            </a:r>
          </a:p>
          <a:p>
            <a:pPr marL="571500" indent="-571500">
              <a:buFont typeface="+mj-lt"/>
              <a:buAutoNum type="arabicPeriod"/>
            </a:pPr>
            <a:r>
              <a:rPr lang="en-US" altLang="ko-KR" dirty="0" smtClean="0"/>
              <a:t>Pull</a:t>
            </a:r>
          </a:p>
          <a:p>
            <a:pPr marL="571500" indent="-571500">
              <a:buFont typeface="+mj-lt"/>
              <a:buAutoNum type="arabicPeriod"/>
            </a:pPr>
            <a:r>
              <a:rPr lang="en-US" altLang="ko-KR" dirty="0" smtClean="0"/>
              <a:t>Merge</a:t>
            </a:r>
          </a:p>
          <a:p>
            <a:pPr marL="571500" indent="-571500">
              <a:buFont typeface="+mj-lt"/>
              <a:buAutoNum type="arabicPeriod"/>
            </a:pPr>
            <a:r>
              <a:rPr lang="en-US" altLang="ko-KR" dirty="0" smtClean="0"/>
              <a:t>Merge Conflict</a:t>
            </a:r>
          </a:p>
          <a:p>
            <a:pPr marL="571500" indent="-571500">
              <a:buFont typeface="+mj-lt"/>
              <a:buAutoNum type="arabicPeriod"/>
            </a:pPr>
            <a:r>
              <a:rPr lang="en-US" altLang="ko-KR" dirty="0" smtClean="0"/>
              <a:t>Clone (EGIT)</a:t>
            </a:r>
          </a:p>
          <a:p>
            <a:pPr marL="571500" indent="-571500">
              <a:buFont typeface="+mj-lt"/>
              <a:buAutoNum type="arabicPeriod"/>
            </a:pPr>
            <a:r>
              <a:rPr lang="en-US" altLang="ko-KR" dirty="0" smtClean="0"/>
              <a:t>Commit (EGIT)</a:t>
            </a:r>
          </a:p>
          <a:p>
            <a:pPr marL="571500" indent="-5715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849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801" y="365126"/>
            <a:ext cx="10515600" cy="53185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8. Merge</a:t>
            </a:r>
            <a:endParaRPr lang="ko-KR" altLang="en-US" sz="2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2845" y="896984"/>
            <a:ext cx="9984246" cy="359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/>
              <a:t>origin</a:t>
            </a:r>
            <a:r>
              <a:rPr lang="ko-KR" altLang="en-US" sz="1400" dirty="0" smtClean="0"/>
              <a:t>에 반영하기 위해서 </a:t>
            </a:r>
            <a:r>
              <a:rPr lang="en-US" altLang="ko-KR" sz="1400" dirty="0" smtClean="0"/>
              <a:t>Push</a:t>
            </a:r>
            <a:r>
              <a:rPr lang="ko-KR" altLang="en-US" sz="1400" dirty="0" smtClean="0"/>
              <a:t>메뉴를 실행한다</a:t>
            </a:r>
            <a:r>
              <a:rPr lang="en-US" altLang="ko-KR" sz="1400" dirty="0" smtClean="0"/>
              <a:t>. </a:t>
            </a:r>
            <a:r>
              <a:rPr lang="en-US" altLang="ko-KR" sz="1400" dirty="0" err="1" smtClean="0"/>
              <a:t>Gitlab</a:t>
            </a:r>
            <a:r>
              <a:rPr lang="ko-KR" altLang="en-US" sz="1400" dirty="0" smtClean="0"/>
              <a:t>에서 변경 내역을 확인한다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46" y="1330037"/>
            <a:ext cx="5042045" cy="26930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707" y="1330037"/>
            <a:ext cx="5019675" cy="3571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048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801" y="365126"/>
            <a:ext cx="10515600" cy="53185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9. Merge </a:t>
            </a:r>
            <a:r>
              <a:rPr lang="en-US" altLang="ko-KR" sz="2000" dirty="0"/>
              <a:t>Conflict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720618" y="5460274"/>
            <a:ext cx="4728730" cy="443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/>
              <a:t>test03.txt </a:t>
            </a:r>
            <a:r>
              <a:rPr lang="ko-KR" altLang="en-US" sz="1400" dirty="0" smtClean="0"/>
              <a:t>내용을 변경한 후 </a:t>
            </a:r>
            <a:r>
              <a:rPr lang="en-US" altLang="ko-KR" sz="1400" dirty="0" smtClean="0"/>
              <a:t>Commit</a:t>
            </a:r>
            <a:r>
              <a:rPr lang="ko-KR" altLang="en-US" sz="1400" dirty="0" smtClean="0"/>
              <a:t>메뉴를 선택한다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err="1" smtClean="0"/>
              <a:t>커밋</a:t>
            </a:r>
            <a:r>
              <a:rPr lang="ko-KR" altLang="en-US" sz="1400" dirty="0" smtClean="0"/>
              <a:t> 메시지를 입력 후 </a:t>
            </a:r>
            <a:r>
              <a:rPr lang="en-US" altLang="ko-KR" sz="1400" dirty="0" smtClean="0"/>
              <a:t>[Commit &amp; Push]</a:t>
            </a:r>
            <a:r>
              <a:rPr lang="ko-KR" altLang="en-US" sz="1400" dirty="0" smtClean="0"/>
              <a:t>버튼을 클릭한다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61" y="1330567"/>
            <a:ext cx="3562149" cy="301105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4470" y="928906"/>
            <a:ext cx="61742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TortoiseGit</a:t>
            </a:r>
            <a:r>
              <a:rPr lang="ko-KR" altLang="en-US" sz="1400" dirty="0"/>
              <a:t>을 이용하여 </a:t>
            </a:r>
            <a:r>
              <a:rPr lang="en-US" altLang="ko-KR" sz="1400" dirty="0"/>
              <a:t>development branch</a:t>
            </a:r>
            <a:r>
              <a:rPr lang="ko-KR" altLang="en-US" sz="1400" dirty="0"/>
              <a:t>로 부터 </a:t>
            </a:r>
            <a:r>
              <a:rPr lang="en-US" altLang="ko-KR" sz="1400" dirty="0"/>
              <a:t>test </a:t>
            </a:r>
            <a:r>
              <a:rPr lang="en-US" altLang="ko-KR" sz="1400" dirty="0" smtClean="0"/>
              <a:t>branch </a:t>
            </a:r>
            <a:r>
              <a:rPr lang="ko-KR" altLang="en-US" sz="1400" dirty="0" smtClean="0"/>
              <a:t>생성한다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6" y="2219566"/>
            <a:ext cx="4629289" cy="42441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125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801" y="365126"/>
            <a:ext cx="10515600" cy="53185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9. Merge </a:t>
            </a:r>
            <a:r>
              <a:rPr lang="en-US" altLang="ko-KR" sz="2000" dirty="0"/>
              <a:t>Conflict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4470" y="928906"/>
            <a:ext cx="53383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development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 </a:t>
            </a:r>
            <a:r>
              <a:rPr lang="en-US" altLang="ko-KR" sz="1400" dirty="0" err="1" smtClean="0"/>
              <a:t>swt</a:t>
            </a:r>
            <a:r>
              <a:rPr lang="en-US" altLang="ko-KR" sz="1400" dirty="0" err="1"/>
              <a:t>i</a:t>
            </a:r>
            <a:r>
              <a:rPr lang="en-US" altLang="ko-KR" sz="1400" dirty="0" err="1" smtClean="0"/>
              <a:t>ch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한 후 </a:t>
            </a:r>
            <a:r>
              <a:rPr lang="en-US" altLang="ko-KR" sz="1400" dirty="0" smtClean="0"/>
              <a:t>test03.txt </a:t>
            </a:r>
            <a:r>
              <a:rPr lang="ko-KR" altLang="en-US" sz="1400" dirty="0" smtClean="0"/>
              <a:t>파일을 수정한다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33" y="1375064"/>
            <a:ext cx="5601807" cy="4619336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4491527" y="2276504"/>
            <a:ext cx="4728730" cy="579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/>
              <a:t>test03.txt </a:t>
            </a:r>
            <a:r>
              <a:rPr lang="ko-KR" altLang="en-US" sz="1400" dirty="0" smtClean="0"/>
              <a:t>내용을 변경한 후 </a:t>
            </a:r>
            <a:r>
              <a:rPr lang="en-US" altLang="ko-KR" sz="1400" dirty="0" smtClean="0"/>
              <a:t>Commit</a:t>
            </a:r>
            <a:r>
              <a:rPr lang="ko-KR" altLang="en-US" sz="1400" dirty="0" smtClean="0"/>
              <a:t>메뉴를 선택한다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err="1" smtClean="0"/>
              <a:t>커밋</a:t>
            </a:r>
            <a:r>
              <a:rPr lang="ko-KR" altLang="en-US" sz="1400" dirty="0" smtClean="0"/>
              <a:t> 메시지를 입력 후 </a:t>
            </a:r>
            <a:r>
              <a:rPr lang="en-US" altLang="ko-KR" sz="1400" dirty="0" smtClean="0"/>
              <a:t>[Commit &amp; Push]</a:t>
            </a:r>
            <a:r>
              <a:rPr lang="ko-KR" altLang="en-US" sz="1400" dirty="0" smtClean="0"/>
              <a:t>버튼을 클릭한다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798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801" y="365126"/>
            <a:ext cx="10515600" cy="53185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9. Merge </a:t>
            </a:r>
            <a:r>
              <a:rPr lang="en-US" altLang="ko-KR" sz="2000" dirty="0"/>
              <a:t>Conflict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4470" y="928906"/>
            <a:ext cx="4021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development branch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test branch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Merge.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4" y="1853189"/>
            <a:ext cx="4705350" cy="4333875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554470" y="1519163"/>
            <a:ext cx="2664825" cy="33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/>
              <a:t>origin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test branch</a:t>
            </a:r>
            <a:r>
              <a:rPr lang="ko-KR" altLang="en-US" sz="1200" dirty="0" smtClean="0"/>
              <a:t>를 선택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426" y="1853189"/>
            <a:ext cx="4752975" cy="3667125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6104426" y="1519163"/>
            <a:ext cx="2664825" cy="33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/>
              <a:t>Conflict </a:t>
            </a:r>
            <a:r>
              <a:rPr lang="ko-KR" altLang="en-US" sz="1200" dirty="0" smtClean="0"/>
              <a:t>메시지 출력</a:t>
            </a:r>
            <a:endParaRPr lang="en-US" altLang="ko-KR" sz="1200" dirty="0" smtClean="0"/>
          </a:p>
        </p:txBody>
      </p:sp>
      <p:sp>
        <p:nvSpPr>
          <p:cNvPr id="12" name="톱니 모양의 오른쪽 화살표 11"/>
          <p:cNvSpPr/>
          <p:nvPr/>
        </p:nvSpPr>
        <p:spPr>
          <a:xfrm>
            <a:off x="5431596" y="2370523"/>
            <a:ext cx="568017" cy="406400"/>
          </a:xfrm>
          <a:prstGeom prst="notch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72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801" y="365126"/>
            <a:ext cx="10515600" cy="53185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9. Merge </a:t>
            </a:r>
            <a:r>
              <a:rPr lang="en-US" altLang="ko-KR" sz="2000" dirty="0"/>
              <a:t>Conflict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4470" y="928906"/>
            <a:ext cx="4021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development branch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test branch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Merge.</a:t>
            </a:r>
            <a:endParaRPr lang="ko-KR" altLang="en-US" sz="14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54470" y="1371381"/>
            <a:ext cx="2664825" cy="33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/>
              <a:t>Resolve </a:t>
            </a:r>
            <a:r>
              <a:rPr lang="ko-KR" altLang="en-US" sz="1200" dirty="0" smtClean="0"/>
              <a:t>버튼을 클릭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67" y="1705407"/>
            <a:ext cx="4752975" cy="36671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35" y="1705407"/>
            <a:ext cx="4162425" cy="2686050"/>
          </a:xfrm>
          <a:prstGeom prst="rect">
            <a:avLst/>
          </a:prstGeom>
        </p:spPr>
      </p:pic>
      <p:sp>
        <p:nvSpPr>
          <p:cNvPr id="16" name="모서리가 둥근 사각형 설명선 15"/>
          <p:cNvSpPr/>
          <p:nvPr/>
        </p:nvSpPr>
        <p:spPr>
          <a:xfrm>
            <a:off x="7173478" y="1847272"/>
            <a:ext cx="824924" cy="357355"/>
          </a:xfrm>
          <a:prstGeom prst="wedgeRoundRectCallout">
            <a:avLst>
              <a:gd name="adj1" fmla="val -32173"/>
              <a:gd name="adj2" fmla="val 80147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더블클릭</a:t>
            </a:r>
            <a:endParaRPr lang="ko-KR" altLang="en-US" sz="1000" b="1" dirty="0"/>
          </a:p>
        </p:txBody>
      </p:sp>
      <p:sp>
        <p:nvSpPr>
          <p:cNvPr id="17" name="톱니 모양의 오른쪽 화살표 16"/>
          <p:cNvSpPr/>
          <p:nvPr/>
        </p:nvSpPr>
        <p:spPr>
          <a:xfrm>
            <a:off x="5513180" y="2204627"/>
            <a:ext cx="568017" cy="406400"/>
          </a:xfrm>
          <a:prstGeom prst="notch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74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801" y="365126"/>
            <a:ext cx="10515600" cy="53185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9. Merge </a:t>
            </a:r>
            <a:r>
              <a:rPr lang="en-US" altLang="ko-KR" sz="2000" dirty="0"/>
              <a:t>Conflict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4470" y="928906"/>
            <a:ext cx="54123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파일을 </a:t>
            </a:r>
            <a:r>
              <a:rPr lang="en-US" altLang="ko-KR" sz="1400" dirty="0" smtClean="0"/>
              <a:t>Merge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 test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branch</a:t>
            </a:r>
            <a:r>
              <a:rPr lang="ko-KR" altLang="en-US" sz="1400" dirty="0" smtClean="0"/>
              <a:t>의 내용을 적용하여 </a:t>
            </a:r>
            <a:r>
              <a:rPr lang="en-US" altLang="ko-KR" sz="1400" dirty="0" smtClean="0"/>
              <a:t>resolve 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1337973"/>
            <a:ext cx="5044931" cy="20228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4037012"/>
            <a:ext cx="5016585" cy="24469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아래쪽 화살표 8"/>
          <p:cNvSpPr/>
          <p:nvPr/>
        </p:nvSpPr>
        <p:spPr>
          <a:xfrm>
            <a:off x="3014415" y="3462110"/>
            <a:ext cx="387927" cy="435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5966785" y="4839855"/>
            <a:ext cx="517142" cy="420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040" y="3300536"/>
            <a:ext cx="5044931" cy="31833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982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801" y="365126"/>
            <a:ext cx="10515600" cy="53185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9. Merge </a:t>
            </a:r>
            <a:r>
              <a:rPr lang="en-US" altLang="ko-KR" sz="2000" dirty="0"/>
              <a:t>Conflict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4470" y="928906"/>
            <a:ext cx="3070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push</a:t>
            </a:r>
            <a:r>
              <a:rPr lang="ko-KR" altLang="en-US" sz="1400" dirty="0" smtClean="0"/>
              <a:t>를 실행하여 </a:t>
            </a:r>
            <a:r>
              <a:rPr lang="en-US" altLang="ko-KR" sz="1400" dirty="0" smtClean="0"/>
              <a:t>origin</a:t>
            </a:r>
            <a:r>
              <a:rPr lang="ko-KR" altLang="en-US" sz="1400" dirty="0" smtClean="0"/>
              <a:t>에 반영한다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707" y="1818410"/>
            <a:ext cx="5781675" cy="3057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554470" y="1519163"/>
            <a:ext cx="2664825" cy="33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/>
              <a:t>Commit &amp; Push </a:t>
            </a:r>
            <a:r>
              <a:rPr lang="ko-KR" altLang="en-US" sz="1200" dirty="0" smtClean="0"/>
              <a:t>실행</a:t>
            </a:r>
            <a:endParaRPr lang="en-US" altLang="ko-KR" sz="1200" dirty="0" smtClean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5883707" y="1484384"/>
            <a:ext cx="2664825" cy="33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err="1" smtClean="0"/>
              <a:t>Gitlab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test03.txt </a:t>
            </a:r>
            <a:r>
              <a:rPr lang="ko-KR" altLang="en-US" sz="1200" dirty="0" smtClean="0"/>
              <a:t>내용 확인</a:t>
            </a:r>
            <a:endParaRPr lang="en-US" altLang="ko-KR" sz="1200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81" y="1818409"/>
            <a:ext cx="4602328" cy="379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0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801" y="365126"/>
            <a:ext cx="10515600" cy="53185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10. </a:t>
            </a:r>
            <a:r>
              <a:rPr lang="en-US" altLang="ko-KR" sz="2000" dirty="0"/>
              <a:t>Clone </a:t>
            </a:r>
            <a:r>
              <a:rPr lang="en-US" altLang="ko-KR" sz="2000" dirty="0" smtClean="0"/>
              <a:t>(EGIT</a:t>
            </a:r>
            <a:r>
              <a:rPr lang="en-US" altLang="ko-KR" sz="2000" dirty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57" y="1306511"/>
            <a:ext cx="2162175" cy="390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452845" y="896984"/>
            <a:ext cx="9984246" cy="359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err="1" smtClean="0">
                <a:latin typeface="+mn-lt"/>
              </a:rPr>
              <a:t>Git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ko-KR" altLang="en-US" sz="1400" dirty="0" err="1" smtClean="0">
                <a:latin typeface="+mn-lt"/>
              </a:rPr>
              <a:t>퍼스펙티브를</a:t>
            </a:r>
            <a:r>
              <a:rPr lang="ko-KR" altLang="en-US" sz="1400" dirty="0" smtClean="0">
                <a:latin typeface="+mn-lt"/>
              </a:rPr>
              <a:t> 선택 한다</a:t>
            </a:r>
            <a:r>
              <a:rPr lang="en-US" altLang="ko-KR" sz="1400" dirty="0" smtClean="0">
                <a:latin typeface="+mn-lt"/>
              </a:rPr>
              <a:t>.</a:t>
            </a:r>
            <a:r>
              <a:rPr lang="ko-KR" altLang="en-US" sz="1400" dirty="0" smtClean="0">
                <a:latin typeface="+mn-lt"/>
              </a:rPr>
              <a:t> </a:t>
            </a:r>
            <a:endParaRPr lang="en-US" altLang="ko-KR" sz="1400" dirty="0" smtClean="0"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57" y="2184117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452845" y="1834191"/>
            <a:ext cx="6234282" cy="359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err="1" smtClean="0">
                <a:latin typeface="+mn-lt"/>
              </a:rPr>
              <a:t>Git</a:t>
            </a:r>
            <a:r>
              <a:rPr lang="en-US" altLang="ko-KR" sz="1400" dirty="0" smtClean="0">
                <a:latin typeface="+mn-lt"/>
              </a:rPr>
              <a:t> Clone </a:t>
            </a:r>
            <a:r>
              <a:rPr lang="ko-KR" altLang="en-US" sz="1400" dirty="0" err="1" smtClean="0">
                <a:latin typeface="+mn-lt"/>
              </a:rPr>
              <a:t>툴바</a:t>
            </a:r>
            <a:r>
              <a:rPr lang="ko-KR" altLang="en-US" sz="1400" dirty="0" smtClean="0">
                <a:latin typeface="+mn-lt"/>
              </a:rPr>
              <a:t> 버튼을 클릭한 후 </a:t>
            </a:r>
            <a:r>
              <a:rPr lang="en-US" altLang="ko-KR" sz="1400" dirty="0" smtClean="0">
                <a:latin typeface="+mn-lt"/>
              </a:rPr>
              <a:t>Repository </a:t>
            </a:r>
            <a:r>
              <a:rPr lang="ko-KR" altLang="en-US" sz="1400" dirty="0" smtClean="0">
                <a:latin typeface="+mn-lt"/>
              </a:rPr>
              <a:t>정보 및 계정정보를 입력한다</a:t>
            </a:r>
            <a:r>
              <a:rPr lang="en-US" altLang="ko-KR" sz="1400" dirty="0" smtClean="0">
                <a:latin typeface="+mn-lt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52845" y="4390034"/>
            <a:ext cx="734264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http://</a:t>
            </a:r>
            <a:r>
              <a:rPr lang="en-US" altLang="ko-KR" sz="1400" dirty="0" smtClean="0"/>
              <a:t>210.105.140.134:8011/edu/eduproject.git </a:t>
            </a:r>
          </a:p>
          <a:p>
            <a:r>
              <a:rPr lang="ko-KR" altLang="en-US" sz="1400" dirty="0" smtClean="0"/>
              <a:t>프로젝트를 </a:t>
            </a:r>
            <a:r>
              <a:rPr lang="en-US" altLang="ko-KR" sz="1400" dirty="0" smtClean="0"/>
              <a:t>Clone.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190" y="2422242"/>
            <a:ext cx="4122353" cy="424336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0615" y="5182653"/>
            <a:ext cx="2752725" cy="923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6816378" y="6124493"/>
            <a:ext cx="391632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Package Explorer</a:t>
            </a:r>
            <a:r>
              <a:rPr lang="ko-KR" altLang="en-US" sz="1400" dirty="0"/>
              <a:t>에 </a:t>
            </a:r>
            <a:r>
              <a:rPr lang="en-US" altLang="ko-KR" sz="1400" dirty="0" err="1"/>
              <a:t>EduProject</a:t>
            </a:r>
            <a:r>
              <a:rPr lang="ko-KR" altLang="en-US" sz="1400" dirty="0"/>
              <a:t>가 생성된 화면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943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801" y="365126"/>
            <a:ext cx="10515600" cy="53185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11. Commit (EGIT</a:t>
            </a:r>
            <a:r>
              <a:rPr lang="en-US" altLang="ko-KR" sz="2000" dirty="0"/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54470" y="928906"/>
            <a:ext cx="51176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edu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패키지에 </a:t>
            </a:r>
            <a:r>
              <a:rPr lang="en-US" altLang="ko-KR" sz="1400" dirty="0" smtClean="0"/>
              <a:t>Test.java </a:t>
            </a:r>
            <a:r>
              <a:rPr lang="ko-KR" altLang="en-US" sz="1400" dirty="0" smtClean="0"/>
              <a:t>파일을 생성한 후</a:t>
            </a:r>
            <a:r>
              <a:rPr lang="en-US" altLang="ko-KR" sz="1400" dirty="0" smtClean="0"/>
              <a:t> Commit</a:t>
            </a:r>
            <a:r>
              <a:rPr lang="ko-KR" altLang="en-US" sz="1400" dirty="0" smtClean="0"/>
              <a:t>을 실행한다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34" y="1736869"/>
            <a:ext cx="5131028" cy="46546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554470" y="1402843"/>
            <a:ext cx="4682548" cy="33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/>
              <a:t>프로젝트를 선택 한 후 마우스 우 클릭해서 </a:t>
            </a:r>
            <a:r>
              <a:rPr lang="en-US" altLang="ko-KR" sz="1200" dirty="0" smtClean="0"/>
              <a:t>Commit </a:t>
            </a:r>
            <a:r>
              <a:rPr lang="ko-KR" altLang="en-US" sz="1200" dirty="0" smtClean="0"/>
              <a:t>메뉴를 선택한다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132" y="1696117"/>
            <a:ext cx="8134773" cy="17350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위로 구부러진 화살표 12"/>
          <p:cNvSpPr/>
          <p:nvPr/>
        </p:nvSpPr>
        <p:spPr>
          <a:xfrm rot="19800435">
            <a:off x="6007669" y="3603055"/>
            <a:ext cx="1016000" cy="72043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37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801" y="365126"/>
            <a:ext cx="10515600" cy="53185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11. Commit (EGIT</a:t>
            </a:r>
            <a:r>
              <a:rPr lang="en-US" altLang="ko-KR" sz="2000" dirty="0"/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54470" y="928906"/>
            <a:ext cx="46155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Staged Changes </a:t>
            </a:r>
            <a:r>
              <a:rPr lang="ko-KR" altLang="en-US" sz="1400" dirty="0" smtClean="0"/>
              <a:t>목록에 추가한 후 </a:t>
            </a:r>
            <a:r>
              <a:rPr lang="en-US" altLang="ko-KR" sz="1400" dirty="0" smtClean="0"/>
              <a:t>Commit</a:t>
            </a:r>
            <a:r>
              <a:rPr lang="ko-KR" altLang="en-US" sz="1400" dirty="0" smtClean="0"/>
              <a:t>를 실행한다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554469" y="1402843"/>
            <a:ext cx="6733021" cy="33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/>
              <a:t>파일을 선택 후 아래로 드래그 하거나 </a:t>
            </a:r>
            <a:r>
              <a:rPr lang="en-US" altLang="ko-KR" sz="1200" dirty="0" smtClean="0"/>
              <a:t>Add to Index </a:t>
            </a:r>
            <a:r>
              <a:rPr lang="ko-KR" altLang="en-US" sz="1200" dirty="0" smtClean="0"/>
              <a:t>메뉴를 선택하여 </a:t>
            </a:r>
            <a:r>
              <a:rPr lang="en-US" altLang="ko-KR" sz="1200" dirty="0" smtClean="0"/>
              <a:t>Staged Changes </a:t>
            </a:r>
            <a:r>
              <a:rPr lang="ko-KR" altLang="en-US" sz="1200" dirty="0" smtClean="0"/>
              <a:t>목록에 추가한다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68" y="1810665"/>
            <a:ext cx="4352925" cy="1762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67" y="4105420"/>
            <a:ext cx="6734175" cy="2600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650266" y="3771068"/>
            <a:ext cx="6733021" cy="33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/>
              <a:t>Commit and Push </a:t>
            </a:r>
            <a:r>
              <a:rPr lang="ko-KR" altLang="en-US" sz="1200" dirty="0" smtClean="0"/>
              <a:t>버튼을 클릭한다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767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508264" y="823092"/>
            <a:ext cx="10515600" cy="451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인증정보 설정</a:t>
            </a:r>
            <a:endParaRPr lang="en-US" altLang="ko-KR" sz="1400" dirty="0" smtClean="0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41801" y="365126"/>
            <a:ext cx="10515600" cy="53185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1. </a:t>
            </a:r>
            <a:r>
              <a:rPr lang="en-US" altLang="ko-KR" sz="2000" dirty="0" err="1" smtClean="0"/>
              <a:t>TortoiseGit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설정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43" y="1283852"/>
            <a:ext cx="6489266" cy="526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67246" y="176679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8000" dirty="0" smtClean="0"/>
              <a:t> - End -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17158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801" y="365126"/>
            <a:ext cx="10515600" cy="53185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프로젝트 생성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gitlab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31" y="923112"/>
            <a:ext cx="6057409" cy="13846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52845" y="2438245"/>
            <a:ext cx="10515600" cy="29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프로젝트를 생성하기 위한 </a:t>
            </a:r>
            <a:r>
              <a:rPr lang="en-US" altLang="ko-KR" sz="1400" dirty="0" smtClean="0"/>
              <a:t>Group</a:t>
            </a:r>
            <a:r>
              <a:rPr lang="ko-KR" altLang="en-US" sz="1400" dirty="0" smtClean="0"/>
              <a:t>을 선택한 후 </a:t>
            </a:r>
            <a:r>
              <a:rPr lang="en-US" altLang="ko-KR" sz="1400" dirty="0" smtClean="0"/>
              <a:t>[Overview]-[Details] </a:t>
            </a:r>
            <a:r>
              <a:rPr lang="ko-KR" altLang="en-US" sz="1400" dirty="0" smtClean="0"/>
              <a:t>화면에서 </a:t>
            </a:r>
            <a:r>
              <a:rPr lang="en-US" altLang="ko-KR" sz="1400" dirty="0" smtClean="0"/>
              <a:t>New project </a:t>
            </a:r>
            <a:r>
              <a:rPr lang="ko-KR" altLang="en-US" sz="1400" dirty="0" smtClean="0"/>
              <a:t>버튼을 클릭한다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52845" y="6227400"/>
            <a:ext cx="10515600" cy="29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/>
              <a:t>Project name</a:t>
            </a:r>
            <a:r>
              <a:rPr lang="ko-KR" altLang="en-US" sz="1400" dirty="0" smtClean="0"/>
              <a:t>에 사용자</a:t>
            </a:r>
            <a:r>
              <a:rPr lang="en-US" altLang="ko-KR" sz="1400" dirty="0" smtClean="0"/>
              <a:t>Id-</a:t>
            </a:r>
            <a:r>
              <a:rPr lang="en-US" altLang="ko-KR" sz="1400" dirty="0" err="1" smtClean="0"/>
              <a:t>prject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를 입력한 후 </a:t>
            </a:r>
            <a:r>
              <a:rPr lang="en-US" altLang="ko-KR" sz="1400" dirty="0" smtClean="0"/>
              <a:t>Create project </a:t>
            </a:r>
            <a:r>
              <a:rPr lang="ko-KR" altLang="en-US" sz="1400" dirty="0" smtClean="0"/>
              <a:t>버튼을 클릭한다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31" y="2890541"/>
            <a:ext cx="3788636" cy="31806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403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801" y="365126"/>
            <a:ext cx="10515600" cy="53185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프로젝트 생성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gitlab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2845" y="978899"/>
            <a:ext cx="10515600" cy="29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/>
              <a:t>C:\edu </a:t>
            </a:r>
            <a:r>
              <a:rPr lang="ko-KR" altLang="en-US" sz="1400" dirty="0" smtClean="0"/>
              <a:t>폴더를 생성한 후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해당 폴더로 이동한 후 마우스 우 클릭하여 아래 메뉴를 선택한다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59" y="1356904"/>
            <a:ext cx="1677988" cy="20299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452845" y="3652977"/>
            <a:ext cx="4836559" cy="114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마우스 우 클릭 해서 </a:t>
            </a:r>
            <a:r>
              <a:rPr lang="en-US" altLang="ko-KR" sz="1400" dirty="0" err="1" smtClean="0"/>
              <a:t>TortoiseGit</a:t>
            </a:r>
            <a:r>
              <a:rPr lang="en-US" altLang="ko-KR" sz="1400" dirty="0" smtClean="0"/>
              <a:t>-Settings </a:t>
            </a:r>
            <a:r>
              <a:rPr lang="ko-KR" altLang="en-US" sz="1400" dirty="0" smtClean="0"/>
              <a:t>메뉴를 선택 한 </a:t>
            </a:r>
            <a:endParaRPr lang="en-US" altLang="ko-KR" sz="1400" dirty="0" smtClean="0"/>
          </a:p>
          <a:p>
            <a:r>
              <a:rPr lang="ko-KR" altLang="en-US" sz="1400" dirty="0" smtClean="0"/>
              <a:t>후 아래와 같은 내용을 입력한다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URL : </a:t>
            </a:r>
            <a:r>
              <a:rPr lang="en-US" altLang="ko-KR" sz="1400" dirty="0"/>
              <a:t>https://172.16.100.180:8012/nexmedadm/xxx-myproject.git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404" y="2384875"/>
            <a:ext cx="5567997" cy="4473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828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801" y="365126"/>
            <a:ext cx="10515600" cy="53185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프로젝트 생성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gitlab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2845" y="978899"/>
            <a:ext cx="10515600" cy="29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C:\edu </a:t>
            </a:r>
            <a:r>
              <a:rPr lang="ko-KR" altLang="en-US" sz="1400" dirty="0" smtClean="0"/>
              <a:t>폴더 아래에 </a:t>
            </a:r>
            <a:r>
              <a:rPr lang="en-US" altLang="ko-KR" sz="1400" dirty="0" smtClean="0"/>
              <a:t>test01.txt </a:t>
            </a:r>
            <a:r>
              <a:rPr lang="ko-KR" altLang="en-US" sz="1400" dirty="0" smtClean="0"/>
              <a:t>파일을 생성한 후 아래 메뉴를 선택한다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5" y="1356904"/>
            <a:ext cx="2466975" cy="1000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45" y="2890982"/>
            <a:ext cx="5827882" cy="36990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452845" y="2485041"/>
            <a:ext cx="4165337" cy="29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해당 파일을 </a:t>
            </a:r>
            <a:r>
              <a:rPr lang="en-US" altLang="ko-KR" sz="1400" dirty="0" smtClean="0"/>
              <a:t>Commit &amp; Push 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183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801" y="365126"/>
            <a:ext cx="10515600" cy="53185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프로젝트 생성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gitlab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2845" y="978899"/>
            <a:ext cx="10515600" cy="29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/>
              <a:t>Remote </a:t>
            </a:r>
            <a:r>
              <a:rPr lang="ko-KR" altLang="en-US" sz="1400" dirty="0" smtClean="0"/>
              <a:t>항목에 </a:t>
            </a:r>
            <a:r>
              <a:rPr lang="en-US" altLang="ko-KR" sz="1400" dirty="0" smtClean="0"/>
              <a:t>master</a:t>
            </a:r>
            <a:r>
              <a:rPr lang="ko-KR" altLang="en-US" sz="1400" dirty="0" smtClean="0"/>
              <a:t>을 입력하고 </a:t>
            </a:r>
            <a:r>
              <a:rPr lang="en-US" altLang="ko-KR" sz="1400" dirty="0" smtClean="0"/>
              <a:t>Set upstream/track remote branch </a:t>
            </a:r>
            <a:r>
              <a:rPr lang="ko-KR" altLang="en-US" sz="1400" dirty="0" smtClean="0"/>
              <a:t>를 체크한 후 </a:t>
            </a:r>
            <a:r>
              <a:rPr lang="en-US" altLang="ko-KR" sz="1400" dirty="0" smtClean="0"/>
              <a:t>OK</a:t>
            </a:r>
            <a:r>
              <a:rPr lang="ko-KR" altLang="en-US" sz="1400" dirty="0" smtClean="0"/>
              <a:t>버튼을 클릭한다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5" y="1356904"/>
            <a:ext cx="4562475" cy="4581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80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801" y="365126"/>
            <a:ext cx="10515600" cy="53185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프로젝트 생성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gitlab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2845" y="896984"/>
            <a:ext cx="10515600" cy="682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err="1" smtClean="0"/>
              <a:t>Gitlab</a:t>
            </a:r>
            <a:r>
              <a:rPr lang="ko-KR" altLang="en-US" sz="1400" dirty="0" smtClean="0"/>
              <a:t>에 접속해서 </a:t>
            </a:r>
            <a:r>
              <a:rPr lang="en-US" altLang="ko-KR" sz="1400" dirty="0" smtClean="0"/>
              <a:t>Push</a:t>
            </a:r>
            <a:r>
              <a:rPr lang="ko-KR" altLang="en-US" sz="1400" dirty="0" smtClean="0"/>
              <a:t>된 파일을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확인한다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en-US" altLang="ko-KR" sz="1400" dirty="0"/>
              <a:t>https://172.16.100.180:8012/nexmedadm/xxx-project.git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71" y="1579417"/>
            <a:ext cx="6938546" cy="47949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833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801" y="365126"/>
            <a:ext cx="10515600" cy="53185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Create Branch</a:t>
            </a:r>
            <a:endParaRPr lang="ko-KR" altLang="en-US" sz="2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2845" y="896984"/>
            <a:ext cx="10515600" cy="636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https://172.16.100.180:8012/nexmedadm/xxx-project.git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에 접속한다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New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branch </a:t>
            </a:r>
            <a:r>
              <a:rPr lang="ko-KR" altLang="en-US" sz="1400" dirty="0" smtClean="0"/>
              <a:t>메뉴를 선택한다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5" y="1600777"/>
            <a:ext cx="7591425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394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668</Words>
  <Application>Microsoft Office PowerPoint</Application>
  <PresentationFormat>와이드스크린</PresentationFormat>
  <Paragraphs>98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Git 실습 (전주 예수)</vt:lpstr>
      <vt:lpstr>PowerPoint 프레젠테이션</vt:lpstr>
      <vt:lpstr>1. TortoiseGit 설정</vt:lpstr>
      <vt:lpstr>2. 프로젝트 생성 (gitlab)</vt:lpstr>
      <vt:lpstr>2. 프로젝트 생성 (gitlab)</vt:lpstr>
      <vt:lpstr>2. 프로젝트 생성 (gitlab)</vt:lpstr>
      <vt:lpstr>2. 프로젝트 생성 (gitlab)</vt:lpstr>
      <vt:lpstr>2. 프로젝트 생성 (gitlab)</vt:lpstr>
      <vt:lpstr>3. Create Branch</vt:lpstr>
      <vt:lpstr>3. Create Branch</vt:lpstr>
      <vt:lpstr>3. Create Branch</vt:lpstr>
      <vt:lpstr>3. Create Branch</vt:lpstr>
      <vt:lpstr>4. Commit</vt:lpstr>
      <vt:lpstr>5. Show log</vt:lpstr>
      <vt:lpstr>6. Push</vt:lpstr>
      <vt:lpstr>6. Push</vt:lpstr>
      <vt:lpstr>7. Pull</vt:lpstr>
      <vt:lpstr>7. Pull</vt:lpstr>
      <vt:lpstr>8. Merge</vt:lpstr>
      <vt:lpstr>8. Merge</vt:lpstr>
      <vt:lpstr>9. Merge Conflict</vt:lpstr>
      <vt:lpstr>9. Merge Conflict</vt:lpstr>
      <vt:lpstr>9. Merge Conflict</vt:lpstr>
      <vt:lpstr>9. Merge Conflict</vt:lpstr>
      <vt:lpstr>9. Merge Conflict</vt:lpstr>
      <vt:lpstr>9. Merge Conflict</vt:lpstr>
      <vt:lpstr>10. Clone (EGIT)</vt:lpstr>
      <vt:lpstr>11. Commit (EGIT)</vt:lpstr>
      <vt:lpstr>11. Commit (EGIT)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실습 (고신대)</dc:title>
  <dc:creator>SDS</dc:creator>
  <cp:lastModifiedBy>SDS</cp:lastModifiedBy>
  <cp:revision>36</cp:revision>
  <dcterms:created xsi:type="dcterms:W3CDTF">2018-05-18T02:12:06Z</dcterms:created>
  <dcterms:modified xsi:type="dcterms:W3CDTF">2022-03-10T05:17:23Z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FLCMData">
    <vt:lpwstr>2EEBFB38E51038AC180290EE1B4CDC24FC283ECC541779D5287C19E8315F62F7D906FF93FCD149FA561257B21B0C427B669889C1276001F6F8E434B835CA5327</vt:lpwstr>
  </property>
  <property fmtid="{5C58129F-E5B8-477A-9B38-B3E54BFA04C8}" pid="2">
    <vt:lpwstr>046FAE59F3B51865B1F22DA881C61945A07E78E6719D64A423888BF3B20FF144</vt:lpwstr>
  </property>
</Properties>
</file>