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77" d="100"/>
          <a:sy n="77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39365-8E87-4A5B-8977-84E36AF24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667B19-7F78-4377-AF80-BD8D17867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58BF2-0801-4A1F-9357-91127F138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5FDB-2FFD-4321-BF47-3DD48A60E874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6CCED-FA6B-4BDB-A925-D4E9838A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B734E-4B4D-4A23-9B94-58AD8E0C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0DD1-4AA1-495B-B4D3-8C820A3D2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71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AF2DE-1136-4EBF-BCE0-6DAD2A923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0E1AD6-2EED-455F-92A4-CB1B3D406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A0CD1D-98B0-462B-9B38-60D8D8FBE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5FDB-2FFD-4321-BF47-3DD48A60E874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6136E6-1E14-4B67-98CF-D8C2620E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78299A-3DED-4D8E-9108-05F3C67D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0DD1-4AA1-495B-B4D3-8C820A3D2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77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AFC8F4-776C-440A-8A00-618BC4FFE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6442EE-F00F-41FE-B78D-996045B7C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C2DA78-552D-4BA6-9E97-121206FA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5FDB-2FFD-4321-BF47-3DD48A60E874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00C8B2-F41B-48B4-B861-AA676041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61DAD-8F0D-4496-90D2-AFA046A0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0DD1-4AA1-495B-B4D3-8C820A3D2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6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3845E-BF94-46DC-BDDD-E5143C54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06591-D04D-45FD-8795-B1DB6ACA3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30F804-A402-44A7-BA00-0AD37939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5FDB-2FFD-4321-BF47-3DD48A60E874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B96D3-5994-4A2D-A5BC-EF385F2B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E6CF64-FF22-4FFC-8F86-F67701DE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0DD1-4AA1-495B-B4D3-8C820A3D2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7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0BA2B-5126-4905-9426-3F0CD0E9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C47137-4410-43C1-B6CF-C850E50A4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AD8902-E7B1-493C-9B37-99AC9A48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5FDB-2FFD-4321-BF47-3DD48A60E874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41BC29-7B9F-41E4-AC44-1A8675EBF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6BF1AF-E3D8-4D65-86BC-BAAADB23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0DD1-4AA1-495B-B4D3-8C820A3D2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1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38369-12BF-46FE-90FC-498D849A0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A0E561-C711-40AE-A7A9-AA08D0E1B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11164F-E56E-4A95-83FA-2CFADC18D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26BCE4-7753-43EA-BA70-76F4F195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5FDB-2FFD-4321-BF47-3DD48A60E874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5ACB13-7705-4DB0-9766-00713836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8D2DE2-5AAA-4DF5-ABB0-7453251A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0DD1-4AA1-495B-B4D3-8C820A3D2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13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F0B17-5298-49C0-A42A-005D3760A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3DA7CF-D285-41AF-9E1B-CAA89F26F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4F5BF4-3CDF-4FB1-88B9-6576E4C3A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914D9F-B97E-42FA-968F-3DF9DF737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C61355-3C42-416D-9157-3BB910A6B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0CFA99-8708-4B78-A280-2C6F62A1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5FDB-2FFD-4321-BF47-3DD48A60E874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1D3A0D-F2E4-448B-87D6-83797C56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289BB0-62CE-406C-85DA-DD8D57C0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0DD1-4AA1-495B-B4D3-8C820A3D2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50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99418-F155-4E32-9593-25C544A2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8FC08F-437E-4463-997F-6F800DC5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5FDB-2FFD-4321-BF47-3DD48A60E874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C39712-F91E-478C-9495-98059D58B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FD99E6-D350-421A-AEF3-9365BCF1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0DD1-4AA1-495B-B4D3-8C820A3D2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34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6FAF78-0C36-4A56-A618-1BBA85F0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5FDB-2FFD-4321-BF47-3DD48A60E874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F1FA12-4130-4B3E-AAEE-37B347C7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3E71CF-7BE9-4907-AFF9-9FFB2DBF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0DD1-4AA1-495B-B4D3-8C820A3D2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18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F5A22-BDE6-4B7D-BA4A-FBD718C4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2079E-A2BE-4391-9BE3-32625C21F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1B45A0-78B6-4BF8-9DC2-F405FC5AA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E53D04-770A-402C-8EE1-2271D5AB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5FDB-2FFD-4321-BF47-3DD48A60E874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9C1967-E2C0-4337-A969-CCCFAE6E7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399040-A281-485E-8B52-61BA934D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0DD1-4AA1-495B-B4D3-8C820A3D2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22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C655C-22C5-415A-A426-34B16C34D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3552FA-4033-4A52-983C-8467E527B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608E64-7D18-46A2-B50D-43459FB6B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ACD407-C546-415F-9EA0-8E750490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5FDB-2FFD-4321-BF47-3DD48A60E874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E7A0B3-82B5-4FBB-8163-7B69693F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E47542-059C-4D9E-A33E-080D9C04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0DD1-4AA1-495B-B4D3-8C820A3D2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2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1E629E-6CAB-4951-A643-25146FC1F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E70092-FBFF-4628-885A-66FB272D4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9B159B-5FED-40AD-9719-F32028444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F5FDB-2FFD-4321-BF47-3DD48A60E874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36C82B-95F7-46ED-AC94-B670AB640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6656D-5AB6-40BC-9205-5E2ABF88A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F0DD1-4AA1-495B-B4D3-8C820A3D2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58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A151C-69B3-42C6-B98E-143BB6ED3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4A55E9-81B5-4E96-A392-E566CDEB92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35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D31171D-09CE-4D92-9612-73EBB8E3A25C}"/>
              </a:ext>
            </a:extLst>
          </p:cNvPr>
          <p:cNvSpPr/>
          <p:nvPr/>
        </p:nvSpPr>
        <p:spPr>
          <a:xfrm>
            <a:off x="1240076" y="839243"/>
            <a:ext cx="1453020" cy="864297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Document</a:t>
            </a:r>
          </a:p>
          <a:p>
            <a:pPr algn="ctr"/>
            <a:r>
              <a:rPr lang="en-US" altLang="ko-KR" sz="1500" dirty="0"/>
              <a:t>ex) </a:t>
            </a:r>
            <a:r>
              <a:rPr lang="ko-KR" altLang="en-US" sz="1500" dirty="0"/>
              <a:t>여권발급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650B1-D6A5-463A-901A-EAA42752845A}"/>
              </a:ext>
            </a:extLst>
          </p:cNvPr>
          <p:cNvSpPr txBox="1"/>
          <p:nvPr/>
        </p:nvSpPr>
        <p:spPr>
          <a:xfrm>
            <a:off x="1217024" y="1842414"/>
            <a:ext cx="1615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/>
              <a:t>민원 한글</a:t>
            </a:r>
            <a:r>
              <a:rPr lang="en-US" altLang="ko-KR" sz="1500" dirty="0"/>
              <a:t> </a:t>
            </a:r>
            <a:r>
              <a:rPr lang="ko-KR" altLang="en-US" sz="1500" dirty="0"/>
              <a:t>문서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DD62DAB-B636-41E0-9106-630427701D81}"/>
              </a:ext>
            </a:extLst>
          </p:cNvPr>
          <p:cNvSpPr/>
          <p:nvPr/>
        </p:nvSpPr>
        <p:spPr>
          <a:xfrm>
            <a:off x="2855933" y="1039658"/>
            <a:ext cx="1941535" cy="4634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21EAAA3D-5086-45C4-9E02-5604F14FBF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886" b="18062"/>
          <a:stretch/>
        </p:blipFill>
        <p:spPr>
          <a:xfrm>
            <a:off x="4935252" y="727937"/>
            <a:ext cx="1701482" cy="13277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76A1C7-9325-4A5C-BB6A-2E96528D6028}"/>
              </a:ext>
            </a:extLst>
          </p:cNvPr>
          <p:cNvSpPr txBox="1"/>
          <p:nvPr/>
        </p:nvSpPr>
        <p:spPr>
          <a:xfrm>
            <a:off x="2855933" y="1501697"/>
            <a:ext cx="17014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문서 형식 파악 및 프롬프트 설정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95BC575-C8FA-4C59-81D5-9C148D2D1B6B}"/>
              </a:ext>
            </a:extLst>
          </p:cNvPr>
          <p:cNvSpPr/>
          <p:nvPr/>
        </p:nvSpPr>
        <p:spPr>
          <a:xfrm>
            <a:off x="6799571" y="1038232"/>
            <a:ext cx="1701482" cy="4634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E56104D3-214D-460D-B807-1D10F55206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45853" y="727937"/>
            <a:ext cx="956261" cy="13277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837710-DAA7-4BB7-9ABB-EEFC381AB474}"/>
              </a:ext>
            </a:extLst>
          </p:cNvPr>
          <p:cNvSpPr txBox="1"/>
          <p:nvPr/>
        </p:nvSpPr>
        <p:spPr>
          <a:xfrm>
            <a:off x="6835085" y="1611581"/>
            <a:ext cx="18183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문서 형식 및 메타정보 </a:t>
            </a:r>
            <a:r>
              <a:rPr lang="en-US" altLang="ko-KR" sz="1500" dirty="0"/>
              <a:t>DB</a:t>
            </a:r>
            <a:r>
              <a:rPr lang="ko-KR" altLang="en-US" sz="1500" dirty="0"/>
              <a:t>로 저장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B0AAC0-1318-48BF-99C2-B09666361ED9}"/>
              </a:ext>
            </a:extLst>
          </p:cNvPr>
          <p:cNvSpPr/>
          <p:nvPr/>
        </p:nvSpPr>
        <p:spPr>
          <a:xfrm>
            <a:off x="903961" y="528183"/>
            <a:ext cx="9642954" cy="18016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3FE66-2A03-43FE-A80E-23026651500A}"/>
              </a:ext>
            </a:extLst>
          </p:cNvPr>
          <p:cNvSpPr txBox="1"/>
          <p:nvPr/>
        </p:nvSpPr>
        <p:spPr>
          <a:xfrm>
            <a:off x="4425328" y="2517734"/>
            <a:ext cx="3341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Step 1. </a:t>
            </a:r>
            <a:r>
              <a:rPr lang="ko-KR" altLang="en-US" sz="2000" dirty="0"/>
              <a:t>문서 형식 지정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DAEF19-AE9A-4818-AA75-449B1D527404}"/>
              </a:ext>
            </a:extLst>
          </p:cNvPr>
          <p:cNvSpPr txBox="1"/>
          <p:nvPr/>
        </p:nvSpPr>
        <p:spPr>
          <a:xfrm>
            <a:off x="1033478" y="5522923"/>
            <a:ext cx="1615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민원 한글</a:t>
            </a:r>
            <a:r>
              <a:rPr lang="en-US" altLang="ko-KR" sz="1500" dirty="0"/>
              <a:t> </a:t>
            </a:r>
            <a:r>
              <a:rPr lang="ko-KR" altLang="en-US" sz="1500" dirty="0"/>
              <a:t>문서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D1906ABF-FABF-4E21-9538-E264F6DA2373}"/>
              </a:ext>
            </a:extLst>
          </p:cNvPr>
          <p:cNvSpPr/>
          <p:nvPr/>
        </p:nvSpPr>
        <p:spPr>
          <a:xfrm>
            <a:off x="1932306" y="3455978"/>
            <a:ext cx="1454050" cy="3231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678244-FB37-4FE2-8830-C57AFA7D1BE1}"/>
              </a:ext>
            </a:extLst>
          </p:cNvPr>
          <p:cNvSpPr txBox="1"/>
          <p:nvPr/>
        </p:nvSpPr>
        <p:spPr>
          <a:xfrm>
            <a:off x="1996909" y="3738631"/>
            <a:ext cx="17014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1. </a:t>
            </a:r>
            <a:r>
              <a:rPr lang="ko-KR" altLang="en-US" sz="1500" dirty="0"/>
              <a:t>민원 요청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3D8DAAD-597E-4841-B28A-B9B86F418CE7}"/>
              </a:ext>
            </a:extLst>
          </p:cNvPr>
          <p:cNvSpPr/>
          <p:nvPr/>
        </p:nvSpPr>
        <p:spPr>
          <a:xfrm>
            <a:off x="3706674" y="4798478"/>
            <a:ext cx="1701482" cy="4634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3C441429-467D-4A91-B620-A11292A859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6039" y="3350222"/>
            <a:ext cx="682267" cy="71157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62CE253-D6A3-45E0-911D-C5708B3C4646}"/>
              </a:ext>
            </a:extLst>
          </p:cNvPr>
          <p:cNvSpPr txBox="1"/>
          <p:nvPr/>
        </p:nvSpPr>
        <p:spPr>
          <a:xfrm>
            <a:off x="3853894" y="3919153"/>
            <a:ext cx="22204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2. </a:t>
            </a:r>
            <a:r>
              <a:rPr lang="ko-KR" altLang="en-US" sz="1500" dirty="0"/>
              <a:t>민원 문서 정보 파악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82484E-FBA7-4649-9D4F-0384DB348741}"/>
              </a:ext>
            </a:extLst>
          </p:cNvPr>
          <p:cNvSpPr/>
          <p:nvPr/>
        </p:nvSpPr>
        <p:spPr>
          <a:xfrm>
            <a:off x="903961" y="3105738"/>
            <a:ext cx="9642954" cy="3119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32B959-521A-4563-BA4F-A3E7206E04E6}"/>
              </a:ext>
            </a:extLst>
          </p:cNvPr>
          <p:cNvSpPr txBox="1"/>
          <p:nvPr/>
        </p:nvSpPr>
        <p:spPr>
          <a:xfrm>
            <a:off x="4557415" y="6329817"/>
            <a:ext cx="2945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Step 2</a:t>
            </a:r>
            <a:r>
              <a:rPr lang="en-US" altLang="ko-KR" sz="2000"/>
              <a:t>. </a:t>
            </a:r>
            <a:r>
              <a:rPr lang="ko-KR" altLang="en-US" sz="2000" dirty="0"/>
              <a:t>민원 문서 생성</a:t>
            </a:r>
          </a:p>
        </p:txBody>
      </p:sp>
      <p:pic>
        <p:nvPicPr>
          <p:cNvPr id="30" name="그래픽 29">
            <a:extLst>
              <a:ext uri="{FF2B5EF4-FFF2-40B4-BE49-F238E27FC236}">
                <a16:creationId xmlns:a16="http://schemas.microsoft.com/office/drawing/2014/main" id="{72E8F69F-9641-46D4-8226-A385252532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6081" y="3601264"/>
            <a:ext cx="695325" cy="1672804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99405190-02D8-4C94-9024-B35F01705D96}"/>
              </a:ext>
            </a:extLst>
          </p:cNvPr>
          <p:cNvSpPr/>
          <p:nvPr/>
        </p:nvSpPr>
        <p:spPr>
          <a:xfrm>
            <a:off x="3677680" y="3258138"/>
            <a:ext cx="6419358" cy="25879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44F7D72A-9A3B-46B3-8B30-4C9AC1C6A1EF}"/>
              </a:ext>
            </a:extLst>
          </p:cNvPr>
          <p:cNvSpPr/>
          <p:nvPr/>
        </p:nvSpPr>
        <p:spPr>
          <a:xfrm>
            <a:off x="3838828" y="3512932"/>
            <a:ext cx="2220442" cy="3231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F0C687C6-5551-41E7-A503-76002F9825A8}"/>
              </a:ext>
            </a:extLst>
          </p:cNvPr>
          <p:cNvSpPr/>
          <p:nvPr/>
        </p:nvSpPr>
        <p:spPr>
          <a:xfrm rot="1013081">
            <a:off x="6977277" y="3714672"/>
            <a:ext cx="1051625" cy="3231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화살표: 왼쪽/오른쪽 33">
            <a:extLst>
              <a:ext uri="{FF2B5EF4-FFF2-40B4-BE49-F238E27FC236}">
                <a16:creationId xmlns:a16="http://schemas.microsoft.com/office/drawing/2014/main" id="{F6944966-7A26-432B-AAA9-C7AD716D0999}"/>
              </a:ext>
            </a:extLst>
          </p:cNvPr>
          <p:cNvSpPr/>
          <p:nvPr/>
        </p:nvSpPr>
        <p:spPr>
          <a:xfrm>
            <a:off x="1996908" y="4293789"/>
            <a:ext cx="3411247" cy="323166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upload.wikimedia.org/wikipedia/commons/0/04/ChatGP...">
            <a:extLst>
              <a:ext uri="{FF2B5EF4-FFF2-40B4-BE49-F238E27FC236}">
                <a16:creationId xmlns:a16="http://schemas.microsoft.com/office/drawing/2014/main" id="{1B4D6855-FB73-4CCA-A2A1-C560083B5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734" y="4297561"/>
            <a:ext cx="491764" cy="51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emini(인공지능 모델) - 나무위키">
            <a:extLst>
              <a:ext uri="{FF2B5EF4-FFF2-40B4-BE49-F238E27FC236}">
                <a16:creationId xmlns:a16="http://schemas.microsoft.com/office/drawing/2014/main" id="{0E05A061-B382-4B7B-B152-27178EF98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647" y="4387589"/>
            <a:ext cx="96435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27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>
            <a:extLst>
              <a:ext uri="{FF2B5EF4-FFF2-40B4-BE49-F238E27FC236}">
                <a16:creationId xmlns:a16="http://schemas.microsoft.com/office/drawing/2014/main" id="{BA2C6603-F612-4FB0-9A2E-09EDAB433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0832" y="1997179"/>
            <a:ext cx="1570336" cy="238937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CDAEF19-AE9A-4818-AA75-449B1D527404}"/>
              </a:ext>
            </a:extLst>
          </p:cNvPr>
          <p:cNvSpPr txBox="1"/>
          <p:nvPr/>
        </p:nvSpPr>
        <p:spPr>
          <a:xfrm>
            <a:off x="2667606" y="4557426"/>
            <a:ext cx="25133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4. </a:t>
            </a:r>
            <a:r>
              <a:rPr lang="ko-KR" altLang="en-US" sz="1500" dirty="0"/>
              <a:t>생성된 민원 서류 전달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D1906ABF-FABF-4E21-9538-E264F6DA2373}"/>
              </a:ext>
            </a:extLst>
          </p:cNvPr>
          <p:cNvSpPr/>
          <p:nvPr/>
        </p:nvSpPr>
        <p:spPr>
          <a:xfrm>
            <a:off x="1819279" y="2009704"/>
            <a:ext cx="3414786" cy="3231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678244-FB37-4FE2-8830-C57AFA7D1BE1}"/>
              </a:ext>
            </a:extLst>
          </p:cNvPr>
          <p:cNvSpPr txBox="1"/>
          <p:nvPr/>
        </p:nvSpPr>
        <p:spPr>
          <a:xfrm>
            <a:off x="2359229" y="2332869"/>
            <a:ext cx="17014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1. </a:t>
            </a:r>
            <a:r>
              <a:rPr lang="ko-KR" altLang="en-US" sz="1500" dirty="0"/>
              <a:t>민원 요청</a:t>
            </a:r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3C441429-467D-4A91-B620-A11292A859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9765" y="1934163"/>
            <a:ext cx="821345" cy="69557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62CE253-D6A3-45E0-911D-C5708B3C4646}"/>
              </a:ext>
            </a:extLst>
          </p:cNvPr>
          <p:cNvSpPr txBox="1"/>
          <p:nvPr/>
        </p:nvSpPr>
        <p:spPr>
          <a:xfrm>
            <a:off x="6899942" y="2700386"/>
            <a:ext cx="22204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2. </a:t>
            </a:r>
            <a:r>
              <a:rPr lang="ko-KR" altLang="en-US" sz="1500" dirty="0"/>
              <a:t>민원 문서 정보 파악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82484E-FBA7-4649-9D4F-0384DB348741}"/>
              </a:ext>
            </a:extLst>
          </p:cNvPr>
          <p:cNvSpPr/>
          <p:nvPr/>
        </p:nvSpPr>
        <p:spPr>
          <a:xfrm>
            <a:off x="800929" y="1558344"/>
            <a:ext cx="9832821" cy="42678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32B959-521A-4563-BA4F-A3E7206E04E6}"/>
              </a:ext>
            </a:extLst>
          </p:cNvPr>
          <p:cNvSpPr txBox="1"/>
          <p:nvPr/>
        </p:nvSpPr>
        <p:spPr>
          <a:xfrm>
            <a:off x="4454384" y="5930572"/>
            <a:ext cx="2945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Step 2. </a:t>
            </a:r>
            <a:r>
              <a:rPr lang="ko-KR" altLang="en-US" sz="2000" dirty="0"/>
              <a:t>민원 문서 생성</a:t>
            </a:r>
          </a:p>
        </p:txBody>
      </p:sp>
      <p:pic>
        <p:nvPicPr>
          <p:cNvPr id="30" name="그래픽 29">
            <a:extLst>
              <a:ext uri="{FF2B5EF4-FFF2-40B4-BE49-F238E27FC236}">
                <a16:creationId xmlns:a16="http://schemas.microsoft.com/office/drawing/2014/main" id="{72E8F69F-9641-46D4-8226-A385252532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3050" y="1931831"/>
            <a:ext cx="695325" cy="2942992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99405190-02D8-4C94-9024-B35F01705D96}"/>
              </a:ext>
            </a:extLst>
          </p:cNvPr>
          <p:cNvSpPr/>
          <p:nvPr/>
        </p:nvSpPr>
        <p:spPr>
          <a:xfrm>
            <a:off x="3574648" y="1764406"/>
            <a:ext cx="6924717" cy="33336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/>
          </a:p>
        </p:txBody>
      </p:sp>
      <p:sp>
        <p:nvSpPr>
          <p:cNvPr id="34" name="화살표: 왼쪽/오른쪽 33">
            <a:extLst>
              <a:ext uri="{FF2B5EF4-FFF2-40B4-BE49-F238E27FC236}">
                <a16:creationId xmlns:a16="http://schemas.microsoft.com/office/drawing/2014/main" id="{F6944966-7A26-432B-AAA9-C7AD716D0999}"/>
              </a:ext>
            </a:extLst>
          </p:cNvPr>
          <p:cNvSpPr/>
          <p:nvPr/>
        </p:nvSpPr>
        <p:spPr>
          <a:xfrm>
            <a:off x="1716967" y="3251161"/>
            <a:ext cx="3335629" cy="323166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upload.wikimedia.org/wikipedia/commons/0/04/ChatGP...">
            <a:extLst>
              <a:ext uri="{FF2B5EF4-FFF2-40B4-BE49-F238E27FC236}">
                <a16:creationId xmlns:a16="http://schemas.microsoft.com/office/drawing/2014/main" id="{1B4D6855-FB73-4CCA-A2A1-C560083B5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683" y="4018114"/>
            <a:ext cx="491764" cy="51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emini(인공지능 모델) - 나무위키">
            <a:extLst>
              <a:ext uri="{FF2B5EF4-FFF2-40B4-BE49-F238E27FC236}">
                <a16:creationId xmlns:a16="http://schemas.microsoft.com/office/drawing/2014/main" id="{0E05A061-B382-4B7B-B152-27178EF98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655" y="4018114"/>
            <a:ext cx="96435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EF48713-C397-46A1-95DF-D4EF83D61C64}"/>
              </a:ext>
            </a:extLst>
          </p:cNvPr>
          <p:cNvSpPr txBox="1"/>
          <p:nvPr/>
        </p:nvSpPr>
        <p:spPr>
          <a:xfrm>
            <a:off x="9038927" y="2646840"/>
            <a:ext cx="16158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database</a:t>
            </a:r>
            <a:endParaRPr lang="ko-KR" altLang="en-US" sz="13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CBB57C-8381-4B75-AE9B-765766C13A7D}"/>
              </a:ext>
            </a:extLst>
          </p:cNvPr>
          <p:cNvSpPr txBox="1"/>
          <p:nvPr/>
        </p:nvSpPr>
        <p:spPr>
          <a:xfrm>
            <a:off x="1955256" y="3600001"/>
            <a:ext cx="29392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3. LLM</a:t>
            </a:r>
            <a:r>
              <a:rPr lang="ko-KR" altLang="en-US" sz="1500" dirty="0"/>
              <a:t>을 이용한 문서 작성 </a:t>
            </a:r>
            <a:r>
              <a:rPr lang="en-US" altLang="ko-KR" sz="1500" dirty="0"/>
              <a:t>QA</a:t>
            </a:r>
            <a:endParaRPr lang="ko-KR" altLang="en-US" sz="1500" dirty="0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FBA4F0A8-39F7-475E-A883-983884DFD44A}"/>
              </a:ext>
            </a:extLst>
          </p:cNvPr>
          <p:cNvSpPr/>
          <p:nvPr/>
        </p:nvSpPr>
        <p:spPr>
          <a:xfrm rot="10800000">
            <a:off x="2485622" y="4169452"/>
            <a:ext cx="2635342" cy="3231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화살표: 왼쪽/오른쪽 38">
            <a:extLst>
              <a:ext uri="{FF2B5EF4-FFF2-40B4-BE49-F238E27FC236}">
                <a16:creationId xmlns:a16="http://schemas.microsoft.com/office/drawing/2014/main" id="{B3DFDA53-95F6-4294-97F3-4E2E31C44BCF}"/>
              </a:ext>
            </a:extLst>
          </p:cNvPr>
          <p:cNvSpPr/>
          <p:nvPr/>
        </p:nvSpPr>
        <p:spPr>
          <a:xfrm>
            <a:off x="6993914" y="2257017"/>
            <a:ext cx="1732769" cy="323166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24033C-E5B3-4993-8187-3CDBB8BBEB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634" y="4043367"/>
            <a:ext cx="710966" cy="71096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4AEC6BC-EF89-403E-A104-80595220EACE}"/>
              </a:ext>
            </a:extLst>
          </p:cNvPr>
          <p:cNvSpPr txBox="1"/>
          <p:nvPr/>
        </p:nvSpPr>
        <p:spPr>
          <a:xfrm>
            <a:off x="6457052" y="5122474"/>
            <a:ext cx="1403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연산 서버</a:t>
            </a:r>
          </a:p>
        </p:txBody>
      </p:sp>
      <p:sp>
        <p:nvSpPr>
          <p:cNvPr id="42" name="화살표: 왼쪽/오른쪽 41">
            <a:extLst>
              <a:ext uri="{FF2B5EF4-FFF2-40B4-BE49-F238E27FC236}">
                <a16:creationId xmlns:a16="http://schemas.microsoft.com/office/drawing/2014/main" id="{75945E91-5370-4984-99A7-D69315E67122}"/>
              </a:ext>
            </a:extLst>
          </p:cNvPr>
          <p:cNvSpPr/>
          <p:nvPr/>
        </p:nvSpPr>
        <p:spPr>
          <a:xfrm>
            <a:off x="6957935" y="3543712"/>
            <a:ext cx="1570336" cy="323166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AD7E552-2B5C-4D7B-A480-10609633B9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198" y="3138056"/>
            <a:ext cx="857307" cy="47427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676FDFB-BC41-4058-9EE6-82BCB2986DAC}"/>
              </a:ext>
            </a:extLst>
          </p:cNvPr>
          <p:cNvSpPr txBox="1"/>
          <p:nvPr/>
        </p:nvSpPr>
        <p:spPr>
          <a:xfrm>
            <a:off x="8713178" y="3640747"/>
            <a:ext cx="1615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자체 개발 </a:t>
            </a:r>
            <a:r>
              <a:rPr lang="en-US" altLang="ko-KR" sz="1500" dirty="0" err="1"/>
              <a:t>sLLM</a:t>
            </a:r>
            <a:endParaRPr lang="ko-KR" altLang="en-US" sz="15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C6A126-1994-461D-BEDF-42D52A6D420B}"/>
              </a:ext>
            </a:extLst>
          </p:cNvPr>
          <p:cNvSpPr txBox="1"/>
          <p:nvPr/>
        </p:nvSpPr>
        <p:spPr>
          <a:xfrm>
            <a:off x="9080198" y="4665677"/>
            <a:ext cx="11411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LLM </a:t>
            </a:r>
            <a:r>
              <a:rPr lang="ko-KR" altLang="en-US" sz="1300" dirty="0"/>
              <a:t>서비스 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E5C951-1E89-4693-A3FB-F1F99A0CB5A8}"/>
              </a:ext>
            </a:extLst>
          </p:cNvPr>
          <p:cNvSpPr/>
          <p:nvPr/>
        </p:nvSpPr>
        <p:spPr>
          <a:xfrm>
            <a:off x="8617353" y="3122348"/>
            <a:ext cx="1747192" cy="1543329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90349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83</Words>
  <Application>Microsoft Office PowerPoint</Application>
  <PresentationFormat>와이드스크린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</dc:creator>
  <cp:lastModifiedBy>sh</cp:lastModifiedBy>
  <cp:revision>5</cp:revision>
  <dcterms:created xsi:type="dcterms:W3CDTF">2024-05-13T07:16:57Z</dcterms:created>
  <dcterms:modified xsi:type="dcterms:W3CDTF">2024-05-13T08:27:32Z</dcterms:modified>
</cp:coreProperties>
</file>