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78" d="100"/>
          <a:sy n="178" d="100"/>
        </p:scale>
        <p:origin x="-14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0EA6B-9881-D140-8952-5DCC0983B1B4}" type="datetimeFigureOut"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23EC-1E88-764D-A38B-A23BDD13840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4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0EA6B-9881-D140-8952-5DCC0983B1B4}" type="datetimeFigureOut"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23EC-1E88-764D-A38B-A23BDD13840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57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0EA6B-9881-D140-8952-5DCC0983B1B4}" type="datetimeFigureOut"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23EC-1E88-764D-A38B-A23BDD13840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2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0EA6B-9881-D140-8952-5DCC0983B1B4}" type="datetimeFigureOut"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23EC-1E88-764D-A38B-A23BDD13840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04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0EA6B-9881-D140-8952-5DCC0983B1B4}" type="datetimeFigureOut"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23EC-1E88-764D-A38B-A23BDD13840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95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0EA6B-9881-D140-8952-5DCC0983B1B4}" type="datetimeFigureOut">
              <a:t>10/25/17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23EC-1E88-764D-A38B-A23BDD13840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49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0EA6B-9881-D140-8952-5DCC0983B1B4}" type="datetimeFigureOut">
              <a:t>10/25/17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23EC-1E88-764D-A38B-A23BDD13840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777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0EA6B-9881-D140-8952-5DCC0983B1B4}" type="datetimeFigureOut">
              <a:t>10/25/17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23EC-1E88-764D-A38B-A23BDD13840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58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0EA6B-9881-D140-8952-5DCC0983B1B4}" type="datetimeFigureOut">
              <a:t>10/25/17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23EC-1E88-764D-A38B-A23BDD13840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26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0EA6B-9881-D140-8952-5DCC0983B1B4}" type="datetimeFigureOut">
              <a:t>10/25/17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23EC-1E88-764D-A38B-A23BDD13840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77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0EA6B-9881-D140-8952-5DCC0983B1B4}" type="datetimeFigureOut">
              <a:t>10/25/17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23EC-1E88-764D-A38B-A23BDD13840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48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0EA6B-9881-D140-8952-5DCC0983B1B4}" type="datetimeFigureOut"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423EC-1E88-764D-A38B-A23BDD13840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0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Relationship Id="rId11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103" t="1673" r="903" b="1727"/>
          <a:stretch/>
        </p:blipFill>
        <p:spPr>
          <a:xfrm>
            <a:off x="988786" y="1124857"/>
            <a:ext cx="7991928" cy="47148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164" y="5839714"/>
            <a:ext cx="13096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cDNA PCR</a:t>
            </a:r>
          </a:p>
          <a:p>
            <a:r>
              <a:rPr lang="en-US" sz="1400"/>
              <a:t>gDNA PCR</a:t>
            </a:r>
          </a:p>
          <a:p>
            <a:r>
              <a:rPr lang="en-US" sz="1400"/>
              <a:t>Primer removal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400379" y="5854450"/>
            <a:ext cx="78921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288154" y="5839714"/>
            <a:ext cx="36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11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96073" y="5839714"/>
            <a:ext cx="36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11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85635" y="5839714"/>
            <a:ext cx="36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11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575197" y="5839714"/>
            <a:ext cx="36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13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343759" y="5839714"/>
            <a:ext cx="36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13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33321" y="5839714"/>
            <a:ext cx="36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13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904740" y="5839714"/>
            <a:ext cx="36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15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673302" y="5839714"/>
            <a:ext cx="36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15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462864" y="5839714"/>
            <a:ext cx="36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15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297225" y="6041156"/>
            <a:ext cx="36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18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005144" y="6041156"/>
            <a:ext cx="36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23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94706" y="6041156"/>
            <a:ext cx="36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23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584268" y="6041156"/>
            <a:ext cx="36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15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352830" y="6041156"/>
            <a:ext cx="36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20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142392" y="6041156"/>
            <a:ext cx="36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20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913811" y="6041156"/>
            <a:ext cx="36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13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682373" y="6041156"/>
            <a:ext cx="36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17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471935" y="6041156"/>
            <a:ext cx="36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17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97225" y="6270601"/>
            <a:ext cx="395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No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005144" y="6270601"/>
            <a:ext cx="395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No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794706" y="6270601"/>
            <a:ext cx="42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Yes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584268" y="6270601"/>
            <a:ext cx="395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No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352830" y="6270601"/>
            <a:ext cx="395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No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142392" y="6270601"/>
            <a:ext cx="4188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Yes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13811" y="6270601"/>
            <a:ext cx="395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No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682373" y="6270601"/>
            <a:ext cx="395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No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471935" y="6270601"/>
            <a:ext cx="4188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Yes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321574" y="5854450"/>
            <a:ext cx="3628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735471" y="5854450"/>
            <a:ext cx="6005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460813" y="5854450"/>
            <a:ext cx="6005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771994" y="5854450"/>
            <a:ext cx="78921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120806" y="5854450"/>
            <a:ext cx="6005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53963" y="5854450"/>
            <a:ext cx="6005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160861" y="5854450"/>
            <a:ext cx="78921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508810" y="5854450"/>
            <a:ext cx="6005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741381" y="1524002"/>
            <a:ext cx="859988" cy="86894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354710" y="1524002"/>
            <a:ext cx="859988" cy="86894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6200000">
            <a:off x="-890806" y="3259593"/>
            <a:ext cx="3420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Non-duplicate mapped reads (millions)</a:t>
            </a:r>
          </a:p>
        </p:txBody>
      </p:sp>
    </p:spTree>
    <p:extLst>
      <p:ext uri="{BB962C8B-B14F-4D97-AF65-F5344CB8AC3E}">
        <p14:creationId xmlns:p14="http://schemas.microsoft.com/office/powerpoint/2010/main" val="1508369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8154" y="3735304"/>
            <a:ext cx="3139440" cy="1447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5774" y="5262467"/>
            <a:ext cx="3147060" cy="14173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5450" y="2252564"/>
            <a:ext cx="3152140" cy="14325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5450" y="3735304"/>
            <a:ext cx="3152140" cy="14173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5450" y="5254847"/>
            <a:ext cx="3154680" cy="142494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9320" y="814924"/>
            <a:ext cx="3149600" cy="143764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94400" y="2252564"/>
            <a:ext cx="3144520" cy="141478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94400" y="3744679"/>
            <a:ext cx="3149600" cy="144018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10"/>
          <a:srcRect l="796"/>
          <a:stretch/>
        </p:blipFill>
        <p:spPr>
          <a:xfrm>
            <a:off x="6021976" y="5262467"/>
            <a:ext cx="3122023" cy="141732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1082376" y="1894931"/>
            <a:ext cx="871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11 + 18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116502" y="1082224"/>
            <a:ext cx="871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11 + 23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150628" y="26951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11 + 23 + PR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417" y="3685124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417" y="5196788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0000FF"/>
                </a:solidFill>
              </a:rPr>
              <a:t>2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061286" y="736445"/>
            <a:ext cx="3350963" cy="4763406"/>
            <a:chOff x="3061286" y="833492"/>
            <a:chExt cx="3350963" cy="4763406"/>
          </a:xfrm>
        </p:grpSpPr>
        <p:sp>
          <p:nvSpPr>
            <p:cNvPr id="27" name="TextBox 26"/>
            <p:cNvSpPr txBox="1"/>
            <p:nvPr/>
          </p:nvSpPr>
          <p:spPr>
            <a:xfrm>
              <a:off x="3061286" y="2420281"/>
              <a:ext cx="3146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061286" y="3685124"/>
              <a:ext cx="3146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solidFill>
                    <a:srgbClr val="0000FF"/>
                  </a:solidFill>
                </a:rPr>
                <a:t>8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61286" y="5196788"/>
              <a:ext cx="3146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solidFill>
                    <a:srgbClr val="0000FF"/>
                  </a:solidFill>
                </a:rPr>
                <a:t>9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097590" y="833492"/>
              <a:ext cx="3146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solidFill>
                    <a:srgbClr val="0000FF"/>
                  </a:solidFill>
                </a:rPr>
                <a:t>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97590" y="2420281"/>
              <a:ext cx="3146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97590" y="3685124"/>
              <a:ext cx="3146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088256" y="5196788"/>
              <a:ext cx="3146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solidFill>
                    <a:srgbClr val="0000FF"/>
                  </a:solidFill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528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2376" y="1581325"/>
            <a:ext cx="871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13 + 15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6502" y="1581325"/>
            <a:ext cx="871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13 + 20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50628" y="26951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13 + 20 + PR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9994" y="2550927"/>
            <a:ext cx="3144520" cy="1424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7294" y="3958959"/>
            <a:ext cx="3141980" cy="14300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7294" y="5396599"/>
            <a:ext cx="3147060" cy="1397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4686" y="2541639"/>
            <a:ext cx="3141980" cy="14147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4526" y="3975867"/>
            <a:ext cx="3152140" cy="14198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4526" y="5368659"/>
            <a:ext cx="3134360" cy="14249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4560" y="1008041"/>
            <a:ext cx="3139440" cy="14122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08185" y="2541639"/>
            <a:ext cx="3131820" cy="14173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98995" y="3958959"/>
            <a:ext cx="3152140" cy="14198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01050" y="5378819"/>
            <a:ext cx="3157220" cy="141478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-91567" y="2420281"/>
            <a:ext cx="444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-91567" y="3931945"/>
            <a:ext cx="444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-91567" y="5378819"/>
            <a:ext cx="444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0000FF"/>
                </a:solidFill>
              </a:rPr>
              <a:t>12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061286" y="2446894"/>
            <a:ext cx="444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0000FF"/>
                </a:solidFill>
              </a:rPr>
              <a:t>17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61286" y="3867155"/>
            <a:ext cx="444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61286" y="5378819"/>
            <a:ext cx="444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0000FF"/>
                </a:solidFill>
              </a:rPr>
              <a:t>19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97590" y="929909"/>
            <a:ext cx="444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0000FF"/>
                </a:solidFill>
              </a:rPr>
              <a:t>13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097590" y="2434595"/>
            <a:ext cx="444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0000FF"/>
                </a:solidFill>
              </a:rPr>
              <a:t>14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97590" y="3867155"/>
            <a:ext cx="444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0000FF"/>
                </a:solidFill>
              </a:rPr>
              <a:t>15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88256" y="5378819"/>
            <a:ext cx="444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0000FF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73685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2376" y="1652359"/>
            <a:ext cx="871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15 + 13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6502" y="1652359"/>
            <a:ext cx="871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15 + 17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50628" y="26951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15 + 17 + PR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020" y="978468"/>
            <a:ext cx="3154680" cy="14274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020" y="2476457"/>
            <a:ext cx="3141980" cy="14147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2020" y="3959228"/>
            <a:ext cx="3152140" cy="14122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9155" y="5445760"/>
            <a:ext cx="3139440" cy="1412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2210" y="2473917"/>
            <a:ext cx="3157220" cy="14173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2210" y="3943988"/>
            <a:ext cx="3157220" cy="14274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9830" y="5440680"/>
            <a:ext cx="3149600" cy="14173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32534" y="2471377"/>
            <a:ext cx="3141980" cy="14198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140154" y="3961768"/>
            <a:ext cx="3149600" cy="1409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142694" y="5448300"/>
            <a:ext cx="3152140" cy="14097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0417" y="3961768"/>
            <a:ext cx="444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0000FF"/>
                </a:solidFill>
              </a:rPr>
              <a:t>21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0417" y="5310939"/>
            <a:ext cx="444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0000FF"/>
                </a:solidFill>
              </a:rPr>
              <a:t>22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61286" y="2264863"/>
            <a:ext cx="444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0000FF"/>
                </a:solidFill>
              </a:rPr>
              <a:t>26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61286" y="3961768"/>
            <a:ext cx="444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0000FF"/>
                </a:solidFill>
              </a:rPr>
              <a:t>27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61286" y="5310939"/>
            <a:ext cx="444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0000FF"/>
                </a:solidFill>
              </a:rPr>
              <a:t>27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97590" y="833492"/>
            <a:ext cx="444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0000FF"/>
                </a:solidFill>
              </a:rPr>
              <a:t>23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97590" y="2264863"/>
            <a:ext cx="444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0000FF"/>
                </a:solidFill>
              </a:rPr>
              <a:t>24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97590" y="3961768"/>
            <a:ext cx="444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0000FF"/>
                </a:solidFill>
              </a:rPr>
              <a:t>25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88256" y="5310939"/>
            <a:ext cx="444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0000FF"/>
                </a:solidFill>
              </a:rPr>
              <a:t>29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-3357" y="2405948"/>
            <a:ext cx="444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0000FF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4251764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203" y="56628"/>
            <a:ext cx="4650097" cy="658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688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1889</TotalTime>
  <Words>103</Words>
  <Application>Microsoft Macintosh PowerPoint</Application>
  <PresentationFormat>On-screen Show (4:3)</PresentationFormat>
  <Paragraphs>69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MSKCC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Cobrinik</dc:creator>
  <cp:lastModifiedBy>David Cobrinik</cp:lastModifiedBy>
  <cp:revision>21</cp:revision>
  <cp:lastPrinted>2017-10-25T22:45:45Z</cp:lastPrinted>
  <dcterms:created xsi:type="dcterms:W3CDTF">2017-10-24T20:53:29Z</dcterms:created>
  <dcterms:modified xsi:type="dcterms:W3CDTF">2017-10-26T04:25:18Z</dcterms:modified>
</cp:coreProperties>
</file>