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Leonard</cp:lastModifiedBy>
  <cp:revision>5</cp:revision>
  <dcterms:created xsi:type="dcterms:W3CDTF">2017-09-23T18:29:06Z</dcterms:created>
  <dcterms:modified xsi:type="dcterms:W3CDTF">2017-09-23T19:51:08Z</dcterms:modified>
</cp:coreProperties>
</file>