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F2DB-1E62-4045-96F4-86CD2E05EC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8DF3DF-23C0-0245-A372-FC2C08B8AA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CBA4ED-18DD-4141-8380-B42FA62DE37E}"/>
              </a:ext>
            </a:extLst>
          </p:cNvPr>
          <p:cNvSpPr>
            <a:spLocks noGrp="1"/>
          </p:cNvSpPr>
          <p:nvPr>
            <p:ph type="dt" sz="half" idx="10"/>
          </p:nvPr>
        </p:nvSpPr>
        <p:spPr/>
        <p:txBody>
          <a:bodyPr/>
          <a:lstStyle/>
          <a:p>
            <a:fld id="{31F27197-DDA5-8E44-A527-01BAD98275D1}" type="datetimeFigureOut">
              <a:rPr lang="en-US" smtClean="0"/>
              <a:t>12/2/20</a:t>
            </a:fld>
            <a:endParaRPr lang="en-US"/>
          </a:p>
        </p:txBody>
      </p:sp>
      <p:sp>
        <p:nvSpPr>
          <p:cNvPr id="5" name="Footer Placeholder 4">
            <a:extLst>
              <a:ext uri="{FF2B5EF4-FFF2-40B4-BE49-F238E27FC236}">
                <a16:creationId xmlns:a16="http://schemas.microsoft.com/office/drawing/2014/main" id="{511B648C-6CE1-6A4C-8ED4-0DC823E61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604A0-CDAE-9F4A-9D27-56AF9CBF687C}"/>
              </a:ext>
            </a:extLst>
          </p:cNvPr>
          <p:cNvSpPr>
            <a:spLocks noGrp="1"/>
          </p:cNvSpPr>
          <p:nvPr>
            <p:ph type="sldNum" sz="quarter" idx="12"/>
          </p:nvPr>
        </p:nvSpPr>
        <p:spPr/>
        <p:txBody>
          <a:bodyPr/>
          <a:lstStyle/>
          <a:p>
            <a:fld id="{AECEBBA9-4A6C-3741-B355-CF9FACB5CC97}" type="slidenum">
              <a:rPr lang="en-US" smtClean="0"/>
              <a:t>‹#›</a:t>
            </a:fld>
            <a:endParaRPr lang="en-US"/>
          </a:p>
        </p:txBody>
      </p:sp>
    </p:spTree>
    <p:extLst>
      <p:ext uri="{BB962C8B-B14F-4D97-AF65-F5344CB8AC3E}">
        <p14:creationId xmlns:p14="http://schemas.microsoft.com/office/powerpoint/2010/main" val="254510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3B66-5859-634E-80F8-6BEBB3320E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D684F2-3D5A-A34E-B72C-C9A8D3F907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C00E34-A192-CF46-A576-09E1075CD33F}"/>
              </a:ext>
            </a:extLst>
          </p:cNvPr>
          <p:cNvSpPr>
            <a:spLocks noGrp="1"/>
          </p:cNvSpPr>
          <p:nvPr>
            <p:ph type="dt" sz="half" idx="10"/>
          </p:nvPr>
        </p:nvSpPr>
        <p:spPr/>
        <p:txBody>
          <a:bodyPr/>
          <a:lstStyle/>
          <a:p>
            <a:fld id="{31F27197-DDA5-8E44-A527-01BAD98275D1}" type="datetimeFigureOut">
              <a:rPr lang="en-US" smtClean="0"/>
              <a:t>12/2/20</a:t>
            </a:fld>
            <a:endParaRPr lang="en-US"/>
          </a:p>
        </p:txBody>
      </p:sp>
      <p:sp>
        <p:nvSpPr>
          <p:cNvPr id="5" name="Footer Placeholder 4">
            <a:extLst>
              <a:ext uri="{FF2B5EF4-FFF2-40B4-BE49-F238E27FC236}">
                <a16:creationId xmlns:a16="http://schemas.microsoft.com/office/drawing/2014/main" id="{397E0A16-82E7-D64B-9D6C-A60CB496C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B04EA-C126-744B-A081-69264B780DDC}"/>
              </a:ext>
            </a:extLst>
          </p:cNvPr>
          <p:cNvSpPr>
            <a:spLocks noGrp="1"/>
          </p:cNvSpPr>
          <p:nvPr>
            <p:ph type="sldNum" sz="quarter" idx="12"/>
          </p:nvPr>
        </p:nvSpPr>
        <p:spPr/>
        <p:txBody>
          <a:bodyPr/>
          <a:lstStyle/>
          <a:p>
            <a:fld id="{AECEBBA9-4A6C-3741-B355-CF9FACB5CC97}" type="slidenum">
              <a:rPr lang="en-US" smtClean="0"/>
              <a:t>‹#›</a:t>
            </a:fld>
            <a:endParaRPr lang="en-US"/>
          </a:p>
        </p:txBody>
      </p:sp>
    </p:spTree>
    <p:extLst>
      <p:ext uri="{BB962C8B-B14F-4D97-AF65-F5344CB8AC3E}">
        <p14:creationId xmlns:p14="http://schemas.microsoft.com/office/powerpoint/2010/main" val="383315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D7513B-4A5D-EB4B-8E55-AD5CE5A0B3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A31C92-1752-9A48-BB32-FA9F711556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8B59F-A6CA-4340-B9DE-DC71B010E82E}"/>
              </a:ext>
            </a:extLst>
          </p:cNvPr>
          <p:cNvSpPr>
            <a:spLocks noGrp="1"/>
          </p:cNvSpPr>
          <p:nvPr>
            <p:ph type="dt" sz="half" idx="10"/>
          </p:nvPr>
        </p:nvSpPr>
        <p:spPr/>
        <p:txBody>
          <a:bodyPr/>
          <a:lstStyle/>
          <a:p>
            <a:fld id="{31F27197-DDA5-8E44-A527-01BAD98275D1}" type="datetimeFigureOut">
              <a:rPr lang="en-US" smtClean="0"/>
              <a:t>12/2/20</a:t>
            </a:fld>
            <a:endParaRPr lang="en-US"/>
          </a:p>
        </p:txBody>
      </p:sp>
      <p:sp>
        <p:nvSpPr>
          <p:cNvPr id="5" name="Footer Placeholder 4">
            <a:extLst>
              <a:ext uri="{FF2B5EF4-FFF2-40B4-BE49-F238E27FC236}">
                <a16:creationId xmlns:a16="http://schemas.microsoft.com/office/drawing/2014/main" id="{9DA5026E-0DD2-024F-9809-5F63291EF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A5755-5372-2C41-94A6-FDB252C71CC6}"/>
              </a:ext>
            </a:extLst>
          </p:cNvPr>
          <p:cNvSpPr>
            <a:spLocks noGrp="1"/>
          </p:cNvSpPr>
          <p:nvPr>
            <p:ph type="sldNum" sz="quarter" idx="12"/>
          </p:nvPr>
        </p:nvSpPr>
        <p:spPr/>
        <p:txBody>
          <a:bodyPr/>
          <a:lstStyle/>
          <a:p>
            <a:fld id="{AECEBBA9-4A6C-3741-B355-CF9FACB5CC97}" type="slidenum">
              <a:rPr lang="en-US" smtClean="0"/>
              <a:t>‹#›</a:t>
            </a:fld>
            <a:endParaRPr lang="en-US"/>
          </a:p>
        </p:txBody>
      </p:sp>
    </p:spTree>
    <p:extLst>
      <p:ext uri="{BB962C8B-B14F-4D97-AF65-F5344CB8AC3E}">
        <p14:creationId xmlns:p14="http://schemas.microsoft.com/office/powerpoint/2010/main" val="258998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0AFD-A147-6C4D-B8CF-2A71C39808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3A125B-379F-4641-8498-07C618E59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B91B40-7577-E241-BF77-6092A2B5D63C}"/>
              </a:ext>
            </a:extLst>
          </p:cNvPr>
          <p:cNvSpPr>
            <a:spLocks noGrp="1"/>
          </p:cNvSpPr>
          <p:nvPr>
            <p:ph type="dt" sz="half" idx="10"/>
          </p:nvPr>
        </p:nvSpPr>
        <p:spPr/>
        <p:txBody>
          <a:bodyPr/>
          <a:lstStyle/>
          <a:p>
            <a:fld id="{31F27197-DDA5-8E44-A527-01BAD98275D1}" type="datetimeFigureOut">
              <a:rPr lang="en-US" smtClean="0"/>
              <a:t>12/2/20</a:t>
            </a:fld>
            <a:endParaRPr lang="en-US"/>
          </a:p>
        </p:txBody>
      </p:sp>
      <p:sp>
        <p:nvSpPr>
          <p:cNvPr id="5" name="Footer Placeholder 4">
            <a:extLst>
              <a:ext uri="{FF2B5EF4-FFF2-40B4-BE49-F238E27FC236}">
                <a16:creationId xmlns:a16="http://schemas.microsoft.com/office/drawing/2014/main" id="{F1858D88-7B5F-5B4F-BE93-9C02B96EA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60788-5D45-1E4B-AC45-38BA5557F703}"/>
              </a:ext>
            </a:extLst>
          </p:cNvPr>
          <p:cNvSpPr>
            <a:spLocks noGrp="1"/>
          </p:cNvSpPr>
          <p:nvPr>
            <p:ph type="sldNum" sz="quarter" idx="12"/>
          </p:nvPr>
        </p:nvSpPr>
        <p:spPr/>
        <p:txBody>
          <a:bodyPr/>
          <a:lstStyle/>
          <a:p>
            <a:fld id="{AECEBBA9-4A6C-3741-B355-CF9FACB5CC97}" type="slidenum">
              <a:rPr lang="en-US" smtClean="0"/>
              <a:t>‹#›</a:t>
            </a:fld>
            <a:endParaRPr lang="en-US"/>
          </a:p>
        </p:txBody>
      </p:sp>
    </p:spTree>
    <p:extLst>
      <p:ext uri="{BB962C8B-B14F-4D97-AF65-F5344CB8AC3E}">
        <p14:creationId xmlns:p14="http://schemas.microsoft.com/office/powerpoint/2010/main" val="1679826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0B65-0A68-5945-8D21-473C80A81B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B2A6DB-85BE-5045-B62E-81CF0EDF21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7C4EDB-F6E3-2949-82B2-8A6FE0F09469}"/>
              </a:ext>
            </a:extLst>
          </p:cNvPr>
          <p:cNvSpPr>
            <a:spLocks noGrp="1"/>
          </p:cNvSpPr>
          <p:nvPr>
            <p:ph type="dt" sz="half" idx="10"/>
          </p:nvPr>
        </p:nvSpPr>
        <p:spPr/>
        <p:txBody>
          <a:bodyPr/>
          <a:lstStyle/>
          <a:p>
            <a:fld id="{31F27197-DDA5-8E44-A527-01BAD98275D1}" type="datetimeFigureOut">
              <a:rPr lang="en-US" smtClean="0"/>
              <a:t>12/2/20</a:t>
            </a:fld>
            <a:endParaRPr lang="en-US"/>
          </a:p>
        </p:txBody>
      </p:sp>
      <p:sp>
        <p:nvSpPr>
          <p:cNvPr id="5" name="Footer Placeholder 4">
            <a:extLst>
              <a:ext uri="{FF2B5EF4-FFF2-40B4-BE49-F238E27FC236}">
                <a16:creationId xmlns:a16="http://schemas.microsoft.com/office/drawing/2014/main" id="{2930B177-D407-B547-8D83-6BEB242C8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C6F49-946C-0E40-9DA5-39E8292F81E0}"/>
              </a:ext>
            </a:extLst>
          </p:cNvPr>
          <p:cNvSpPr>
            <a:spLocks noGrp="1"/>
          </p:cNvSpPr>
          <p:nvPr>
            <p:ph type="sldNum" sz="quarter" idx="12"/>
          </p:nvPr>
        </p:nvSpPr>
        <p:spPr/>
        <p:txBody>
          <a:bodyPr/>
          <a:lstStyle/>
          <a:p>
            <a:fld id="{AECEBBA9-4A6C-3741-B355-CF9FACB5CC97}" type="slidenum">
              <a:rPr lang="en-US" smtClean="0"/>
              <a:t>‹#›</a:t>
            </a:fld>
            <a:endParaRPr lang="en-US"/>
          </a:p>
        </p:txBody>
      </p:sp>
    </p:spTree>
    <p:extLst>
      <p:ext uri="{BB962C8B-B14F-4D97-AF65-F5344CB8AC3E}">
        <p14:creationId xmlns:p14="http://schemas.microsoft.com/office/powerpoint/2010/main" val="129893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8598-75AB-AE45-85B6-9F5FD1E64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4014AA-D96D-D344-964E-9390CDFF10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B6610D-D586-394E-B25C-07B983CC69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2B25F5-4999-C44E-B059-38008C11BA71}"/>
              </a:ext>
            </a:extLst>
          </p:cNvPr>
          <p:cNvSpPr>
            <a:spLocks noGrp="1"/>
          </p:cNvSpPr>
          <p:nvPr>
            <p:ph type="dt" sz="half" idx="10"/>
          </p:nvPr>
        </p:nvSpPr>
        <p:spPr/>
        <p:txBody>
          <a:bodyPr/>
          <a:lstStyle/>
          <a:p>
            <a:fld id="{31F27197-DDA5-8E44-A527-01BAD98275D1}" type="datetimeFigureOut">
              <a:rPr lang="en-US" smtClean="0"/>
              <a:t>12/2/20</a:t>
            </a:fld>
            <a:endParaRPr lang="en-US"/>
          </a:p>
        </p:txBody>
      </p:sp>
      <p:sp>
        <p:nvSpPr>
          <p:cNvPr id="6" name="Footer Placeholder 5">
            <a:extLst>
              <a:ext uri="{FF2B5EF4-FFF2-40B4-BE49-F238E27FC236}">
                <a16:creationId xmlns:a16="http://schemas.microsoft.com/office/drawing/2014/main" id="{DA7A81D8-5D20-C24C-BAAF-CD5871E92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CE5F6-A6B3-A749-B2CB-9678246F8EA3}"/>
              </a:ext>
            </a:extLst>
          </p:cNvPr>
          <p:cNvSpPr>
            <a:spLocks noGrp="1"/>
          </p:cNvSpPr>
          <p:nvPr>
            <p:ph type="sldNum" sz="quarter" idx="12"/>
          </p:nvPr>
        </p:nvSpPr>
        <p:spPr/>
        <p:txBody>
          <a:bodyPr/>
          <a:lstStyle/>
          <a:p>
            <a:fld id="{AECEBBA9-4A6C-3741-B355-CF9FACB5CC97}" type="slidenum">
              <a:rPr lang="en-US" smtClean="0"/>
              <a:t>‹#›</a:t>
            </a:fld>
            <a:endParaRPr lang="en-US"/>
          </a:p>
        </p:txBody>
      </p:sp>
    </p:spTree>
    <p:extLst>
      <p:ext uri="{BB962C8B-B14F-4D97-AF65-F5344CB8AC3E}">
        <p14:creationId xmlns:p14="http://schemas.microsoft.com/office/powerpoint/2010/main" val="679515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AABC6-FA51-8F4A-AF02-6C4AB850CE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A90124-CB3F-274C-869C-79426ED7F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DCD23E-F1FD-C848-95F5-3403668EB7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3466BE-3F01-714A-9AC9-A06B2E5E6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887064-98C8-B745-96E8-10750ED234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87FB50-AB29-0746-BAE0-C850D635C766}"/>
              </a:ext>
            </a:extLst>
          </p:cNvPr>
          <p:cNvSpPr>
            <a:spLocks noGrp="1"/>
          </p:cNvSpPr>
          <p:nvPr>
            <p:ph type="dt" sz="half" idx="10"/>
          </p:nvPr>
        </p:nvSpPr>
        <p:spPr/>
        <p:txBody>
          <a:bodyPr/>
          <a:lstStyle/>
          <a:p>
            <a:fld id="{31F27197-DDA5-8E44-A527-01BAD98275D1}" type="datetimeFigureOut">
              <a:rPr lang="en-US" smtClean="0"/>
              <a:t>12/2/20</a:t>
            </a:fld>
            <a:endParaRPr lang="en-US"/>
          </a:p>
        </p:txBody>
      </p:sp>
      <p:sp>
        <p:nvSpPr>
          <p:cNvPr id="8" name="Footer Placeholder 7">
            <a:extLst>
              <a:ext uri="{FF2B5EF4-FFF2-40B4-BE49-F238E27FC236}">
                <a16:creationId xmlns:a16="http://schemas.microsoft.com/office/drawing/2014/main" id="{785BD47E-7224-BC4C-B445-D9F55ECB38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8D195E-E482-BD4C-AFE2-37B8D87CAD84}"/>
              </a:ext>
            </a:extLst>
          </p:cNvPr>
          <p:cNvSpPr>
            <a:spLocks noGrp="1"/>
          </p:cNvSpPr>
          <p:nvPr>
            <p:ph type="sldNum" sz="quarter" idx="12"/>
          </p:nvPr>
        </p:nvSpPr>
        <p:spPr/>
        <p:txBody>
          <a:bodyPr/>
          <a:lstStyle/>
          <a:p>
            <a:fld id="{AECEBBA9-4A6C-3741-B355-CF9FACB5CC97}" type="slidenum">
              <a:rPr lang="en-US" smtClean="0"/>
              <a:t>‹#›</a:t>
            </a:fld>
            <a:endParaRPr lang="en-US"/>
          </a:p>
        </p:txBody>
      </p:sp>
    </p:spTree>
    <p:extLst>
      <p:ext uri="{BB962C8B-B14F-4D97-AF65-F5344CB8AC3E}">
        <p14:creationId xmlns:p14="http://schemas.microsoft.com/office/powerpoint/2010/main" val="350868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9B85-2D11-554E-B89D-767B39E701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C63814-4647-D04F-AE70-9191D310079B}"/>
              </a:ext>
            </a:extLst>
          </p:cNvPr>
          <p:cNvSpPr>
            <a:spLocks noGrp="1"/>
          </p:cNvSpPr>
          <p:nvPr>
            <p:ph type="dt" sz="half" idx="10"/>
          </p:nvPr>
        </p:nvSpPr>
        <p:spPr/>
        <p:txBody>
          <a:bodyPr/>
          <a:lstStyle/>
          <a:p>
            <a:fld id="{31F27197-DDA5-8E44-A527-01BAD98275D1}" type="datetimeFigureOut">
              <a:rPr lang="en-US" smtClean="0"/>
              <a:t>12/2/20</a:t>
            </a:fld>
            <a:endParaRPr lang="en-US"/>
          </a:p>
        </p:txBody>
      </p:sp>
      <p:sp>
        <p:nvSpPr>
          <p:cNvPr id="4" name="Footer Placeholder 3">
            <a:extLst>
              <a:ext uri="{FF2B5EF4-FFF2-40B4-BE49-F238E27FC236}">
                <a16:creationId xmlns:a16="http://schemas.microsoft.com/office/drawing/2014/main" id="{F5FF0D0F-324B-C14C-BF19-4B490EF124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51D41E-6479-854A-901E-5038BA8F84B9}"/>
              </a:ext>
            </a:extLst>
          </p:cNvPr>
          <p:cNvSpPr>
            <a:spLocks noGrp="1"/>
          </p:cNvSpPr>
          <p:nvPr>
            <p:ph type="sldNum" sz="quarter" idx="12"/>
          </p:nvPr>
        </p:nvSpPr>
        <p:spPr/>
        <p:txBody>
          <a:bodyPr/>
          <a:lstStyle/>
          <a:p>
            <a:fld id="{AECEBBA9-4A6C-3741-B355-CF9FACB5CC97}" type="slidenum">
              <a:rPr lang="en-US" smtClean="0"/>
              <a:t>‹#›</a:t>
            </a:fld>
            <a:endParaRPr lang="en-US"/>
          </a:p>
        </p:txBody>
      </p:sp>
    </p:spTree>
    <p:extLst>
      <p:ext uri="{BB962C8B-B14F-4D97-AF65-F5344CB8AC3E}">
        <p14:creationId xmlns:p14="http://schemas.microsoft.com/office/powerpoint/2010/main" val="3718444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9CE81-5AF9-BF44-A68D-5D4816119DC5}"/>
              </a:ext>
            </a:extLst>
          </p:cNvPr>
          <p:cNvSpPr>
            <a:spLocks noGrp="1"/>
          </p:cNvSpPr>
          <p:nvPr>
            <p:ph type="dt" sz="half" idx="10"/>
          </p:nvPr>
        </p:nvSpPr>
        <p:spPr/>
        <p:txBody>
          <a:bodyPr/>
          <a:lstStyle/>
          <a:p>
            <a:fld id="{31F27197-DDA5-8E44-A527-01BAD98275D1}" type="datetimeFigureOut">
              <a:rPr lang="en-US" smtClean="0"/>
              <a:t>12/2/20</a:t>
            </a:fld>
            <a:endParaRPr lang="en-US"/>
          </a:p>
        </p:txBody>
      </p:sp>
      <p:sp>
        <p:nvSpPr>
          <p:cNvPr id="3" name="Footer Placeholder 2">
            <a:extLst>
              <a:ext uri="{FF2B5EF4-FFF2-40B4-BE49-F238E27FC236}">
                <a16:creationId xmlns:a16="http://schemas.microsoft.com/office/drawing/2014/main" id="{5F7AECDB-3230-EA48-83C9-8220E7CCC6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B3809D-6AAE-584B-9657-989907FAAA38}"/>
              </a:ext>
            </a:extLst>
          </p:cNvPr>
          <p:cNvSpPr>
            <a:spLocks noGrp="1"/>
          </p:cNvSpPr>
          <p:nvPr>
            <p:ph type="sldNum" sz="quarter" idx="12"/>
          </p:nvPr>
        </p:nvSpPr>
        <p:spPr/>
        <p:txBody>
          <a:bodyPr/>
          <a:lstStyle/>
          <a:p>
            <a:fld id="{AECEBBA9-4A6C-3741-B355-CF9FACB5CC97}" type="slidenum">
              <a:rPr lang="en-US" smtClean="0"/>
              <a:t>‹#›</a:t>
            </a:fld>
            <a:endParaRPr lang="en-US"/>
          </a:p>
        </p:txBody>
      </p:sp>
    </p:spTree>
    <p:extLst>
      <p:ext uri="{BB962C8B-B14F-4D97-AF65-F5344CB8AC3E}">
        <p14:creationId xmlns:p14="http://schemas.microsoft.com/office/powerpoint/2010/main" val="181642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5858-4341-1B49-A3C6-42EDBBD55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A4815-6263-FA4A-80AA-C4D21DA0E7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7C6A8C-69A7-424B-A075-B5A463601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668E5-5B20-B44D-B099-C2A0984BDFC2}"/>
              </a:ext>
            </a:extLst>
          </p:cNvPr>
          <p:cNvSpPr>
            <a:spLocks noGrp="1"/>
          </p:cNvSpPr>
          <p:nvPr>
            <p:ph type="dt" sz="half" idx="10"/>
          </p:nvPr>
        </p:nvSpPr>
        <p:spPr/>
        <p:txBody>
          <a:bodyPr/>
          <a:lstStyle/>
          <a:p>
            <a:fld id="{31F27197-DDA5-8E44-A527-01BAD98275D1}" type="datetimeFigureOut">
              <a:rPr lang="en-US" smtClean="0"/>
              <a:t>12/2/20</a:t>
            </a:fld>
            <a:endParaRPr lang="en-US"/>
          </a:p>
        </p:txBody>
      </p:sp>
      <p:sp>
        <p:nvSpPr>
          <p:cNvPr id="6" name="Footer Placeholder 5">
            <a:extLst>
              <a:ext uri="{FF2B5EF4-FFF2-40B4-BE49-F238E27FC236}">
                <a16:creationId xmlns:a16="http://schemas.microsoft.com/office/drawing/2014/main" id="{D3496A41-9B69-CB49-8B52-F4747C554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EA234-3211-AB42-ADA9-5F6DA4B64156}"/>
              </a:ext>
            </a:extLst>
          </p:cNvPr>
          <p:cNvSpPr>
            <a:spLocks noGrp="1"/>
          </p:cNvSpPr>
          <p:nvPr>
            <p:ph type="sldNum" sz="quarter" idx="12"/>
          </p:nvPr>
        </p:nvSpPr>
        <p:spPr/>
        <p:txBody>
          <a:bodyPr/>
          <a:lstStyle/>
          <a:p>
            <a:fld id="{AECEBBA9-4A6C-3741-B355-CF9FACB5CC97}" type="slidenum">
              <a:rPr lang="en-US" smtClean="0"/>
              <a:t>‹#›</a:t>
            </a:fld>
            <a:endParaRPr lang="en-US"/>
          </a:p>
        </p:txBody>
      </p:sp>
    </p:spTree>
    <p:extLst>
      <p:ext uri="{BB962C8B-B14F-4D97-AF65-F5344CB8AC3E}">
        <p14:creationId xmlns:p14="http://schemas.microsoft.com/office/powerpoint/2010/main" val="1019070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997F-D410-B244-AC00-434A59C1B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D343F5-46DF-D442-A018-7ACB484530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7D3571-7ED0-C948-9B48-537D08AFE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BF67DC-BC8B-0345-82DE-4235A2C581AF}"/>
              </a:ext>
            </a:extLst>
          </p:cNvPr>
          <p:cNvSpPr>
            <a:spLocks noGrp="1"/>
          </p:cNvSpPr>
          <p:nvPr>
            <p:ph type="dt" sz="half" idx="10"/>
          </p:nvPr>
        </p:nvSpPr>
        <p:spPr/>
        <p:txBody>
          <a:bodyPr/>
          <a:lstStyle/>
          <a:p>
            <a:fld id="{31F27197-DDA5-8E44-A527-01BAD98275D1}" type="datetimeFigureOut">
              <a:rPr lang="en-US" smtClean="0"/>
              <a:t>12/2/20</a:t>
            </a:fld>
            <a:endParaRPr lang="en-US"/>
          </a:p>
        </p:txBody>
      </p:sp>
      <p:sp>
        <p:nvSpPr>
          <p:cNvPr id="6" name="Footer Placeholder 5">
            <a:extLst>
              <a:ext uri="{FF2B5EF4-FFF2-40B4-BE49-F238E27FC236}">
                <a16:creationId xmlns:a16="http://schemas.microsoft.com/office/drawing/2014/main" id="{9A7CF638-81B5-3343-91DE-BFA72AB80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BAFB-8011-6147-AD66-67D39BF1D5D8}"/>
              </a:ext>
            </a:extLst>
          </p:cNvPr>
          <p:cNvSpPr>
            <a:spLocks noGrp="1"/>
          </p:cNvSpPr>
          <p:nvPr>
            <p:ph type="sldNum" sz="quarter" idx="12"/>
          </p:nvPr>
        </p:nvSpPr>
        <p:spPr/>
        <p:txBody>
          <a:bodyPr/>
          <a:lstStyle/>
          <a:p>
            <a:fld id="{AECEBBA9-4A6C-3741-B355-CF9FACB5CC97}" type="slidenum">
              <a:rPr lang="en-US" smtClean="0"/>
              <a:t>‹#›</a:t>
            </a:fld>
            <a:endParaRPr lang="en-US"/>
          </a:p>
        </p:txBody>
      </p:sp>
    </p:spTree>
    <p:extLst>
      <p:ext uri="{BB962C8B-B14F-4D97-AF65-F5344CB8AC3E}">
        <p14:creationId xmlns:p14="http://schemas.microsoft.com/office/powerpoint/2010/main" val="65191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50719E-097A-4345-AE68-43BB32E68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FB0CBB-37CB-BE48-AB1F-148923A4DF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05142-67DC-6C4B-9CFE-69E38652EE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F27197-DDA5-8E44-A527-01BAD98275D1}" type="datetimeFigureOut">
              <a:rPr lang="en-US" smtClean="0"/>
              <a:t>12/2/20</a:t>
            </a:fld>
            <a:endParaRPr lang="en-US"/>
          </a:p>
        </p:txBody>
      </p:sp>
      <p:sp>
        <p:nvSpPr>
          <p:cNvPr id="5" name="Footer Placeholder 4">
            <a:extLst>
              <a:ext uri="{FF2B5EF4-FFF2-40B4-BE49-F238E27FC236}">
                <a16:creationId xmlns:a16="http://schemas.microsoft.com/office/drawing/2014/main" id="{E1088CB1-115E-2B4E-B382-586C07817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275F09-FF99-1247-BEA2-56FB7FEA77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EBBA9-4A6C-3741-B355-CF9FACB5CC97}" type="slidenum">
              <a:rPr lang="en-US" smtClean="0"/>
              <a:t>‹#›</a:t>
            </a:fld>
            <a:endParaRPr lang="en-US"/>
          </a:p>
        </p:txBody>
      </p:sp>
    </p:spTree>
    <p:extLst>
      <p:ext uri="{BB962C8B-B14F-4D97-AF65-F5344CB8AC3E}">
        <p14:creationId xmlns:p14="http://schemas.microsoft.com/office/powerpoint/2010/main" val="159040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D1B093CB-B175-0C4C-9E66-999597898637}"/>
              </a:ext>
            </a:extLst>
          </p:cNvPr>
          <p:cNvGraphicFramePr>
            <a:graphicFrameLocks noGrp="1"/>
          </p:cNvGraphicFramePr>
          <p:nvPr>
            <p:extLst>
              <p:ext uri="{D42A27DB-BD31-4B8C-83A1-F6EECF244321}">
                <p14:modId xmlns:p14="http://schemas.microsoft.com/office/powerpoint/2010/main" val="4256438522"/>
              </p:ext>
            </p:extLst>
          </p:nvPr>
        </p:nvGraphicFramePr>
        <p:xfrm>
          <a:off x="1883144" y="5504317"/>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876852279"/>
                    </a:ext>
                  </a:extLst>
                </a:gridCol>
                <a:gridCol w="1625600">
                  <a:extLst>
                    <a:ext uri="{9D8B030D-6E8A-4147-A177-3AD203B41FA5}">
                      <a16:colId xmlns:a16="http://schemas.microsoft.com/office/drawing/2014/main" val="2857483704"/>
                    </a:ext>
                  </a:extLst>
                </a:gridCol>
                <a:gridCol w="1625600">
                  <a:extLst>
                    <a:ext uri="{9D8B030D-6E8A-4147-A177-3AD203B41FA5}">
                      <a16:colId xmlns:a16="http://schemas.microsoft.com/office/drawing/2014/main" val="1919508168"/>
                    </a:ext>
                  </a:extLst>
                </a:gridCol>
                <a:gridCol w="1625600">
                  <a:extLst>
                    <a:ext uri="{9D8B030D-6E8A-4147-A177-3AD203B41FA5}">
                      <a16:colId xmlns:a16="http://schemas.microsoft.com/office/drawing/2014/main" val="3797641946"/>
                    </a:ext>
                  </a:extLst>
                </a:gridCol>
                <a:gridCol w="1625600">
                  <a:extLst>
                    <a:ext uri="{9D8B030D-6E8A-4147-A177-3AD203B41FA5}">
                      <a16:colId xmlns:a16="http://schemas.microsoft.com/office/drawing/2014/main" val="1141580873"/>
                    </a:ext>
                  </a:extLst>
                </a:gridCol>
              </a:tblGrid>
              <a:tr h="370840">
                <a:tc>
                  <a:txBody>
                    <a:bodyPr/>
                    <a:lstStyle/>
                    <a:p>
                      <a:endParaRPr lang="en-US" dirty="0"/>
                    </a:p>
                  </a:txBody>
                  <a:tcPr/>
                </a:tc>
                <a:tc>
                  <a:txBody>
                    <a:bodyPr/>
                    <a:lstStyle/>
                    <a:p>
                      <a:r>
                        <a:rPr lang="en-US" dirty="0"/>
                        <a:t>PCA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 4</a:t>
                      </a:r>
                    </a:p>
                  </a:txBody>
                  <a:tcPr/>
                </a:tc>
                <a:extLst>
                  <a:ext uri="{0D108BD9-81ED-4DB2-BD59-A6C34878D82A}">
                    <a16:rowId xmlns:a16="http://schemas.microsoft.com/office/drawing/2014/main" val="2484636135"/>
                  </a:ext>
                </a:extLst>
              </a:tr>
              <a:tr h="370840">
                <a:tc>
                  <a:txBody>
                    <a:bodyPr/>
                    <a:lstStyle/>
                    <a:p>
                      <a:r>
                        <a:rPr lang="en-US" dirty="0"/>
                        <a:t>Max</a:t>
                      </a:r>
                    </a:p>
                  </a:txBody>
                  <a:tcPr/>
                </a:tc>
                <a:tc>
                  <a:txBody>
                    <a:bodyPr/>
                    <a:lstStyle/>
                    <a:p>
                      <a:r>
                        <a:rPr lang="en-US" dirty="0"/>
                        <a:t>1.98</a:t>
                      </a:r>
                    </a:p>
                  </a:txBody>
                  <a:tcPr/>
                </a:tc>
                <a:tc>
                  <a:txBody>
                    <a:bodyPr/>
                    <a:lstStyle/>
                    <a:p>
                      <a:r>
                        <a:rPr lang="en-US" dirty="0"/>
                        <a:t>0.72</a:t>
                      </a:r>
                    </a:p>
                  </a:txBody>
                  <a:tcPr/>
                </a:tc>
                <a:tc>
                  <a:txBody>
                    <a:bodyPr/>
                    <a:lstStyle/>
                    <a:p>
                      <a:r>
                        <a:rPr lang="en-US" dirty="0"/>
                        <a:t>0.45</a:t>
                      </a:r>
                    </a:p>
                  </a:txBody>
                  <a:tcPr/>
                </a:tc>
                <a:tc>
                  <a:txBody>
                    <a:bodyPr/>
                    <a:lstStyle/>
                    <a:p>
                      <a:r>
                        <a:rPr lang="en-US" dirty="0"/>
                        <a:t>0.39</a:t>
                      </a:r>
                    </a:p>
                  </a:txBody>
                  <a:tcPr/>
                </a:tc>
                <a:extLst>
                  <a:ext uri="{0D108BD9-81ED-4DB2-BD59-A6C34878D82A}">
                    <a16:rowId xmlns:a16="http://schemas.microsoft.com/office/drawing/2014/main" val="2238533540"/>
                  </a:ext>
                </a:extLst>
              </a:tr>
              <a:tr h="370840">
                <a:tc>
                  <a:txBody>
                    <a:bodyPr/>
                    <a:lstStyle/>
                    <a:p>
                      <a:r>
                        <a:rPr lang="en-US" dirty="0"/>
                        <a:t>Min</a:t>
                      </a:r>
                    </a:p>
                  </a:txBody>
                  <a:tcPr/>
                </a:tc>
                <a:tc>
                  <a:txBody>
                    <a:bodyPr/>
                    <a:lstStyle/>
                    <a:p>
                      <a:r>
                        <a:rPr lang="en-US" dirty="0"/>
                        <a:t>-1.81</a:t>
                      </a:r>
                    </a:p>
                  </a:txBody>
                  <a:tcPr/>
                </a:tc>
                <a:tc>
                  <a:txBody>
                    <a:bodyPr/>
                    <a:lstStyle/>
                    <a:p>
                      <a:r>
                        <a:rPr lang="en-US" dirty="0"/>
                        <a:t>-0.63</a:t>
                      </a:r>
                    </a:p>
                  </a:txBody>
                  <a:tcPr/>
                </a:tc>
                <a:tc>
                  <a:txBody>
                    <a:bodyPr/>
                    <a:lstStyle/>
                    <a:p>
                      <a:r>
                        <a:rPr lang="en-US" dirty="0"/>
                        <a:t>-0.39</a:t>
                      </a:r>
                    </a:p>
                  </a:txBody>
                  <a:tcPr/>
                </a:tc>
                <a:tc>
                  <a:txBody>
                    <a:bodyPr/>
                    <a:lstStyle/>
                    <a:p>
                      <a:r>
                        <a:rPr lang="en-US" dirty="0"/>
                        <a:t>-0.22</a:t>
                      </a:r>
                    </a:p>
                  </a:txBody>
                  <a:tcPr/>
                </a:tc>
                <a:extLst>
                  <a:ext uri="{0D108BD9-81ED-4DB2-BD59-A6C34878D82A}">
                    <a16:rowId xmlns:a16="http://schemas.microsoft.com/office/drawing/2014/main" val="2049140200"/>
                  </a:ext>
                </a:extLst>
              </a:tr>
            </a:tbl>
          </a:graphicData>
        </a:graphic>
      </p:graphicFrame>
      <p:sp>
        <p:nvSpPr>
          <p:cNvPr id="8" name="TextBox 7">
            <a:extLst>
              <a:ext uri="{FF2B5EF4-FFF2-40B4-BE49-F238E27FC236}">
                <a16:creationId xmlns:a16="http://schemas.microsoft.com/office/drawing/2014/main" id="{AB558D33-D93D-2046-9223-7E2102BF3417}"/>
              </a:ext>
            </a:extLst>
          </p:cNvPr>
          <p:cNvSpPr txBox="1"/>
          <p:nvPr/>
        </p:nvSpPr>
        <p:spPr>
          <a:xfrm>
            <a:off x="471107" y="4455042"/>
            <a:ext cx="10618651" cy="923330"/>
          </a:xfrm>
          <a:prstGeom prst="rect">
            <a:avLst/>
          </a:prstGeom>
          <a:noFill/>
        </p:spPr>
        <p:txBody>
          <a:bodyPr wrap="square" rtlCol="0">
            <a:spAutoFit/>
          </a:bodyPr>
          <a:lstStyle/>
          <a:p>
            <a:r>
              <a:rPr lang="en-US" dirty="0"/>
              <a:t>These are the ranges for the prior values for each PCA vector in the original data. We may need to scale these to our spectra.  The input baseline spectra have all been scaled to a max and min range of 1. We may need to scale these multipliers to the range of the spectra given from the max – min. </a:t>
            </a:r>
          </a:p>
        </p:txBody>
      </p:sp>
      <p:pic>
        <p:nvPicPr>
          <p:cNvPr id="9" name="Picture 8">
            <a:extLst>
              <a:ext uri="{FF2B5EF4-FFF2-40B4-BE49-F238E27FC236}">
                <a16:creationId xmlns:a16="http://schemas.microsoft.com/office/drawing/2014/main" id="{D79F840E-CFBF-3646-ADD0-BDEF5BD00FB6}"/>
              </a:ext>
            </a:extLst>
          </p:cNvPr>
          <p:cNvPicPr>
            <a:picLocks noChangeAspect="1"/>
          </p:cNvPicPr>
          <p:nvPr/>
        </p:nvPicPr>
        <p:blipFill>
          <a:blip r:embed="rId2"/>
          <a:stretch>
            <a:fillRect/>
          </a:stretch>
        </p:blipFill>
        <p:spPr>
          <a:xfrm>
            <a:off x="167189" y="978153"/>
            <a:ext cx="5922364" cy="2945261"/>
          </a:xfrm>
          <a:prstGeom prst="rect">
            <a:avLst/>
          </a:prstGeom>
        </p:spPr>
      </p:pic>
      <p:sp>
        <p:nvSpPr>
          <p:cNvPr id="10" name="TextBox 9">
            <a:extLst>
              <a:ext uri="{FF2B5EF4-FFF2-40B4-BE49-F238E27FC236}">
                <a16:creationId xmlns:a16="http://schemas.microsoft.com/office/drawing/2014/main" id="{C6FA65DF-DC9C-2E4E-BFAF-52E6F45961F3}"/>
              </a:ext>
            </a:extLst>
          </p:cNvPr>
          <p:cNvSpPr txBox="1"/>
          <p:nvPr/>
        </p:nvSpPr>
        <p:spPr>
          <a:xfrm>
            <a:off x="1123162" y="122729"/>
            <a:ext cx="9991767" cy="707886"/>
          </a:xfrm>
          <a:prstGeom prst="rect">
            <a:avLst/>
          </a:prstGeom>
          <a:noFill/>
        </p:spPr>
        <p:txBody>
          <a:bodyPr wrap="square" rtlCol="0">
            <a:spAutoFit/>
          </a:bodyPr>
          <a:lstStyle/>
          <a:p>
            <a:pPr algn="ctr"/>
            <a:r>
              <a:rPr lang="en-US" sz="2000" b="1" dirty="0"/>
              <a:t>Baseline PCA vectors from all spectra including ones where water peak was removed. </a:t>
            </a:r>
          </a:p>
          <a:p>
            <a:pPr algn="ctr"/>
            <a:r>
              <a:rPr lang="en-US" sz="2000" b="1" dirty="0"/>
              <a:t> (Currently implemented in MCMC code)</a:t>
            </a:r>
          </a:p>
        </p:txBody>
      </p:sp>
      <p:pic>
        <p:nvPicPr>
          <p:cNvPr id="11" name="Picture 10">
            <a:extLst>
              <a:ext uri="{FF2B5EF4-FFF2-40B4-BE49-F238E27FC236}">
                <a16:creationId xmlns:a16="http://schemas.microsoft.com/office/drawing/2014/main" id="{D71602C1-ABE7-4D49-B753-DEF9FB3CD0B5}"/>
              </a:ext>
            </a:extLst>
          </p:cNvPr>
          <p:cNvPicPr>
            <a:picLocks noChangeAspect="1"/>
          </p:cNvPicPr>
          <p:nvPr/>
        </p:nvPicPr>
        <p:blipFill>
          <a:blip r:embed="rId3"/>
          <a:stretch>
            <a:fillRect/>
          </a:stretch>
        </p:blipFill>
        <p:spPr>
          <a:xfrm>
            <a:off x="6251586" y="978153"/>
            <a:ext cx="5773225" cy="2983101"/>
          </a:xfrm>
          <a:prstGeom prst="rect">
            <a:avLst/>
          </a:prstGeom>
        </p:spPr>
      </p:pic>
    </p:spTree>
    <p:extLst>
      <p:ext uri="{BB962C8B-B14F-4D97-AF65-F5344CB8AC3E}">
        <p14:creationId xmlns:p14="http://schemas.microsoft.com/office/powerpoint/2010/main" val="421660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36276D-927F-0E49-83B3-1DEDA435E1F6}"/>
              </a:ext>
            </a:extLst>
          </p:cNvPr>
          <p:cNvPicPr>
            <a:picLocks noChangeAspect="1"/>
          </p:cNvPicPr>
          <p:nvPr/>
        </p:nvPicPr>
        <p:blipFill>
          <a:blip r:embed="rId2"/>
          <a:stretch>
            <a:fillRect/>
          </a:stretch>
        </p:blipFill>
        <p:spPr>
          <a:xfrm>
            <a:off x="127590" y="1900982"/>
            <a:ext cx="5911678" cy="2939947"/>
          </a:xfrm>
          <a:prstGeom prst="rect">
            <a:avLst/>
          </a:prstGeom>
        </p:spPr>
      </p:pic>
      <p:sp>
        <p:nvSpPr>
          <p:cNvPr id="6" name="TextBox 5">
            <a:extLst>
              <a:ext uri="{FF2B5EF4-FFF2-40B4-BE49-F238E27FC236}">
                <a16:creationId xmlns:a16="http://schemas.microsoft.com/office/drawing/2014/main" id="{F6D6594B-E01F-8140-9B5B-B6BEF9B75884}"/>
              </a:ext>
            </a:extLst>
          </p:cNvPr>
          <p:cNvSpPr txBox="1"/>
          <p:nvPr/>
        </p:nvSpPr>
        <p:spPr>
          <a:xfrm>
            <a:off x="2552699" y="93320"/>
            <a:ext cx="7458445" cy="707886"/>
          </a:xfrm>
          <a:prstGeom prst="rect">
            <a:avLst/>
          </a:prstGeom>
          <a:noFill/>
        </p:spPr>
        <p:txBody>
          <a:bodyPr wrap="square" rtlCol="0">
            <a:spAutoFit/>
          </a:bodyPr>
          <a:lstStyle/>
          <a:p>
            <a:r>
              <a:rPr lang="en-US" sz="2000" b="1" dirty="0"/>
              <a:t>Baseline PCA vectors from rigorously smoothed H2O free spectra</a:t>
            </a:r>
          </a:p>
          <a:p>
            <a:r>
              <a:rPr lang="en-US" sz="2000" b="1" dirty="0"/>
              <a:t>			 </a:t>
            </a:r>
          </a:p>
        </p:txBody>
      </p:sp>
      <p:sp>
        <p:nvSpPr>
          <p:cNvPr id="9" name="TextBox 8">
            <a:extLst>
              <a:ext uri="{FF2B5EF4-FFF2-40B4-BE49-F238E27FC236}">
                <a16:creationId xmlns:a16="http://schemas.microsoft.com/office/drawing/2014/main" id="{EF201EAC-7660-C24D-BC51-65670CFDF66E}"/>
              </a:ext>
            </a:extLst>
          </p:cNvPr>
          <p:cNvSpPr txBox="1"/>
          <p:nvPr/>
        </p:nvSpPr>
        <p:spPr>
          <a:xfrm>
            <a:off x="1883144" y="1299892"/>
            <a:ext cx="3083441" cy="646331"/>
          </a:xfrm>
          <a:prstGeom prst="rect">
            <a:avLst/>
          </a:prstGeom>
          <a:noFill/>
        </p:spPr>
        <p:txBody>
          <a:bodyPr wrap="square" rtlCol="0">
            <a:spAutoFit/>
          </a:bodyPr>
          <a:lstStyle/>
          <a:p>
            <a:r>
              <a:rPr lang="en-US" dirty="0"/>
              <a:t>PCA 1 looks worse but others might be better.</a:t>
            </a:r>
          </a:p>
        </p:txBody>
      </p:sp>
      <p:graphicFrame>
        <p:nvGraphicFramePr>
          <p:cNvPr id="11" name="Table 6">
            <a:extLst>
              <a:ext uri="{FF2B5EF4-FFF2-40B4-BE49-F238E27FC236}">
                <a16:creationId xmlns:a16="http://schemas.microsoft.com/office/drawing/2014/main" id="{A68B1018-3A91-E747-9ACD-E13C17F24E97}"/>
              </a:ext>
            </a:extLst>
          </p:cNvPr>
          <p:cNvGraphicFramePr>
            <a:graphicFrameLocks noGrp="1"/>
          </p:cNvGraphicFramePr>
          <p:nvPr>
            <p:extLst>
              <p:ext uri="{D42A27DB-BD31-4B8C-83A1-F6EECF244321}">
                <p14:modId xmlns:p14="http://schemas.microsoft.com/office/powerpoint/2010/main" val="3197943589"/>
              </p:ext>
            </p:extLst>
          </p:nvPr>
        </p:nvGraphicFramePr>
        <p:xfrm>
          <a:off x="1883144" y="5504317"/>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876852279"/>
                    </a:ext>
                  </a:extLst>
                </a:gridCol>
                <a:gridCol w="1625600">
                  <a:extLst>
                    <a:ext uri="{9D8B030D-6E8A-4147-A177-3AD203B41FA5}">
                      <a16:colId xmlns:a16="http://schemas.microsoft.com/office/drawing/2014/main" val="2857483704"/>
                    </a:ext>
                  </a:extLst>
                </a:gridCol>
                <a:gridCol w="1625600">
                  <a:extLst>
                    <a:ext uri="{9D8B030D-6E8A-4147-A177-3AD203B41FA5}">
                      <a16:colId xmlns:a16="http://schemas.microsoft.com/office/drawing/2014/main" val="1919508168"/>
                    </a:ext>
                  </a:extLst>
                </a:gridCol>
                <a:gridCol w="1625600">
                  <a:extLst>
                    <a:ext uri="{9D8B030D-6E8A-4147-A177-3AD203B41FA5}">
                      <a16:colId xmlns:a16="http://schemas.microsoft.com/office/drawing/2014/main" val="3797641946"/>
                    </a:ext>
                  </a:extLst>
                </a:gridCol>
                <a:gridCol w="1625600">
                  <a:extLst>
                    <a:ext uri="{9D8B030D-6E8A-4147-A177-3AD203B41FA5}">
                      <a16:colId xmlns:a16="http://schemas.microsoft.com/office/drawing/2014/main" val="1141580873"/>
                    </a:ext>
                  </a:extLst>
                </a:gridCol>
              </a:tblGrid>
              <a:tr h="370840">
                <a:tc>
                  <a:txBody>
                    <a:bodyPr/>
                    <a:lstStyle/>
                    <a:p>
                      <a:endParaRPr lang="en-US" dirty="0"/>
                    </a:p>
                  </a:txBody>
                  <a:tcPr/>
                </a:tc>
                <a:tc>
                  <a:txBody>
                    <a:bodyPr/>
                    <a:lstStyle/>
                    <a:p>
                      <a:r>
                        <a:rPr lang="en-US" dirty="0"/>
                        <a:t>PCA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 4</a:t>
                      </a:r>
                    </a:p>
                  </a:txBody>
                  <a:tcPr/>
                </a:tc>
                <a:extLst>
                  <a:ext uri="{0D108BD9-81ED-4DB2-BD59-A6C34878D82A}">
                    <a16:rowId xmlns:a16="http://schemas.microsoft.com/office/drawing/2014/main" val="2484636135"/>
                  </a:ext>
                </a:extLst>
              </a:tr>
              <a:tr h="370840">
                <a:tc>
                  <a:txBody>
                    <a:bodyPr/>
                    <a:lstStyle/>
                    <a:p>
                      <a:r>
                        <a:rPr lang="en-US" dirty="0"/>
                        <a:t>Max</a:t>
                      </a:r>
                    </a:p>
                  </a:txBody>
                  <a:tcPr/>
                </a:tc>
                <a:tc>
                  <a:txBody>
                    <a:bodyPr/>
                    <a:lstStyle/>
                    <a:p>
                      <a:r>
                        <a:rPr lang="en-US" dirty="0"/>
                        <a:t>2.81</a:t>
                      </a:r>
                    </a:p>
                  </a:txBody>
                  <a:tcPr/>
                </a:tc>
                <a:tc>
                  <a:txBody>
                    <a:bodyPr/>
                    <a:lstStyle/>
                    <a:p>
                      <a:r>
                        <a:rPr lang="en-US" dirty="0"/>
                        <a:t>0.88</a:t>
                      </a:r>
                    </a:p>
                  </a:txBody>
                  <a:tcPr/>
                </a:tc>
                <a:tc>
                  <a:txBody>
                    <a:bodyPr/>
                    <a:lstStyle/>
                    <a:p>
                      <a:r>
                        <a:rPr lang="en-US" dirty="0"/>
                        <a:t>0.65</a:t>
                      </a:r>
                    </a:p>
                  </a:txBody>
                  <a:tcPr/>
                </a:tc>
                <a:tc>
                  <a:txBody>
                    <a:bodyPr/>
                    <a:lstStyle/>
                    <a:p>
                      <a:r>
                        <a:rPr lang="en-US" dirty="0"/>
                        <a:t>0.3</a:t>
                      </a:r>
                    </a:p>
                  </a:txBody>
                  <a:tcPr/>
                </a:tc>
                <a:extLst>
                  <a:ext uri="{0D108BD9-81ED-4DB2-BD59-A6C34878D82A}">
                    <a16:rowId xmlns:a16="http://schemas.microsoft.com/office/drawing/2014/main" val="2238533540"/>
                  </a:ext>
                </a:extLst>
              </a:tr>
              <a:tr h="370840">
                <a:tc>
                  <a:txBody>
                    <a:bodyPr/>
                    <a:lstStyle/>
                    <a:p>
                      <a:r>
                        <a:rPr lang="en-US" dirty="0"/>
                        <a:t>Min</a:t>
                      </a:r>
                    </a:p>
                  </a:txBody>
                  <a:tcPr/>
                </a:tc>
                <a:tc>
                  <a:txBody>
                    <a:bodyPr/>
                    <a:lstStyle/>
                    <a:p>
                      <a:r>
                        <a:rPr lang="en-US" dirty="0"/>
                        <a:t>-1.01</a:t>
                      </a:r>
                    </a:p>
                  </a:txBody>
                  <a:tcPr/>
                </a:tc>
                <a:tc>
                  <a:txBody>
                    <a:bodyPr/>
                    <a:lstStyle/>
                    <a:p>
                      <a:r>
                        <a:rPr lang="en-US" dirty="0"/>
                        <a:t>-0.82</a:t>
                      </a:r>
                    </a:p>
                  </a:txBody>
                  <a:tcPr/>
                </a:tc>
                <a:tc>
                  <a:txBody>
                    <a:bodyPr/>
                    <a:lstStyle/>
                    <a:p>
                      <a:r>
                        <a:rPr lang="en-US" dirty="0"/>
                        <a:t>-0.61</a:t>
                      </a:r>
                    </a:p>
                  </a:txBody>
                  <a:tcPr/>
                </a:tc>
                <a:tc>
                  <a:txBody>
                    <a:bodyPr/>
                    <a:lstStyle/>
                    <a:p>
                      <a:r>
                        <a:rPr lang="en-US" dirty="0"/>
                        <a:t>-0.2 </a:t>
                      </a:r>
                    </a:p>
                  </a:txBody>
                  <a:tcPr/>
                </a:tc>
                <a:extLst>
                  <a:ext uri="{0D108BD9-81ED-4DB2-BD59-A6C34878D82A}">
                    <a16:rowId xmlns:a16="http://schemas.microsoft.com/office/drawing/2014/main" val="2049140200"/>
                  </a:ext>
                </a:extLst>
              </a:tr>
            </a:tbl>
          </a:graphicData>
        </a:graphic>
      </p:graphicFrame>
      <p:pic>
        <p:nvPicPr>
          <p:cNvPr id="12" name="Picture 11">
            <a:extLst>
              <a:ext uri="{FF2B5EF4-FFF2-40B4-BE49-F238E27FC236}">
                <a16:creationId xmlns:a16="http://schemas.microsoft.com/office/drawing/2014/main" id="{1153F8FE-98EE-6E44-9E8A-9A825243FEE8}"/>
              </a:ext>
            </a:extLst>
          </p:cNvPr>
          <p:cNvPicPr>
            <a:picLocks noChangeAspect="1"/>
          </p:cNvPicPr>
          <p:nvPr/>
        </p:nvPicPr>
        <p:blipFill>
          <a:blip r:embed="rId3"/>
          <a:stretch>
            <a:fillRect/>
          </a:stretch>
        </p:blipFill>
        <p:spPr>
          <a:xfrm>
            <a:off x="6229392" y="1900983"/>
            <a:ext cx="5689706" cy="2939946"/>
          </a:xfrm>
          <a:prstGeom prst="rect">
            <a:avLst/>
          </a:prstGeom>
        </p:spPr>
      </p:pic>
      <p:sp>
        <p:nvSpPr>
          <p:cNvPr id="15" name="TextBox 14">
            <a:extLst>
              <a:ext uri="{FF2B5EF4-FFF2-40B4-BE49-F238E27FC236}">
                <a16:creationId xmlns:a16="http://schemas.microsoft.com/office/drawing/2014/main" id="{492E6995-81E4-524B-9600-C4E7B1DA4BC7}"/>
              </a:ext>
            </a:extLst>
          </p:cNvPr>
          <p:cNvSpPr txBox="1"/>
          <p:nvPr/>
        </p:nvSpPr>
        <p:spPr>
          <a:xfrm>
            <a:off x="1706176" y="511940"/>
            <a:ext cx="8779648" cy="369332"/>
          </a:xfrm>
          <a:prstGeom prst="rect">
            <a:avLst/>
          </a:prstGeom>
          <a:noFill/>
        </p:spPr>
        <p:txBody>
          <a:bodyPr wrap="none" rtlCol="0">
            <a:spAutoFit/>
          </a:bodyPr>
          <a:lstStyle/>
          <a:p>
            <a:r>
              <a:rPr lang="en-US" dirty="0"/>
              <a:t>These are created by fewer spectra that are more processed to remove interference fringes </a:t>
            </a:r>
          </a:p>
        </p:txBody>
      </p:sp>
    </p:spTree>
    <p:extLst>
      <p:ext uri="{BB962C8B-B14F-4D97-AF65-F5344CB8AC3E}">
        <p14:creationId xmlns:p14="http://schemas.microsoft.com/office/powerpoint/2010/main" val="1520657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93F77E-E30A-FA4F-95EF-FAF8DF0D7338}"/>
              </a:ext>
            </a:extLst>
          </p:cNvPr>
          <p:cNvPicPr>
            <a:picLocks noChangeAspect="1"/>
          </p:cNvPicPr>
          <p:nvPr/>
        </p:nvPicPr>
        <p:blipFill>
          <a:blip r:embed="rId2"/>
          <a:stretch>
            <a:fillRect/>
          </a:stretch>
        </p:blipFill>
        <p:spPr>
          <a:xfrm>
            <a:off x="422370" y="3593052"/>
            <a:ext cx="6105615" cy="3036394"/>
          </a:xfrm>
          <a:prstGeom prst="rect">
            <a:avLst/>
          </a:prstGeom>
        </p:spPr>
      </p:pic>
      <p:pic>
        <p:nvPicPr>
          <p:cNvPr id="5" name="Picture 4">
            <a:extLst>
              <a:ext uri="{FF2B5EF4-FFF2-40B4-BE49-F238E27FC236}">
                <a16:creationId xmlns:a16="http://schemas.microsoft.com/office/drawing/2014/main" id="{288DBFA6-AA06-B243-9CD0-37F09F47EF05}"/>
              </a:ext>
            </a:extLst>
          </p:cNvPr>
          <p:cNvPicPr>
            <a:picLocks noChangeAspect="1"/>
          </p:cNvPicPr>
          <p:nvPr/>
        </p:nvPicPr>
        <p:blipFill>
          <a:blip r:embed="rId3"/>
          <a:stretch>
            <a:fillRect/>
          </a:stretch>
        </p:blipFill>
        <p:spPr>
          <a:xfrm>
            <a:off x="422370" y="307858"/>
            <a:ext cx="6116652" cy="3041883"/>
          </a:xfrm>
          <a:prstGeom prst="rect">
            <a:avLst/>
          </a:prstGeom>
        </p:spPr>
      </p:pic>
      <p:sp>
        <p:nvSpPr>
          <p:cNvPr id="7" name="TextBox 6">
            <a:extLst>
              <a:ext uri="{FF2B5EF4-FFF2-40B4-BE49-F238E27FC236}">
                <a16:creationId xmlns:a16="http://schemas.microsoft.com/office/drawing/2014/main" id="{1A683ECB-4E75-2844-A666-4506E1F67BAA}"/>
              </a:ext>
            </a:extLst>
          </p:cNvPr>
          <p:cNvSpPr txBox="1"/>
          <p:nvPr/>
        </p:nvSpPr>
        <p:spPr>
          <a:xfrm>
            <a:off x="6857998" y="4449529"/>
            <a:ext cx="3543301" cy="1323439"/>
          </a:xfrm>
          <a:prstGeom prst="rect">
            <a:avLst/>
          </a:prstGeom>
          <a:noFill/>
        </p:spPr>
        <p:txBody>
          <a:bodyPr wrap="square" rtlCol="0">
            <a:spAutoFit/>
          </a:bodyPr>
          <a:lstStyle/>
          <a:p>
            <a:r>
              <a:rPr lang="en-US" sz="2000" b="1" dirty="0"/>
              <a:t>Baseline PCA vectors from rigorously smoothed H2O free spectra</a:t>
            </a:r>
          </a:p>
          <a:p>
            <a:r>
              <a:rPr lang="en-US" sz="2000" b="1" dirty="0"/>
              <a:t>			 </a:t>
            </a:r>
          </a:p>
        </p:txBody>
      </p:sp>
      <p:sp>
        <p:nvSpPr>
          <p:cNvPr id="9" name="TextBox 8">
            <a:extLst>
              <a:ext uri="{FF2B5EF4-FFF2-40B4-BE49-F238E27FC236}">
                <a16:creationId xmlns:a16="http://schemas.microsoft.com/office/drawing/2014/main" id="{D08186B4-B91B-9F46-A433-3F5E4E881816}"/>
              </a:ext>
            </a:extLst>
          </p:cNvPr>
          <p:cNvSpPr txBox="1"/>
          <p:nvPr/>
        </p:nvSpPr>
        <p:spPr>
          <a:xfrm>
            <a:off x="6527985" y="1085032"/>
            <a:ext cx="5181945" cy="1036220"/>
          </a:xfrm>
          <a:prstGeom prst="rect">
            <a:avLst/>
          </a:prstGeom>
          <a:noFill/>
        </p:spPr>
        <p:txBody>
          <a:bodyPr wrap="square" rtlCol="0">
            <a:spAutoFit/>
          </a:bodyPr>
          <a:lstStyle/>
          <a:p>
            <a:pPr algn="ctr"/>
            <a:r>
              <a:rPr lang="en-US" sz="2000" b="1" dirty="0"/>
              <a:t>Baseline PCA vectors from all spectra including ones where water peak was removed. </a:t>
            </a:r>
          </a:p>
          <a:p>
            <a:pPr algn="ctr"/>
            <a:r>
              <a:rPr lang="en-US" sz="2000" b="1" dirty="0"/>
              <a:t> (Currently implemented in MCMC code)</a:t>
            </a:r>
          </a:p>
        </p:txBody>
      </p:sp>
    </p:spTree>
    <p:extLst>
      <p:ext uri="{BB962C8B-B14F-4D97-AF65-F5344CB8AC3E}">
        <p14:creationId xmlns:p14="http://schemas.microsoft.com/office/powerpoint/2010/main" val="155209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202</Words>
  <Application>Microsoft Macintosh PowerPoint</Application>
  <PresentationFormat>Widescreen</PresentationFormat>
  <Paragraphs>39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Towbin</dc:creator>
  <cp:lastModifiedBy>William Towbin</cp:lastModifiedBy>
  <cp:revision>8</cp:revision>
  <dcterms:created xsi:type="dcterms:W3CDTF">2020-12-03T04:14:25Z</dcterms:created>
  <dcterms:modified xsi:type="dcterms:W3CDTF">2020-12-03T14:57:16Z</dcterms:modified>
</cp:coreProperties>
</file>