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7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6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3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4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7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6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29CF-A4C1-4CD2-A1F0-D32204A87D19}" type="datetimeFigureOut">
              <a:rPr lang="zh-CN" altLang="en-US" smtClean="0"/>
              <a:t>2023-07-11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9F796-7B9E-4786-B1D4-2E3237D9C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1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60770" y="62584"/>
            <a:ext cx="11146340" cy="6728676"/>
            <a:chOff x="660770" y="62584"/>
            <a:chExt cx="11146340" cy="672867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770" y="62584"/>
              <a:ext cx="3660258" cy="219919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6852" y="62584"/>
              <a:ext cx="3660258" cy="2199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810" y="2337301"/>
              <a:ext cx="3660258" cy="219919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810" y="4592061"/>
              <a:ext cx="3660258" cy="21991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811" y="62584"/>
              <a:ext cx="3660258" cy="219919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69" y="2337300"/>
              <a:ext cx="3660258" cy="219919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69" y="4592061"/>
              <a:ext cx="3660258" cy="219919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440099" y="4200577"/>
              <a:ext cx="76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VPFB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467351" y="4200577"/>
              <a:ext cx="76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T-ICP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00986" y="2152634"/>
              <a:ext cx="760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raw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649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Dc.Li</dc:creator>
  <cp:lastModifiedBy>Dc.Li</cp:lastModifiedBy>
  <cp:revision>3</cp:revision>
  <dcterms:created xsi:type="dcterms:W3CDTF">2023-07-11T07:17:06Z</dcterms:created>
  <dcterms:modified xsi:type="dcterms:W3CDTF">2023-07-11T07:23:04Z</dcterms:modified>
</cp:coreProperties>
</file>