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2" r:id="rId3"/>
    <p:sldId id="277" r:id="rId4"/>
    <p:sldId id="276" r:id="rId5"/>
    <p:sldId id="275" r:id="rId6"/>
    <p:sldId id="273" r:id="rId7"/>
    <p:sldId id="271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F79"/>
    <a:srgbClr val="F3AA79"/>
    <a:srgbClr val="FFCCCC"/>
    <a:srgbClr val="3F4DD1"/>
    <a:srgbClr val="506BC0"/>
    <a:srgbClr val="FFD7E0"/>
    <a:srgbClr val="FFD5D5"/>
    <a:srgbClr val="FDD7F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4" autoAdjust="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784D9-EEA3-48E3-9723-743A383337E1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AB7F-419E-4375-A66D-6ED4F9A32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1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9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8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1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101A-28F5-4504-A321-D95CD8E8DA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0007-E5A3-46A2-9264-923527758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B011B-C357-475D-B4AD-2A7D8C98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54B76-478E-4A7D-AEB8-DB6425D0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3E88-862E-4F3B-ADD3-DE2EE20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6214-BBA8-4DAD-93B7-35D8F9B8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8739-A44E-4ED6-B320-4DEEC5AE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279B8-2B6E-4251-B027-005F53F8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6EFB8-4872-4D6B-85AD-5B076B45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65BED-03A1-418C-A4D6-287826DF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F2EC1-BB40-4F6D-9218-F1A004D8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35DD7-31EA-4FDC-985A-D5BA62185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6ECF4-420C-4276-B970-794E5703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69948-7F6B-4D47-9FFB-D4DDC5B8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D1D84-41D4-4C6E-862D-D67B4CC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87F6-27A6-4102-8787-30F682D6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5175-40FC-4109-A778-7B41536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40F56-4642-4FA6-99D8-5AC44702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60A3-7AA7-4126-AD84-88F2BA03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7DC9-2254-4634-9EFE-FB1A73E3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CC485-CD17-4696-B9E4-7ECF7A7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5268-A1B0-4208-9B7E-3AE7C56F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2B9C8-A805-4FF3-B666-B78B237B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6911D-4C19-4CE2-A8FD-B9C1D3D4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EDB49-92A3-435E-8390-D36F8CFE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8339-6ECC-44C8-803A-D9D63B49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7AE8-722D-47A3-B84E-D39AD06B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B02C2-180E-4D88-A4DC-2072C666F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83176-6BE3-4A72-A3F2-EC5C0302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5334A-9E44-48DA-9085-ACCA23A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61549-9C71-4BC7-AEB8-14CABAA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DDEF1-2C0B-4576-9561-06DDCB9F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8079-346D-4754-9AA9-1DC2A758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81E2D-3A84-4534-A0AD-CF08FEFA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9C09F-3C3E-4903-9C9F-95DE928C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75662-F41A-4A1F-AB25-B4AEBCD76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C15584-88F9-4ED0-8E5D-DE3F0266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DC261-B84E-4A0C-BE04-15B4163F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BBCED-1381-4A6A-A5CD-D61E9B9F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8DF38D-007E-4B47-932D-4A7C196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57FE-8917-426A-97A1-F3056633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6824D-98F4-4920-BC0B-7430503E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931E-0587-40C3-B783-907F0A0C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27465-1163-479A-8687-F9CA10FC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6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2E1DB-0745-41A9-9DC8-2D165E65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024A0-D1D5-4767-906C-DCB3CAAC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356C6-11D2-4F41-AB62-362716E1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3B8D-3D7D-4E9C-9B73-0CB0244F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377C8-BFC6-4E11-903D-D7529BDC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B9503-D990-4D8C-9AC2-00C611A9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6ED19-F116-496B-9A0D-1EE899C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B3F22-692C-4B96-A424-97500FC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FF3DA-1965-4983-A5B5-D562A1F5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8BA7-F613-4154-84CF-88A6BA0C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6D723-094D-41E8-B561-644B93DDA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C6816-5258-48F0-A19E-C52098946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B8BC6-FA0F-45D9-9D88-25B4B479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36951-6F15-4E68-B20C-6FF9A26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307B4-9629-441B-9D5D-F99CDB80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EEA0A3-252D-4ECC-BA6E-7F09A81A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25AAD-BF88-413C-9855-664EC52D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8B458-6F64-4284-AB00-B5F5C9CDF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29F0-9D24-4EFC-9DD8-99D0A96A498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D4A9C-9DEA-4A24-8E55-8AA0169D9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502B0-72F8-4DFA-89AD-3BD6F8E87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3B57-DBDB-45F3-95FE-69F2AC2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1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18" Type="http://schemas.openxmlformats.org/officeDocument/2006/relationships/image" Target="../media/image270.png"/><Relationship Id="rId3" Type="http://schemas.openxmlformats.org/officeDocument/2006/relationships/image" Target="../media/image22.png"/><Relationship Id="rId21" Type="http://schemas.openxmlformats.org/officeDocument/2006/relationships/image" Target="../media/image30.png"/><Relationship Id="rId7" Type="http://schemas.openxmlformats.org/officeDocument/2006/relationships/image" Target="../media/image26.png"/><Relationship Id="rId12" Type="http://schemas.openxmlformats.org/officeDocument/2006/relationships/image" Target="../media/image4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.jpeg"/><Relationship Id="rId14" Type="http://schemas.openxmlformats.org/officeDocument/2006/relationships/image" Target="../media/image6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1.jpe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12966170" y="93586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12977602" y="93586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15103507" y="3200735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14921355" y="4666429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14828176" y="4636595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590" y="6617343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3836474" y="5157995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12262756" y="5404744"/>
            <a:ext cx="878970" cy="7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13843817" y="2150714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900" y="2493319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12200414" y="4470832"/>
            <a:ext cx="2905354" cy="180886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12192000" y="2466876"/>
            <a:ext cx="2913768" cy="180886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27353" y="3939560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13181057" y="2743418"/>
            <a:ext cx="1798092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13092119" y="2716135"/>
            <a:ext cx="19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13190920" y="3643368"/>
            <a:ext cx="1788332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13277044" y="3605363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13221712" y="465459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13190920" y="4591234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rtation Planning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135" y="4568646"/>
            <a:ext cx="733640" cy="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EF30884B-AE6F-49A3-AD52-CBCB77CF3134}"/>
              </a:ext>
            </a:extLst>
          </p:cNvPr>
          <p:cNvGrpSpPr/>
          <p:nvPr/>
        </p:nvGrpSpPr>
        <p:grpSpPr>
          <a:xfrm>
            <a:off x="15665830" y="847425"/>
            <a:ext cx="2020778" cy="707886"/>
            <a:chOff x="5632023" y="483552"/>
            <a:chExt cx="2020778" cy="707886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3D2A0C3-F19F-4C85-8D0D-7AB8FB70BD73}"/>
                </a:ext>
              </a:extLst>
            </p:cNvPr>
            <p:cNvSpPr/>
            <p:nvPr/>
          </p:nvSpPr>
          <p:spPr>
            <a:xfrm>
              <a:off x="5649836" y="553871"/>
              <a:ext cx="1941328" cy="57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BEF52A-331B-4F58-9749-3D20F723F8DF}"/>
                </a:ext>
              </a:extLst>
            </p:cNvPr>
            <p:cNvSpPr txBox="1"/>
            <p:nvPr/>
          </p:nvSpPr>
          <p:spPr>
            <a:xfrm>
              <a:off x="5632023" y="483552"/>
              <a:ext cx="2020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Sydney Real-time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Bus Locations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2628" y="2988854"/>
            <a:ext cx="400109" cy="400109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5323160" y="2690905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F1E95980-B37A-4E46-96EE-FA14652720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28" y="1772133"/>
            <a:ext cx="1201346" cy="120134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F8B7448-12EC-4619-9D9D-E084BF7313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87" y="3252135"/>
            <a:ext cx="1382221" cy="1448208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F410CBA3-1DB3-4829-919C-E919B45F9CBE}"/>
              </a:ext>
            </a:extLst>
          </p:cNvPr>
          <p:cNvSpPr txBox="1"/>
          <p:nvPr/>
        </p:nvSpPr>
        <p:spPr>
          <a:xfrm>
            <a:off x="5008576" y="1441536"/>
            <a:ext cx="113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A69D47-C254-4C47-9AF4-03F97A91953E}"/>
              </a:ext>
            </a:extLst>
          </p:cNvPr>
          <p:cNvSpPr txBox="1"/>
          <p:nvPr/>
        </p:nvSpPr>
        <p:spPr>
          <a:xfrm>
            <a:off x="4771796" y="4500288"/>
            <a:ext cx="17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Persistant Store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5840D56-B3D4-44FE-835C-3C8C3367CBEA}"/>
              </a:ext>
            </a:extLst>
          </p:cNvPr>
          <p:cNvSpPr txBox="1"/>
          <p:nvPr/>
        </p:nvSpPr>
        <p:spPr>
          <a:xfrm>
            <a:off x="4027872" y="2338769"/>
            <a:ext cx="11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Frequent  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 Writes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BC6CECC-3AE8-442E-8749-6BC361CFCB45}"/>
              </a:ext>
            </a:extLst>
          </p:cNvPr>
          <p:cNvSpPr txBox="1"/>
          <p:nvPr/>
        </p:nvSpPr>
        <p:spPr>
          <a:xfrm>
            <a:off x="6084087" y="1904704"/>
            <a:ext cx="115122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   Data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E31AF07-02CB-4929-B9BC-515B6FACD445}"/>
              </a:ext>
            </a:extLst>
          </p:cNvPr>
          <p:cNvSpPr txBox="1"/>
          <p:nvPr/>
        </p:nvSpPr>
        <p:spPr>
          <a:xfrm>
            <a:off x="1456910" y="4500294"/>
            <a:ext cx="290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Trajectory Dataset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8D5625-1AB3-43B0-9FBF-01F85EFD5D6B}"/>
              </a:ext>
            </a:extLst>
          </p:cNvPr>
          <p:cNvSpPr txBox="1"/>
          <p:nvPr/>
        </p:nvSpPr>
        <p:spPr>
          <a:xfrm>
            <a:off x="6132413" y="3540673"/>
            <a:ext cx="115096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      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   Data</a:t>
            </a:r>
          </a:p>
        </p:txBody>
      </p:sp>
      <p:pic>
        <p:nvPicPr>
          <p:cNvPr id="4099" name="图片 4098">
            <a:extLst>
              <a:ext uri="{FF2B5EF4-FFF2-40B4-BE49-F238E27FC236}">
                <a16:creationId xmlns:a16="http://schemas.microsoft.com/office/drawing/2014/main" id="{165A843E-A32F-4816-9706-67B50A3D7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77" y="3513348"/>
            <a:ext cx="658025" cy="658025"/>
          </a:xfrm>
          <a:prstGeom prst="rect">
            <a:avLst/>
          </a:prstGeom>
        </p:spPr>
      </p:pic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8050D75-4A2E-4B67-A9E0-D67A351CE354}"/>
              </a:ext>
            </a:extLst>
          </p:cNvPr>
          <p:cNvSpPr/>
          <p:nvPr/>
        </p:nvSpPr>
        <p:spPr>
          <a:xfrm>
            <a:off x="13220962" y="551283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13117894" y="5442652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47" name="组合 4146">
            <a:extLst>
              <a:ext uri="{FF2B5EF4-FFF2-40B4-BE49-F238E27FC236}">
                <a16:creationId xmlns:a16="http://schemas.microsoft.com/office/drawing/2014/main" id="{FF843378-6D37-40FC-8C18-B6D9FB7F9468}"/>
              </a:ext>
            </a:extLst>
          </p:cNvPr>
          <p:cNvGrpSpPr/>
          <p:nvPr/>
        </p:nvGrpSpPr>
        <p:grpSpPr>
          <a:xfrm>
            <a:off x="8834855" y="2643824"/>
            <a:ext cx="1101425" cy="999544"/>
            <a:chOff x="9156683" y="1601466"/>
            <a:chExt cx="1101425" cy="999544"/>
          </a:xfrm>
        </p:grpSpPr>
        <p:pic>
          <p:nvPicPr>
            <p:cNvPr id="4131" name="图片 4130">
              <a:extLst>
                <a:ext uri="{FF2B5EF4-FFF2-40B4-BE49-F238E27FC236}">
                  <a16:creationId xmlns:a16="http://schemas.microsoft.com/office/drawing/2014/main" id="{872C0EC4-E268-4187-9643-9529669C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683" y="1601466"/>
              <a:ext cx="856905" cy="856905"/>
            </a:xfrm>
            <a:prstGeom prst="rect">
              <a:avLst/>
            </a:prstGeom>
          </p:spPr>
        </p:pic>
        <p:pic>
          <p:nvPicPr>
            <p:cNvPr id="4137" name="图片 4136">
              <a:extLst>
                <a:ext uri="{FF2B5EF4-FFF2-40B4-BE49-F238E27FC236}">
                  <a16:creationId xmlns:a16="http://schemas.microsoft.com/office/drawing/2014/main" id="{87EF5246-2B3F-4AAB-B7D4-D89F38F7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564" y="2046466"/>
              <a:ext cx="554544" cy="554544"/>
            </a:xfrm>
            <a:prstGeom prst="rect">
              <a:avLst/>
            </a:prstGeom>
          </p:spPr>
        </p:pic>
      </p:grp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62EAE00-264E-4AB5-972F-A1D1A078E547}"/>
              </a:ext>
            </a:extLst>
          </p:cNvPr>
          <p:cNvCxnSpPr>
            <a:cxnSpLocks/>
            <a:stCxn id="4131" idx="0"/>
          </p:cNvCxnSpPr>
          <p:nvPr/>
        </p:nvCxnSpPr>
        <p:spPr>
          <a:xfrm flipH="1" flipV="1">
            <a:off x="7328138" y="2050874"/>
            <a:ext cx="1935170" cy="59295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C6DCE6C-CC1E-4407-89C3-BEF79A07974A}"/>
              </a:ext>
            </a:extLst>
          </p:cNvPr>
          <p:cNvSpPr txBox="1"/>
          <p:nvPr/>
        </p:nvSpPr>
        <p:spPr>
          <a:xfrm rot="916377">
            <a:off x="7537070" y="2021021"/>
            <a:ext cx="200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Queries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71BDCC9-0B7A-49D4-9F99-C10BA1BF73E0}"/>
              </a:ext>
            </a:extLst>
          </p:cNvPr>
          <p:cNvSpPr txBox="1"/>
          <p:nvPr/>
        </p:nvSpPr>
        <p:spPr>
          <a:xfrm rot="523640">
            <a:off x="7725648" y="2631446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415D0BFA-AC97-4888-9CF2-433C6A7E40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640">
            <a:off x="7247373" y="2343841"/>
            <a:ext cx="495317" cy="495317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404B2B8-1F3A-44EC-9FE5-9E46A8C1A03E}"/>
              </a:ext>
            </a:extLst>
          </p:cNvPr>
          <p:cNvCxnSpPr>
            <a:cxnSpLocks/>
          </p:cNvCxnSpPr>
          <p:nvPr/>
        </p:nvCxnSpPr>
        <p:spPr>
          <a:xfrm flipH="1">
            <a:off x="7359979" y="3619777"/>
            <a:ext cx="1919948" cy="658208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ECCB391B-B004-45F7-94BD-B1046DC5EC16}"/>
              </a:ext>
            </a:extLst>
          </p:cNvPr>
          <p:cNvCxnSpPr>
            <a:cxnSpLocks/>
          </p:cNvCxnSpPr>
          <p:nvPr/>
        </p:nvCxnSpPr>
        <p:spPr>
          <a:xfrm flipV="1">
            <a:off x="7772233" y="3513348"/>
            <a:ext cx="1024696" cy="181894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018DF41A-E739-49B5-AF01-9D528C5D8801}"/>
              </a:ext>
            </a:extLst>
          </p:cNvPr>
          <p:cNvSpPr txBox="1"/>
          <p:nvPr/>
        </p:nvSpPr>
        <p:spPr>
          <a:xfrm rot="20464605">
            <a:off x="7562238" y="3851047"/>
            <a:ext cx="20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 Queries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2A447BFB-1FE3-4882-9D7E-EEF0D669F679}"/>
              </a:ext>
            </a:extLst>
          </p:cNvPr>
          <p:cNvSpPr txBox="1"/>
          <p:nvPr/>
        </p:nvSpPr>
        <p:spPr>
          <a:xfrm rot="20926805">
            <a:off x="7773036" y="3211657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20" name="图片 219">
            <a:extLst>
              <a:ext uri="{FF2B5EF4-FFF2-40B4-BE49-F238E27FC236}">
                <a16:creationId xmlns:a16="http://schemas.microsoft.com/office/drawing/2014/main" id="{FEE4C8E1-55F6-4BFC-AA58-FD36DA664B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6805">
            <a:off x="7282360" y="3524685"/>
            <a:ext cx="495317" cy="49531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E12DE20-CA8C-4E42-9C20-183C0D84EC4D}"/>
              </a:ext>
            </a:extLst>
          </p:cNvPr>
          <p:cNvCxnSpPr>
            <a:cxnSpLocks/>
          </p:cNvCxnSpPr>
          <p:nvPr/>
        </p:nvCxnSpPr>
        <p:spPr>
          <a:xfrm flipV="1">
            <a:off x="4116770" y="3166955"/>
            <a:ext cx="4608000" cy="3987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EF9340B-7A77-4A98-A342-62DC58E760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4046" y="1811258"/>
            <a:ext cx="2201133" cy="129531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FEECB19B-4E8B-4E63-95BA-69CB1199B349}"/>
              </a:ext>
            </a:extLst>
          </p:cNvPr>
          <p:cNvSpPr txBox="1"/>
          <p:nvPr/>
        </p:nvSpPr>
        <p:spPr>
          <a:xfrm>
            <a:off x="1506994" y="1434310"/>
            <a:ext cx="285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Bus Locations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08E445-1F9E-4A45-9CCD-443408BFE7A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605" r="12101" b="17074"/>
          <a:stretch/>
        </p:blipFill>
        <p:spPr>
          <a:xfrm>
            <a:off x="1800767" y="3222332"/>
            <a:ext cx="2193993" cy="13113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241FD0E5-CDA8-40A0-A81C-4A500AEE7175}"/>
              </a:ext>
            </a:extLst>
          </p:cNvPr>
          <p:cNvSpPr txBox="1"/>
          <p:nvPr/>
        </p:nvSpPr>
        <p:spPr>
          <a:xfrm>
            <a:off x="4017998" y="3372076"/>
            <a:ext cx="11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One-time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  Write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0AC3A7-2CE2-466D-8F29-EC527BA3DF81}"/>
              </a:ext>
            </a:extLst>
          </p:cNvPr>
          <p:cNvCxnSpPr>
            <a:cxnSpLocks/>
          </p:cNvCxnSpPr>
          <p:nvPr/>
        </p:nvCxnSpPr>
        <p:spPr>
          <a:xfrm flipV="1">
            <a:off x="4104025" y="2227326"/>
            <a:ext cx="939087" cy="1146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B64FA20-0095-471D-A6FE-B7E4E614CB2A}"/>
              </a:ext>
            </a:extLst>
          </p:cNvPr>
          <p:cNvCxnSpPr>
            <a:cxnSpLocks/>
          </p:cNvCxnSpPr>
          <p:nvPr/>
        </p:nvCxnSpPr>
        <p:spPr>
          <a:xfrm flipV="1">
            <a:off x="4085303" y="4083264"/>
            <a:ext cx="939087" cy="1146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6143DA8-E68B-40F0-A8FC-F794F77D105E}"/>
              </a:ext>
            </a:extLst>
          </p:cNvPr>
          <p:cNvCxnSpPr>
            <a:cxnSpLocks/>
          </p:cNvCxnSpPr>
          <p:nvPr/>
        </p:nvCxnSpPr>
        <p:spPr>
          <a:xfrm>
            <a:off x="7774500" y="2537542"/>
            <a:ext cx="1024696" cy="181894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图片 4127">
            <a:extLst>
              <a:ext uri="{FF2B5EF4-FFF2-40B4-BE49-F238E27FC236}">
                <a16:creationId xmlns:a16="http://schemas.microsoft.com/office/drawing/2014/main" id="{A66C92B6-D698-496F-BB7A-F8FE50E48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5" y="1127533"/>
            <a:ext cx="3039034" cy="178865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18DAF84E-2C63-4AA3-8758-249AB103D4F7}"/>
              </a:ext>
            </a:extLst>
          </p:cNvPr>
          <p:cNvSpPr/>
          <p:nvPr/>
        </p:nvSpPr>
        <p:spPr>
          <a:xfrm>
            <a:off x="954727" y="1059751"/>
            <a:ext cx="3093284" cy="1877295"/>
          </a:xfrm>
          <a:prstGeom prst="rect">
            <a:avLst/>
          </a:prstGeom>
          <a:solidFill>
            <a:schemeClr val="accent4">
              <a:lumMod val="50000"/>
              <a:alpha val="3000"/>
            </a:schemeClr>
          </a:solidFill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12966170" y="93586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12977602" y="93586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15103507" y="3200735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14921355" y="4666429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14828176" y="4636595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590" y="6617343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3836474" y="5157995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12262756" y="5404744"/>
            <a:ext cx="878970" cy="7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13843817" y="2150714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900" y="2493319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12200414" y="4470832"/>
            <a:ext cx="2905354" cy="180886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12192000" y="2466876"/>
            <a:ext cx="2913768" cy="180886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27353" y="3939560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13181057" y="2743418"/>
            <a:ext cx="1798092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13092119" y="2716135"/>
            <a:ext cx="19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13190920" y="3643368"/>
            <a:ext cx="1788332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13277044" y="3605363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13221712" y="465459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13190920" y="4591234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rtation Planning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135" y="4568646"/>
            <a:ext cx="733640" cy="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EF30884B-AE6F-49A3-AD52-CBCB77CF3134}"/>
              </a:ext>
            </a:extLst>
          </p:cNvPr>
          <p:cNvGrpSpPr/>
          <p:nvPr/>
        </p:nvGrpSpPr>
        <p:grpSpPr>
          <a:xfrm>
            <a:off x="15665830" y="847425"/>
            <a:ext cx="2020778" cy="707886"/>
            <a:chOff x="5632023" y="483552"/>
            <a:chExt cx="2020778" cy="707886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3D2A0C3-F19F-4C85-8D0D-7AB8FB70BD73}"/>
                </a:ext>
              </a:extLst>
            </p:cNvPr>
            <p:cNvSpPr/>
            <p:nvPr/>
          </p:nvSpPr>
          <p:spPr>
            <a:xfrm>
              <a:off x="5649836" y="553871"/>
              <a:ext cx="1941328" cy="57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BEF52A-331B-4F58-9749-3D20F723F8DF}"/>
                </a:ext>
              </a:extLst>
            </p:cNvPr>
            <p:cNvSpPr txBox="1"/>
            <p:nvPr/>
          </p:nvSpPr>
          <p:spPr>
            <a:xfrm>
              <a:off x="5632023" y="483552"/>
              <a:ext cx="2020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Sydney Real-time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Bus Locations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2628" y="2988854"/>
            <a:ext cx="400109" cy="400109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5323160" y="2690905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F1E95980-B37A-4E46-96EE-FA146527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04" y="1136594"/>
            <a:ext cx="1201346" cy="120134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F8B7448-12EC-4619-9D9D-E084BF7313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87" y="3473975"/>
            <a:ext cx="1382221" cy="1448208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F410CBA3-1DB3-4829-919C-E919B45F9CBE}"/>
              </a:ext>
            </a:extLst>
          </p:cNvPr>
          <p:cNvSpPr txBox="1"/>
          <p:nvPr/>
        </p:nvSpPr>
        <p:spPr>
          <a:xfrm>
            <a:off x="5043669" y="801534"/>
            <a:ext cx="113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A69D47-C254-4C47-9AF4-03F97A91953E}"/>
              </a:ext>
            </a:extLst>
          </p:cNvPr>
          <p:cNvSpPr txBox="1"/>
          <p:nvPr/>
        </p:nvSpPr>
        <p:spPr>
          <a:xfrm>
            <a:off x="4758096" y="4722128"/>
            <a:ext cx="17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Persistant Store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1CE74199-982D-4FA3-B0AB-BF25BF183AC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6455" r="2157" b="9332"/>
          <a:stretch/>
        </p:blipFill>
        <p:spPr>
          <a:xfrm>
            <a:off x="4054828" y="1490708"/>
            <a:ext cx="1073499" cy="627303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05840D56-B3D4-44FE-835C-3C8C3367CBEA}"/>
              </a:ext>
            </a:extLst>
          </p:cNvPr>
          <p:cNvSpPr txBox="1"/>
          <p:nvPr/>
        </p:nvSpPr>
        <p:spPr>
          <a:xfrm>
            <a:off x="4049191" y="2011613"/>
            <a:ext cx="11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Frequent Writes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47BF0BB4-16AE-4D37-9D61-100C89221F2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6" t="1" b="54846"/>
          <a:stretch/>
        </p:blipFill>
        <p:spPr>
          <a:xfrm>
            <a:off x="4259436" y="1126310"/>
            <a:ext cx="593038" cy="4404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1100887" y="1907159"/>
            <a:ext cx="2261083" cy="743821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rgbClr val="002060">
                <a:alpha val="95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BC6CECC-3AE8-442E-8749-6BC361CFCB45}"/>
              </a:ext>
            </a:extLst>
          </p:cNvPr>
          <p:cNvSpPr txBox="1"/>
          <p:nvPr/>
        </p:nvSpPr>
        <p:spPr>
          <a:xfrm>
            <a:off x="6069606" y="1268447"/>
            <a:ext cx="115122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8D5625-1AB3-43B0-9FBF-01F85EFD5D6B}"/>
              </a:ext>
            </a:extLst>
          </p:cNvPr>
          <p:cNvSpPr txBox="1"/>
          <p:nvPr/>
        </p:nvSpPr>
        <p:spPr>
          <a:xfrm>
            <a:off x="6090138" y="3762513"/>
            <a:ext cx="115096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</a:p>
        </p:txBody>
      </p:sp>
      <p:pic>
        <p:nvPicPr>
          <p:cNvPr id="4099" name="图片 4098">
            <a:extLst>
              <a:ext uri="{FF2B5EF4-FFF2-40B4-BE49-F238E27FC236}">
                <a16:creationId xmlns:a16="http://schemas.microsoft.com/office/drawing/2014/main" id="{165A843E-A32F-4816-9706-67B50A3D71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77" y="3513348"/>
            <a:ext cx="658025" cy="658025"/>
          </a:xfrm>
          <a:prstGeom prst="rect">
            <a:avLst/>
          </a:prstGeom>
        </p:spPr>
      </p:pic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8050D75-4A2E-4B67-A9E0-D67A351CE354}"/>
              </a:ext>
            </a:extLst>
          </p:cNvPr>
          <p:cNvSpPr/>
          <p:nvPr/>
        </p:nvSpPr>
        <p:spPr>
          <a:xfrm>
            <a:off x="13220962" y="551283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13117894" y="5442652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19" name="图片 4118">
            <a:extLst>
              <a:ext uri="{FF2B5EF4-FFF2-40B4-BE49-F238E27FC236}">
                <a16:creationId xmlns:a16="http://schemas.microsoft.com/office/drawing/2014/main" id="{07E3CE10-6965-4C83-9EC6-1A932A9619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5" y="3062068"/>
            <a:ext cx="3078560" cy="1851033"/>
          </a:xfrm>
          <a:prstGeom prst="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0FD7DF-7E25-40E1-92E1-64BDE140C11E}"/>
              </a:ext>
            </a:extLst>
          </p:cNvPr>
          <p:cNvCxnSpPr>
            <a:cxnSpLocks/>
          </p:cNvCxnSpPr>
          <p:nvPr/>
        </p:nvCxnSpPr>
        <p:spPr>
          <a:xfrm flipH="1">
            <a:off x="1814368" y="2667469"/>
            <a:ext cx="252557" cy="118243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7" name="组合 4146">
            <a:extLst>
              <a:ext uri="{FF2B5EF4-FFF2-40B4-BE49-F238E27FC236}">
                <a16:creationId xmlns:a16="http://schemas.microsoft.com/office/drawing/2014/main" id="{FF843378-6D37-40FC-8C18-B6D9FB7F9468}"/>
              </a:ext>
            </a:extLst>
          </p:cNvPr>
          <p:cNvGrpSpPr/>
          <p:nvPr/>
        </p:nvGrpSpPr>
        <p:grpSpPr>
          <a:xfrm>
            <a:off x="8559933" y="2412190"/>
            <a:ext cx="1201962" cy="1053379"/>
            <a:chOff x="9156683" y="1601466"/>
            <a:chExt cx="1101425" cy="999544"/>
          </a:xfrm>
        </p:grpSpPr>
        <p:pic>
          <p:nvPicPr>
            <p:cNvPr id="4131" name="图片 4130">
              <a:extLst>
                <a:ext uri="{FF2B5EF4-FFF2-40B4-BE49-F238E27FC236}">
                  <a16:creationId xmlns:a16="http://schemas.microsoft.com/office/drawing/2014/main" id="{872C0EC4-E268-4187-9643-9529669C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683" y="1601466"/>
              <a:ext cx="856905" cy="856905"/>
            </a:xfrm>
            <a:prstGeom prst="rect">
              <a:avLst/>
            </a:prstGeom>
          </p:spPr>
        </p:pic>
        <p:pic>
          <p:nvPicPr>
            <p:cNvPr id="4137" name="图片 4136">
              <a:extLst>
                <a:ext uri="{FF2B5EF4-FFF2-40B4-BE49-F238E27FC236}">
                  <a16:creationId xmlns:a16="http://schemas.microsoft.com/office/drawing/2014/main" id="{87EF5246-2B3F-4AAB-B7D4-D89F38F7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564" y="2046466"/>
              <a:ext cx="554544" cy="554544"/>
            </a:xfrm>
            <a:prstGeom prst="rect">
              <a:avLst/>
            </a:prstGeom>
          </p:spPr>
        </p:pic>
      </p:grp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62EAE00-264E-4AB5-972F-A1D1A078E547}"/>
              </a:ext>
            </a:extLst>
          </p:cNvPr>
          <p:cNvCxnSpPr>
            <a:cxnSpLocks/>
            <a:stCxn id="4131" idx="0"/>
          </p:cNvCxnSpPr>
          <p:nvPr/>
        </p:nvCxnSpPr>
        <p:spPr>
          <a:xfrm flipH="1" flipV="1">
            <a:off x="7277102" y="1354100"/>
            <a:ext cx="1750392" cy="105809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DE23D02-9CCC-4174-86C8-DD67B5D6FD4A}"/>
              </a:ext>
            </a:extLst>
          </p:cNvPr>
          <p:cNvCxnSpPr>
            <a:cxnSpLocks/>
          </p:cNvCxnSpPr>
          <p:nvPr/>
        </p:nvCxnSpPr>
        <p:spPr>
          <a:xfrm>
            <a:off x="7787926" y="1988184"/>
            <a:ext cx="772007" cy="475696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C6DCE6C-CC1E-4407-89C3-BEF79A07974A}"/>
              </a:ext>
            </a:extLst>
          </p:cNvPr>
          <p:cNvSpPr txBox="1"/>
          <p:nvPr/>
        </p:nvSpPr>
        <p:spPr>
          <a:xfrm rot="1928646">
            <a:off x="7887245" y="1544520"/>
            <a:ext cx="9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71BDCC9-0B7A-49D4-9F99-C10BA1BF73E0}"/>
              </a:ext>
            </a:extLst>
          </p:cNvPr>
          <p:cNvSpPr txBox="1"/>
          <p:nvPr/>
        </p:nvSpPr>
        <p:spPr>
          <a:xfrm rot="2045621">
            <a:off x="7617866" y="2223193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415D0BFA-AC97-4888-9CF2-433C6A7E40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43" y="1735343"/>
            <a:ext cx="495317" cy="495317"/>
          </a:xfrm>
          <a:prstGeom prst="rect">
            <a:avLst/>
          </a:prstGeom>
        </p:spPr>
      </p:pic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FACC7456-D53B-4A44-BBFB-895177B24633}"/>
              </a:ext>
            </a:extLst>
          </p:cNvPr>
          <p:cNvCxnSpPr>
            <a:cxnSpLocks/>
            <a:stCxn id="4131" idx="2"/>
          </p:cNvCxnSpPr>
          <p:nvPr/>
        </p:nvCxnSpPr>
        <p:spPr>
          <a:xfrm flipH="1">
            <a:off x="7274524" y="3315248"/>
            <a:ext cx="1752970" cy="1191477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9D763B05-4505-4C1E-9B53-C83A0A7F595C}"/>
              </a:ext>
            </a:extLst>
          </p:cNvPr>
          <p:cNvCxnSpPr>
            <a:cxnSpLocks/>
          </p:cNvCxnSpPr>
          <p:nvPr/>
        </p:nvCxnSpPr>
        <p:spPr>
          <a:xfrm flipV="1">
            <a:off x="7797938" y="3221104"/>
            <a:ext cx="694035" cy="504359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ABD950EE-66B4-4675-B89E-2FBDAC601828}"/>
              </a:ext>
            </a:extLst>
          </p:cNvPr>
          <p:cNvSpPr txBox="1"/>
          <p:nvPr/>
        </p:nvSpPr>
        <p:spPr>
          <a:xfrm rot="19349663" flipH="1">
            <a:off x="7889000" y="3827840"/>
            <a:ext cx="9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pic>
        <p:nvPicPr>
          <p:cNvPr id="234" name="图片 233">
            <a:extLst>
              <a:ext uri="{FF2B5EF4-FFF2-40B4-BE49-F238E27FC236}">
                <a16:creationId xmlns:a16="http://schemas.microsoft.com/office/drawing/2014/main" id="{52BBCFA5-C9A8-4886-AA12-3619EE0ED2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73" y="3676056"/>
            <a:ext cx="495317" cy="495317"/>
          </a:xfrm>
          <a:prstGeom prst="rect">
            <a:avLst/>
          </a:prstGeom>
        </p:spPr>
      </p:pic>
      <p:sp>
        <p:nvSpPr>
          <p:cNvPr id="164" name="文本框 163">
            <a:extLst>
              <a:ext uri="{FF2B5EF4-FFF2-40B4-BE49-F238E27FC236}">
                <a16:creationId xmlns:a16="http://schemas.microsoft.com/office/drawing/2014/main" id="{181508C8-C0EE-4417-9A22-D6416E089283}"/>
              </a:ext>
            </a:extLst>
          </p:cNvPr>
          <p:cNvSpPr txBox="1"/>
          <p:nvPr/>
        </p:nvSpPr>
        <p:spPr>
          <a:xfrm>
            <a:off x="5528778" y="2973331"/>
            <a:ext cx="35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  <a:endParaRPr lang="zh-CN" altLang="en-US" sz="2400" b="1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F69FFC5-6895-4274-83C2-BD60D37FBCAB}"/>
              </a:ext>
            </a:extLst>
          </p:cNvPr>
          <p:cNvSpPr txBox="1"/>
          <p:nvPr/>
        </p:nvSpPr>
        <p:spPr>
          <a:xfrm>
            <a:off x="4987288" y="2567714"/>
            <a:ext cx="12065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Data</a:t>
            </a:r>
            <a:endParaRPr lang="zh-CN" altLang="en-US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D94C77B-10EC-4F9B-8499-659579DF5C22}"/>
              </a:ext>
            </a:extLst>
          </p:cNvPr>
          <p:cNvCxnSpPr>
            <a:cxnSpLocks/>
          </p:cNvCxnSpPr>
          <p:nvPr/>
        </p:nvCxnSpPr>
        <p:spPr>
          <a:xfrm flipH="1">
            <a:off x="5838825" y="2201864"/>
            <a:ext cx="477054" cy="37941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A25D88B5-AD12-4AAF-91F1-168AD9C8B12D}"/>
              </a:ext>
            </a:extLst>
          </p:cNvPr>
          <p:cNvCxnSpPr>
            <a:cxnSpLocks/>
          </p:cNvCxnSpPr>
          <p:nvPr/>
        </p:nvCxnSpPr>
        <p:spPr>
          <a:xfrm>
            <a:off x="5558867" y="2957782"/>
            <a:ext cx="1" cy="638740"/>
          </a:xfrm>
          <a:prstGeom prst="straightConnector1">
            <a:avLst/>
          </a:prstGeom>
          <a:ln w="53975" cap="flat">
            <a:solidFill>
              <a:srgbClr val="FF0000"/>
            </a:solidFill>
            <a:prstDash val="sysDot"/>
            <a:miter lim="800000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0E2272F3-430D-4AB4-8722-FB488CF2956A}"/>
              </a:ext>
            </a:extLst>
          </p:cNvPr>
          <p:cNvSpPr txBox="1"/>
          <p:nvPr/>
        </p:nvSpPr>
        <p:spPr>
          <a:xfrm rot="19423849">
            <a:off x="7499621" y="3112232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12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图片 4127">
            <a:extLst>
              <a:ext uri="{FF2B5EF4-FFF2-40B4-BE49-F238E27FC236}">
                <a16:creationId xmlns:a16="http://schemas.microsoft.com/office/drawing/2014/main" id="{A66C92B6-D698-496F-BB7A-F8FE50E48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7" y="1347702"/>
            <a:ext cx="3039034" cy="178865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18DAF84E-2C63-4AA3-8758-249AB103D4F7}"/>
              </a:ext>
            </a:extLst>
          </p:cNvPr>
          <p:cNvSpPr/>
          <p:nvPr/>
        </p:nvSpPr>
        <p:spPr>
          <a:xfrm>
            <a:off x="935677" y="1335976"/>
            <a:ext cx="3049251" cy="1796737"/>
          </a:xfrm>
          <a:prstGeom prst="rect">
            <a:avLst/>
          </a:prstGeom>
          <a:solidFill>
            <a:schemeClr val="accent4">
              <a:lumMod val="50000"/>
              <a:alpha val="3000"/>
            </a:schemeClr>
          </a:solidFill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12966170" y="93586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12977602" y="93586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15103507" y="3200735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14921355" y="4666429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14828176" y="4636595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590" y="6617343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3836474" y="5157995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12262756" y="5404744"/>
            <a:ext cx="878970" cy="7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13843817" y="2150714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900" y="2493319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12200414" y="4470832"/>
            <a:ext cx="2905354" cy="180886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12192000" y="2466876"/>
            <a:ext cx="2913768" cy="180886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27353" y="3939560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13181057" y="2743418"/>
            <a:ext cx="1798092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13092119" y="2716135"/>
            <a:ext cx="19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13190920" y="3643368"/>
            <a:ext cx="1788332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13277044" y="3605363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13221712" y="465459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13190920" y="4591234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rtation Planning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135" y="4568646"/>
            <a:ext cx="733640" cy="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EF30884B-AE6F-49A3-AD52-CBCB77CF3134}"/>
              </a:ext>
            </a:extLst>
          </p:cNvPr>
          <p:cNvGrpSpPr/>
          <p:nvPr/>
        </p:nvGrpSpPr>
        <p:grpSpPr>
          <a:xfrm>
            <a:off x="15665830" y="847425"/>
            <a:ext cx="2020778" cy="707886"/>
            <a:chOff x="5632023" y="483552"/>
            <a:chExt cx="2020778" cy="707886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3D2A0C3-F19F-4C85-8D0D-7AB8FB70BD73}"/>
                </a:ext>
              </a:extLst>
            </p:cNvPr>
            <p:cNvSpPr/>
            <p:nvPr/>
          </p:nvSpPr>
          <p:spPr>
            <a:xfrm>
              <a:off x="5649836" y="553871"/>
              <a:ext cx="1941328" cy="57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BEF52A-331B-4F58-9749-3D20F723F8DF}"/>
                </a:ext>
              </a:extLst>
            </p:cNvPr>
            <p:cNvSpPr txBox="1"/>
            <p:nvPr/>
          </p:nvSpPr>
          <p:spPr>
            <a:xfrm>
              <a:off x="5632023" y="483552"/>
              <a:ext cx="2020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Sydney Real-time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Bus Locations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2628" y="2988854"/>
            <a:ext cx="400109" cy="400109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5323160" y="2690905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F1E95980-B37A-4E46-96EE-FA146527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04" y="1584269"/>
            <a:ext cx="1201346" cy="120134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F8B7448-12EC-4619-9D9D-E084BF7313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87" y="3473975"/>
            <a:ext cx="1382221" cy="1448208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F410CBA3-1DB3-4829-919C-E919B45F9CBE}"/>
              </a:ext>
            </a:extLst>
          </p:cNvPr>
          <p:cNvSpPr txBox="1"/>
          <p:nvPr/>
        </p:nvSpPr>
        <p:spPr>
          <a:xfrm>
            <a:off x="5035114" y="1201356"/>
            <a:ext cx="113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A69D47-C254-4C47-9AF4-03F97A91953E}"/>
              </a:ext>
            </a:extLst>
          </p:cNvPr>
          <p:cNvSpPr txBox="1"/>
          <p:nvPr/>
        </p:nvSpPr>
        <p:spPr>
          <a:xfrm>
            <a:off x="4758096" y="4722128"/>
            <a:ext cx="17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Persistant Store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1CE74199-982D-4FA3-B0AB-BF25BF183AC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6455" r="2157" b="9332"/>
          <a:stretch/>
        </p:blipFill>
        <p:spPr>
          <a:xfrm>
            <a:off x="4016728" y="1938383"/>
            <a:ext cx="1073499" cy="627303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05840D56-B3D4-44FE-835C-3C8C3367CBEA}"/>
              </a:ext>
            </a:extLst>
          </p:cNvPr>
          <p:cNvSpPr txBox="1"/>
          <p:nvPr/>
        </p:nvSpPr>
        <p:spPr>
          <a:xfrm>
            <a:off x="4030141" y="2459288"/>
            <a:ext cx="11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Frequent Writes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47BF0BB4-16AE-4D37-9D61-100C89221F2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6" t="1" b="54846"/>
          <a:stretch/>
        </p:blipFill>
        <p:spPr>
          <a:xfrm>
            <a:off x="4240386" y="1573985"/>
            <a:ext cx="593038" cy="4404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1053617" y="2127519"/>
            <a:ext cx="2261083" cy="743821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rgbClr val="002060">
                <a:alpha val="95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BC6CECC-3AE8-442E-8749-6BC361CFCB45}"/>
              </a:ext>
            </a:extLst>
          </p:cNvPr>
          <p:cNvSpPr txBox="1"/>
          <p:nvPr/>
        </p:nvSpPr>
        <p:spPr>
          <a:xfrm>
            <a:off x="6069606" y="1716122"/>
            <a:ext cx="115122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箭头: 下 123">
            <a:extLst>
              <a:ext uri="{FF2B5EF4-FFF2-40B4-BE49-F238E27FC236}">
                <a16:creationId xmlns:a16="http://schemas.microsoft.com/office/drawing/2014/main" id="{1EF68DC5-E1E4-4824-AE54-AA10F0658BF5}"/>
              </a:ext>
            </a:extLst>
          </p:cNvPr>
          <p:cNvSpPr/>
          <p:nvPr/>
        </p:nvSpPr>
        <p:spPr>
          <a:xfrm>
            <a:off x="5392238" y="2850511"/>
            <a:ext cx="321415" cy="732778"/>
          </a:xfrm>
          <a:prstGeom prst="downArrow">
            <a:avLst>
              <a:gd name="adj1" fmla="val 25436"/>
              <a:gd name="adj2" fmla="val 564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E31AF07-02CB-4929-B9BC-515B6FACD445}"/>
              </a:ext>
            </a:extLst>
          </p:cNvPr>
          <p:cNvSpPr txBox="1"/>
          <p:nvPr/>
        </p:nvSpPr>
        <p:spPr>
          <a:xfrm>
            <a:off x="5645126" y="2951693"/>
            <a:ext cx="100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Flushing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8D5625-1AB3-43B0-9FBF-01F85EFD5D6B}"/>
              </a:ext>
            </a:extLst>
          </p:cNvPr>
          <p:cNvSpPr txBox="1"/>
          <p:nvPr/>
        </p:nvSpPr>
        <p:spPr>
          <a:xfrm>
            <a:off x="6118713" y="3762513"/>
            <a:ext cx="115096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</a:p>
        </p:txBody>
      </p:sp>
      <p:pic>
        <p:nvPicPr>
          <p:cNvPr id="4099" name="图片 4098">
            <a:extLst>
              <a:ext uri="{FF2B5EF4-FFF2-40B4-BE49-F238E27FC236}">
                <a16:creationId xmlns:a16="http://schemas.microsoft.com/office/drawing/2014/main" id="{165A843E-A32F-4816-9706-67B50A3D71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77" y="3513348"/>
            <a:ext cx="658025" cy="658025"/>
          </a:xfrm>
          <a:prstGeom prst="rect">
            <a:avLst/>
          </a:prstGeom>
        </p:spPr>
      </p:pic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8050D75-4A2E-4B67-A9E0-D67A351CE354}"/>
              </a:ext>
            </a:extLst>
          </p:cNvPr>
          <p:cNvSpPr/>
          <p:nvPr/>
        </p:nvSpPr>
        <p:spPr>
          <a:xfrm>
            <a:off x="13220962" y="5512837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13117894" y="5442652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19" name="图片 4118">
            <a:extLst>
              <a:ext uri="{FF2B5EF4-FFF2-40B4-BE49-F238E27FC236}">
                <a16:creationId xmlns:a16="http://schemas.microsoft.com/office/drawing/2014/main" id="{07E3CE10-6965-4C83-9EC6-1A932A9619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0" y="3233519"/>
            <a:ext cx="3009900" cy="1809750"/>
          </a:xfrm>
          <a:prstGeom prst="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0FD7DF-7E25-40E1-92E1-64BDE140C11E}"/>
              </a:ext>
            </a:extLst>
          </p:cNvPr>
          <p:cNvCxnSpPr>
            <a:cxnSpLocks/>
          </p:cNvCxnSpPr>
          <p:nvPr/>
        </p:nvCxnSpPr>
        <p:spPr>
          <a:xfrm flipH="1">
            <a:off x="1784422" y="2913205"/>
            <a:ext cx="263453" cy="110472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7" name="组合 4146">
            <a:extLst>
              <a:ext uri="{FF2B5EF4-FFF2-40B4-BE49-F238E27FC236}">
                <a16:creationId xmlns:a16="http://schemas.microsoft.com/office/drawing/2014/main" id="{FF843378-6D37-40FC-8C18-B6D9FB7F9468}"/>
              </a:ext>
            </a:extLst>
          </p:cNvPr>
          <p:cNvGrpSpPr/>
          <p:nvPr/>
        </p:nvGrpSpPr>
        <p:grpSpPr>
          <a:xfrm>
            <a:off x="9023333" y="1687191"/>
            <a:ext cx="1101425" cy="999544"/>
            <a:chOff x="9156683" y="1601466"/>
            <a:chExt cx="1101425" cy="999544"/>
          </a:xfrm>
        </p:grpSpPr>
        <p:pic>
          <p:nvPicPr>
            <p:cNvPr id="4131" name="图片 4130">
              <a:extLst>
                <a:ext uri="{FF2B5EF4-FFF2-40B4-BE49-F238E27FC236}">
                  <a16:creationId xmlns:a16="http://schemas.microsoft.com/office/drawing/2014/main" id="{872C0EC4-E268-4187-9643-9529669C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683" y="1601466"/>
              <a:ext cx="856905" cy="856905"/>
            </a:xfrm>
            <a:prstGeom prst="rect">
              <a:avLst/>
            </a:prstGeom>
          </p:spPr>
        </p:pic>
        <p:pic>
          <p:nvPicPr>
            <p:cNvPr id="4137" name="图片 4136">
              <a:extLst>
                <a:ext uri="{FF2B5EF4-FFF2-40B4-BE49-F238E27FC236}">
                  <a16:creationId xmlns:a16="http://schemas.microsoft.com/office/drawing/2014/main" id="{87EF5246-2B3F-4AAB-B7D4-D89F38F7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564" y="2046466"/>
              <a:ext cx="554544" cy="554544"/>
            </a:xfrm>
            <a:prstGeom prst="rect">
              <a:avLst/>
            </a:prstGeom>
          </p:spPr>
        </p:pic>
      </p:grp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62EAE00-264E-4AB5-972F-A1D1A078E547}"/>
              </a:ext>
            </a:extLst>
          </p:cNvPr>
          <p:cNvCxnSpPr>
            <a:cxnSpLocks/>
          </p:cNvCxnSpPr>
          <p:nvPr/>
        </p:nvCxnSpPr>
        <p:spPr>
          <a:xfrm flipH="1">
            <a:off x="7296150" y="1926287"/>
            <a:ext cx="1657351" cy="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DE23D02-9CCC-4174-86C8-DD67B5D6FD4A}"/>
              </a:ext>
            </a:extLst>
          </p:cNvPr>
          <p:cNvCxnSpPr>
            <a:cxnSpLocks/>
          </p:cNvCxnSpPr>
          <p:nvPr/>
        </p:nvCxnSpPr>
        <p:spPr>
          <a:xfrm>
            <a:off x="7856947" y="2302998"/>
            <a:ext cx="1081275" cy="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C6DCE6C-CC1E-4407-89C3-BEF79A07974A}"/>
              </a:ext>
            </a:extLst>
          </p:cNvPr>
          <p:cNvSpPr txBox="1"/>
          <p:nvPr/>
        </p:nvSpPr>
        <p:spPr>
          <a:xfrm>
            <a:off x="7783113" y="1512794"/>
            <a:ext cx="9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71BDCC9-0B7A-49D4-9F99-C10BA1BF73E0}"/>
              </a:ext>
            </a:extLst>
          </p:cNvPr>
          <p:cNvSpPr txBox="1"/>
          <p:nvPr/>
        </p:nvSpPr>
        <p:spPr>
          <a:xfrm>
            <a:off x="7895923" y="2343419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415D0BFA-AC97-4888-9CF2-433C6A7E40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97" y="2095806"/>
            <a:ext cx="495317" cy="495317"/>
          </a:xfrm>
          <a:prstGeom prst="rect">
            <a:avLst/>
          </a:prstGeom>
        </p:spPr>
      </p:pic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72C9A7BB-7400-46B9-85B8-670DACD2D09D}"/>
              </a:ext>
            </a:extLst>
          </p:cNvPr>
          <p:cNvGrpSpPr/>
          <p:nvPr/>
        </p:nvGrpSpPr>
        <p:grpSpPr>
          <a:xfrm>
            <a:off x="9023333" y="3754116"/>
            <a:ext cx="1101425" cy="999544"/>
            <a:chOff x="9156683" y="1601466"/>
            <a:chExt cx="1101425" cy="999544"/>
          </a:xfrm>
        </p:grpSpPr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F2053F9D-B212-4708-A4EC-9A17DF018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683" y="1601466"/>
              <a:ext cx="856905" cy="856905"/>
            </a:xfrm>
            <a:prstGeom prst="rect">
              <a:avLst/>
            </a:prstGeom>
          </p:spPr>
        </p:pic>
        <p:pic>
          <p:nvPicPr>
            <p:cNvPr id="215" name="图片 214">
              <a:extLst>
                <a:ext uri="{FF2B5EF4-FFF2-40B4-BE49-F238E27FC236}">
                  <a16:creationId xmlns:a16="http://schemas.microsoft.com/office/drawing/2014/main" id="{570D3185-7596-41F9-9EF8-9B07BF7DD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564" y="2046466"/>
              <a:ext cx="554544" cy="554544"/>
            </a:xfrm>
            <a:prstGeom prst="rect">
              <a:avLst/>
            </a:prstGeom>
          </p:spPr>
        </p:pic>
      </p:grp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404B2B8-1F3A-44EC-9FE5-9E46A8C1A03E}"/>
              </a:ext>
            </a:extLst>
          </p:cNvPr>
          <p:cNvCxnSpPr>
            <a:cxnSpLocks/>
          </p:cNvCxnSpPr>
          <p:nvPr/>
        </p:nvCxnSpPr>
        <p:spPr>
          <a:xfrm flipH="1">
            <a:off x="7296150" y="3993212"/>
            <a:ext cx="1657351" cy="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ECCB391B-B004-45F7-94BD-B1046DC5EC16}"/>
              </a:ext>
            </a:extLst>
          </p:cNvPr>
          <p:cNvCxnSpPr>
            <a:cxnSpLocks/>
          </p:cNvCxnSpPr>
          <p:nvPr/>
        </p:nvCxnSpPr>
        <p:spPr>
          <a:xfrm>
            <a:off x="7856947" y="4369923"/>
            <a:ext cx="1081275" cy="0"/>
          </a:xfrm>
          <a:prstGeom prst="straightConnector1">
            <a:avLst/>
          </a:prstGeom>
          <a:ln w="53975" cap="flat">
            <a:solidFill>
              <a:schemeClr val="tx1"/>
            </a:solidFill>
            <a:miter lim="800000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018DF41A-E739-49B5-AF01-9D528C5D8801}"/>
              </a:ext>
            </a:extLst>
          </p:cNvPr>
          <p:cNvSpPr txBox="1"/>
          <p:nvPr/>
        </p:nvSpPr>
        <p:spPr>
          <a:xfrm>
            <a:off x="7783113" y="3579719"/>
            <a:ext cx="9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2A447BFB-1FE3-4882-9D7E-EEF0D669F679}"/>
              </a:ext>
            </a:extLst>
          </p:cNvPr>
          <p:cNvSpPr txBox="1"/>
          <p:nvPr/>
        </p:nvSpPr>
        <p:spPr>
          <a:xfrm>
            <a:off x="7895923" y="4410344"/>
            <a:ext cx="10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20" name="图片 219">
            <a:extLst>
              <a:ext uri="{FF2B5EF4-FFF2-40B4-BE49-F238E27FC236}">
                <a16:creationId xmlns:a16="http://schemas.microsoft.com/office/drawing/2014/main" id="{FEE4C8E1-55F6-4BFC-AA58-FD36DA664B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97" y="4162731"/>
            <a:ext cx="495317" cy="4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图片 4127">
            <a:extLst>
              <a:ext uri="{FF2B5EF4-FFF2-40B4-BE49-F238E27FC236}">
                <a16:creationId xmlns:a16="http://schemas.microsoft.com/office/drawing/2014/main" id="{A66C92B6-D698-496F-BB7A-F8FE50E48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8" y="966355"/>
            <a:ext cx="3039034" cy="178865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18DAF84E-2C63-4AA3-8758-249AB103D4F7}"/>
              </a:ext>
            </a:extLst>
          </p:cNvPr>
          <p:cNvSpPr/>
          <p:nvPr/>
        </p:nvSpPr>
        <p:spPr>
          <a:xfrm>
            <a:off x="1920186" y="957971"/>
            <a:ext cx="3049251" cy="1796737"/>
          </a:xfrm>
          <a:prstGeom prst="rect">
            <a:avLst/>
          </a:prstGeom>
          <a:solidFill>
            <a:schemeClr val="accent4">
              <a:lumMod val="50000"/>
              <a:alpha val="3000"/>
            </a:schemeClr>
          </a:solidFill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12966170" y="93586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12977602" y="93586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14227374" y="3197750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14045222" y="4663444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13952043" y="4633610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457" y="6614358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2960341" y="5155010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8662335" y="3893537"/>
            <a:ext cx="878970" cy="7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12967684" y="2147729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479" y="982112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8599993" y="2959625"/>
            <a:ext cx="2905354" cy="180886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8591579" y="955669"/>
            <a:ext cx="2913768" cy="180886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51220" y="3936575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9580636" y="1232211"/>
            <a:ext cx="1798092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9491698" y="1204928"/>
            <a:ext cx="19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9590499" y="2132161"/>
            <a:ext cx="1788332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9676623" y="2094156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9621291" y="3143390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9590499" y="3080027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rtation Planning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14" y="3057439"/>
            <a:ext cx="733640" cy="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EF30884B-AE6F-49A3-AD52-CBCB77CF3134}"/>
              </a:ext>
            </a:extLst>
          </p:cNvPr>
          <p:cNvGrpSpPr/>
          <p:nvPr/>
        </p:nvGrpSpPr>
        <p:grpSpPr>
          <a:xfrm>
            <a:off x="15665830" y="847425"/>
            <a:ext cx="2020778" cy="707886"/>
            <a:chOff x="5632023" y="483552"/>
            <a:chExt cx="2020778" cy="707886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3D2A0C3-F19F-4C85-8D0D-7AB8FB70BD73}"/>
                </a:ext>
              </a:extLst>
            </p:cNvPr>
            <p:cNvSpPr/>
            <p:nvPr/>
          </p:nvSpPr>
          <p:spPr>
            <a:xfrm>
              <a:off x="5649836" y="553871"/>
              <a:ext cx="1941328" cy="57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BEF52A-331B-4F58-9749-3D20F723F8DF}"/>
                </a:ext>
              </a:extLst>
            </p:cNvPr>
            <p:cNvSpPr txBox="1"/>
            <p:nvPr/>
          </p:nvSpPr>
          <p:spPr>
            <a:xfrm>
              <a:off x="5632023" y="483552"/>
              <a:ext cx="2020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Sydney Real-time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Bus Locations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56495" y="2985869"/>
            <a:ext cx="400109" cy="400109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4447027" y="2687920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F1E95980-B37A-4E46-96EE-FA146527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04" y="1260419"/>
            <a:ext cx="1201346" cy="120134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F8B7448-12EC-4619-9D9D-E084BF7313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87" y="3150125"/>
            <a:ext cx="1382221" cy="1448208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F410CBA3-1DB3-4829-919C-E919B45F9CBE}"/>
              </a:ext>
            </a:extLst>
          </p:cNvPr>
          <p:cNvSpPr txBox="1"/>
          <p:nvPr/>
        </p:nvSpPr>
        <p:spPr>
          <a:xfrm>
            <a:off x="6025714" y="877506"/>
            <a:ext cx="113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A69D47-C254-4C47-9AF4-03F97A91953E}"/>
              </a:ext>
            </a:extLst>
          </p:cNvPr>
          <p:cNvSpPr txBox="1"/>
          <p:nvPr/>
        </p:nvSpPr>
        <p:spPr>
          <a:xfrm>
            <a:off x="5748696" y="4398278"/>
            <a:ext cx="17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Persistant Store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1CE74199-982D-4FA3-B0AB-BF25BF183AC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6455" r="2157" b="9332"/>
          <a:stretch/>
        </p:blipFill>
        <p:spPr>
          <a:xfrm>
            <a:off x="5007328" y="1614533"/>
            <a:ext cx="1073499" cy="627303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05840D56-B3D4-44FE-835C-3C8C3367CBEA}"/>
              </a:ext>
            </a:extLst>
          </p:cNvPr>
          <p:cNvSpPr txBox="1"/>
          <p:nvPr/>
        </p:nvSpPr>
        <p:spPr>
          <a:xfrm>
            <a:off x="5020741" y="2135438"/>
            <a:ext cx="11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Frequent Writes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47BF0BB4-16AE-4D37-9D61-100C89221F2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6" t="1" b="54846"/>
          <a:stretch/>
        </p:blipFill>
        <p:spPr>
          <a:xfrm>
            <a:off x="5230986" y="1250135"/>
            <a:ext cx="593038" cy="4404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2044217" y="1746519"/>
            <a:ext cx="2261083" cy="743821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rgbClr val="002060">
                <a:alpha val="95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BC6CECC-3AE8-442E-8749-6BC361CFCB45}"/>
              </a:ext>
            </a:extLst>
          </p:cNvPr>
          <p:cNvSpPr txBox="1"/>
          <p:nvPr/>
        </p:nvSpPr>
        <p:spPr>
          <a:xfrm>
            <a:off x="7060206" y="1392272"/>
            <a:ext cx="115122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箭头: 下 123">
            <a:extLst>
              <a:ext uri="{FF2B5EF4-FFF2-40B4-BE49-F238E27FC236}">
                <a16:creationId xmlns:a16="http://schemas.microsoft.com/office/drawing/2014/main" id="{1EF68DC5-E1E4-4824-AE54-AA10F0658BF5}"/>
              </a:ext>
            </a:extLst>
          </p:cNvPr>
          <p:cNvSpPr/>
          <p:nvPr/>
        </p:nvSpPr>
        <p:spPr>
          <a:xfrm>
            <a:off x="6382838" y="2526661"/>
            <a:ext cx="321415" cy="732778"/>
          </a:xfrm>
          <a:prstGeom prst="downArrow">
            <a:avLst>
              <a:gd name="adj1" fmla="val 25436"/>
              <a:gd name="adj2" fmla="val 564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E31AF07-02CB-4929-B9BC-515B6FACD445}"/>
              </a:ext>
            </a:extLst>
          </p:cNvPr>
          <p:cNvSpPr txBox="1"/>
          <p:nvPr/>
        </p:nvSpPr>
        <p:spPr>
          <a:xfrm>
            <a:off x="6635727" y="2627843"/>
            <a:ext cx="81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8D5625-1AB3-43B0-9FBF-01F85EFD5D6B}"/>
              </a:ext>
            </a:extLst>
          </p:cNvPr>
          <p:cNvSpPr txBox="1"/>
          <p:nvPr/>
        </p:nvSpPr>
        <p:spPr>
          <a:xfrm>
            <a:off x="7109313" y="3438663"/>
            <a:ext cx="115096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</a:p>
        </p:txBody>
      </p:sp>
      <p:pic>
        <p:nvPicPr>
          <p:cNvPr id="4099" name="图片 4098">
            <a:extLst>
              <a:ext uri="{FF2B5EF4-FFF2-40B4-BE49-F238E27FC236}">
                <a16:creationId xmlns:a16="http://schemas.microsoft.com/office/drawing/2014/main" id="{165A843E-A32F-4816-9706-67B50A3D71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56" y="2002141"/>
            <a:ext cx="658025" cy="658025"/>
          </a:xfrm>
          <a:prstGeom prst="rect">
            <a:avLst/>
          </a:prstGeom>
        </p:spPr>
      </p:pic>
      <p:pic>
        <p:nvPicPr>
          <p:cNvPr id="4105" name="图片 4104">
            <a:extLst>
              <a:ext uri="{FF2B5EF4-FFF2-40B4-BE49-F238E27FC236}">
                <a16:creationId xmlns:a16="http://schemas.microsoft.com/office/drawing/2014/main" id="{9ADD9B28-9071-4766-8DA9-E3A2FC4C4D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6412" y="1681078"/>
            <a:ext cx="345717" cy="345717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2774432-8192-4EAB-98BF-37B4F55837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6683" y="3732184"/>
            <a:ext cx="345717" cy="345717"/>
          </a:xfrm>
          <a:prstGeom prst="rect">
            <a:avLst/>
          </a:prstGeom>
        </p:spPr>
      </p:pic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8050D75-4A2E-4B67-A9E0-D67A351CE354}"/>
              </a:ext>
            </a:extLst>
          </p:cNvPr>
          <p:cNvSpPr/>
          <p:nvPr/>
        </p:nvSpPr>
        <p:spPr>
          <a:xfrm>
            <a:off x="9620541" y="4001630"/>
            <a:ext cx="1758409" cy="6077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9517473" y="3931445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19" name="图片 4118">
            <a:extLst>
              <a:ext uri="{FF2B5EF4-FFF2-40B4-BE49-F238E27FC236}">
                <a16:creationId xmlns:a16="http://schemas.microsoft.com/office/drawing/2014/main" id="{07E3CE10-6965-4C83-9EC6-1A932A9619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20" y="2947769"/>
            <a:ext cx="3009900" cy="1809750"/>
          </a:xfrm>
          <a:prstGeom prst="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0FD7DF-7E25-40E1-92E1-64BDE140C11E}"/>
              </a:ext>
            </a:extLst>
          </p:cNvPr>
          <p:cNvCxnSpPr>
            <a:cxnSpLocks/>
          </p:cNvCxnSpPr>
          <p:nvPr/>
        </p:nvCxnSpPr>
        <p:spPr>
          <a:xfrm flipH="1">
            <a:off x="2775021" y="2502012"/>
            <a:ext cx="173809" cy="11920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704970F8-F258-48A3-B014-99811E5EE182}"/>
              </a:ext>
            </a:extLst>
          </p:cNvPr>
          <p:cNvSpPr/>
          <p:nvPr/>
        </p:nvSpPr>
        <p:spPr>
          <a:xfrm>
            <a:off x="8603681" y="541021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8598977" y="51977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40388EBE-790B-4FF1-BFBB-377D8E6C6A18}"/>
              </a:ext>
            </a:extLst>
          </p:cNvPr>
          <p:cNvSpPr/>
          <p:nvPr/>
        </p:nvSpPr>
        <p:spPr>
          <a:xfrm>
            <a:off x="5848194" y="5352286"/>
            <a:ext cx="1620000" cy="4404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3A52DB-84F7-4D70-8265-CCB3ED4AA15B}"/>
              </a:ext>
            </a:extLst>
          </p:cNvPr>
          <p:cNvGrpSpPr/>
          <p:nvPr/>
        </p:nvGrpSpPr>
        <p:grpSpPr>
          <a:xfrm>
            <a:off x="4081579" y="4979720"/>
            <a:ext cx="365178" cy="336281"/>
            <a:chOff x="1710197" y="4718659"/>
            <a:chExt cx="365178" cy="33628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1404155-F628-4BA6-A75A-7DCDF346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B53AE9C-9F72-4732-9CF3-E6C632C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B6B55929-11FF-46AA-B875-4BABF8F79681}"/>
              </a:ext>
            </a:extLst>
          </p:cNvPr>
          <p:cNvSpPr/>
          <p:nvPr/>
        </p:nvSpPr>
        <p:spPr>
          <a:xfrm>
            <a:off x="3458309" y="5357948"/>
            <a:ext cx="1620000" cy="4404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3037130" y="502358"/>
            <a:ext cx="4778763" cy="533791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2BD62B-A0F8-4FFB-85AA-66C9CD38736F}"/>
              </a:ext>
            </a:extLst>
          </p:cNvPr>
          <p:cNvSpPr txBox="1"/>
          <p:nvPr/>
        </p:nvSpPr>
        <p:spPr>
          <a:xfrm>
            <a:off x="8657736" y="5393277"/>
            <a:ext cx="246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8610409" y="51977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78630-1D67-4D7C-8531-5E8D226E8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48" y="5338095"/>
            <a:ext cx="519594" cy="5195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DC0C35-9C67-431C-B1BA-0DB88668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07" y="460034"/>
            <a:ext cx="519594" cy="51959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1D4A248-759E-4D66-9261-751A50F7A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731138" y="890705"/>
            <a:ext cx="287696" cy="392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B1192A-A8D0-42F0-BEC6-650BE14745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9" b="2522"/>
          <a:stretch/>
        </p:blipFill>
        <p:spPr>
          <a:xfrm>
            <a:off x="3119312" y="1180629"/>
            <a:ext cx="2245741" cy="3767369"/>
          </a:xfrm>
          <a:prstGeom prst="rect">
            <a:avLst/>
          </a:prstGeom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45C664-4731-4E3B-A5A2-BFD86B42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6" t="2741"/>
          <a:stretch/>
        </p:blipFill>
        <p:spPr>
          <a:xfrm>
            <a:off x="5495349" y="1180629"/>
            <a:ext cx="2246400" cy="3767369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8FF676-A2BD-4E46-BCEA-A5B842B42F35}"/>
              </a:ext>
            </a:extLst>
          </p:cNvPr>
          <p:cNvGrpSpPr/>
          <p:nvPr/>
        </p:nvGrpSpPr>
        <p:grpSpPr>
          <a:xfrm>
            <a:off x="6429950" y="4979720"/>
            <a:ext cx="365178" cy="336281"/>
            <a:chOff x="1710197" y="4718659"/>
            <a:chExt cx="365178" cy="336281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19876E-FAF1-49EA-9A5D-9BFF2FDC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4F43F03-962D-4BF1-8CAC-7CDDC5AF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8153916" y="963708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7471967" y="4095604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7378788" y="4065770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119BEDB-CC61-4C46-A4C8-CC35B1348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33850" y="5060585"/>
            <a:ext cx="287696" cy="392208"/>
          </a:xfrm>
          <a:prstGeom prst="rect">
            <a:avLst/>
          </a:prstGeom>
        </p:spPr>
      </p:pic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816" y="2475396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2740578" y="4426916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8713048" y="4341861"/>
            <a:ext cx="921440" cy="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8690749" y="2239251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118" y="1161610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8021743" y="3310284"/>
            <a:ext cx="3612147" cy="197640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8020819" y="1042686"/>
            <a:ext cx="3612147" cy="197799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31457" y="3208481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3D2A0C3-F19F-4C85-8D0D-7AB8FB70BD73}"/>
              </a:ext>
            </a:extLst>
          </p:cNvPr>
          <p:cNvSpPr/>
          <p:nvPr/>
        </p:nvSpPr>
        <p:spPr>
          <a:xfrm>
            <a:off x="5649836" y="553871"/>
            <a:ext cx="1941328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9884677" y="1367336"/>
            <a:ext cx="1515591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9869414" y="1341444"/>
            <a:ext cx="15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 Location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9885600" y="2328436"/>
            <a:ext cx="1505959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9835309" y="2297212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9776779" y="3591716"/>
            <a:ext cx="1758409" cy="54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9733895" y="3505764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 Arrival Time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73" y="3469474"/>
            <a:ext cx="765914" cy="7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9A55CD9-A695-43DA-97DB-465C91F3CFE4}"/>
              </a:ext>
            </a:extLst>
          </p:cNvPr>
          <p:cNvSpPr/>
          <p:nvPr/>
        </p:nvSpPr>
        <p:spPr>
          <a:xfrm>
            <a:off x="9787162" y="4478601"/>
            <a:ext cx="1756800" cy="54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9690351" y="4399161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BEF52A-331B-4F58-9749-3D20F723F8DF}"/>
              </a:ext>
            </a:extLst>
          </p:cNvPr>
          <p:cNvSpPr txBox="1"/>
          <p:nvPr/>
        </p:nvSpPr>
        <p:spPr>
          <a:xfrm>
            <a:off x="5632023" y="483552"/>
            <a:ext cx="202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Sydney Real-time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 Locations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66C93FD-D046-41F5-8846-440276664EBA}"/>
              </a:ext>
            </a:extLst>
          </p:cNvPr>
          <p:cNvSpPr/>
          <p:nvPr/>
        </p:nvSpPr>
        <p:spPr>
          <a:xfrm>
            <a:off x="3331640" y="553936"/>
            <a:ext cx="177703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5F50248-7B7D-47DB-9A31-D17BC0D207AD}"/>
              </a:ext>
            </a:extLst>
          </p:cNvPr>
          <p:cNvSpPr txBox="1"/>
          <p:nvPr/>
        </p:nvSpPr>
        <p:spPr>
          <a:xfrm>
            <a:off x="3316971" y="487993"/>
            <a:ext cx="186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NYC Real-time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 Locations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33841" y="2962887"/>
            <a:ext cx="400109" cy="400109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0224373" y="2664938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0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704970F8-F258-48A3-B014-99811E5EE182}"/>
              </a:ext>
            </a:extLst>
          </p:cNvPr>
          <p:cNvSpPr/>
          <p:nvPr/>
        </p:nvSpPr>
        <p:spPr>
          <a:xfrm>
            <a:off x="8603681" y="541021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8598977" y="519776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40388EBE-790B-4FF1-BFBB-377D8E6C6A18}"/>
              </a:ext>
            </a:extLst>
          </p:cNvPr>
          <p:cNvSpPr/>
          <p:nvPr/>
        </p:nvSpPr>
        <p:spPr>
          <a:xfrm>
            <a:off x="5848194" y="5352286"/>
            <a:ext cx="1620000" cy="4404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3A52DB-84F7-4D70-8265-CCB3ED4AA15B}"/>
              </a:ext>
            </a:extLst>
          </p:cNvPr>
          <p:cNvGrpSpPr/>
          <p:nvPr/>
        </p:nvGrpSpPr>
        <p:grpSpPr>
          <a:xfrm>
            <a:off x="4081579" y="4979720"/>
            <a:ext cx="365178" cy="336281"/>
            <a:chOff x="1710197" y="4718659"/>
            <a:chExt cx="365178" cy="33628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1404155-F628-4BA6-A75A-7DCDF346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B53AE9C-9F72-4732-9CF3-E6C632C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B6B55929-11FF-46AA-B875-4BABF8F79681}"/>
              </a:ext>
            </a:extLst>
          </p:cNvPr>
          <p:cNvSpPr/>
          <p:nvPr/>
        </p:nvSpPr>
        <p:spPr>
          <a:xfrm>
            <a:off x="3458309" y="5357948"/>
            <a:ext cx="1620000" cy="4404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3037130" y="502358"/>
            <a:ext cx="4778763" cy="533791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A3CC53-2282-40D7-A3D3-0EE112586629}"/>
              </a:ext>
            </a:extLst>
          </p:cNvPr>
          <p:cNvSpPr/>
          <p:nvPr/>
        </p:nvSpPr>
        <p:spPr>
          <a:xfrm>
            <a:off x="558110" y="502358"/>
            <a:ext cx="2369828" cy="533791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2BD62B-A0F8-4FFB-85AA-66C9CD38736F}"/>
              </a:ext>
            </a:extLst>
          </p:cNvPr>
          <p:cNvSpPr txBox="1"/>
          <p:nvPr/>
        </p:nvSpPr>
        <p:spPr>
          <a:xfrm>
            <a:off x="8657736" y="5393277"/>
            <a:ext cx="246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8610409" y="519776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78630-1D67-4D7C-8531-5E8D226E8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48" y="5338095"/>
            <a:ext cx="519594" cy="5195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DC0C35-9C67-431C-B1BA-0DB88668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07" y="460034"/>
            <a:ext cx="519594" cy="51959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1D4A248-759E-4D66-9261-751A50F7A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731138" y="890705"/>
            <a:ext cx="287696" cy="392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B1192A-A8D0-42F0-BEC6-650BE14745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9" b="2522"/>
          <a:stretch/>
        </p:blipFill>
        <p:spPr>
          <a:xfrm>
            <a:off x="3119312" y="1180629"/>
            <a:ext cx="2245741" cy="3767369"/>
          </a:xfrm>
          <a:prstGeom prst="rect">
            <a:avLst/>
          </a:prstGeom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45C664-4731-4E3B-A5A2-BFD86B42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6" t="2741"/>
          <a:stretch/>
        </p:blipFill>
        <p:spPr>
          <a:xfrm>
            <a:off x="5495349" y="1180629"/>
            <a:ext cx="2246400" cy="37673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12DB2E-7681-423B-9D51-0AE04F26F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5571" r="65632" b="3828"/>
          <a:stretch/>
        </p:blipFill>
        <p:spPr bwMode="auto">
          <a:xfrm>
            <a:off x="625408" y="1189338"/>
            <a:ext cx="2251935" cy="3767367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60EAEA-DC83-45CD-B158-EB87A8B4D855}"/>
              </a:ext>
            </a:extLst>
          </p:cNvPr>
          <p:cNvGrpSpPr/>
          <p:nvPr/>
        </p:nvGrpSpPr>
        <p:grpSpPr>
          <a:xfrm>
            <a:off x="1588539" y="4972859"/>
            <a:ext cx="365178" cy="336281"/>
            <a:chOff x="1710197" y="4718659"/>
            <a:chExt cx="365178" cy="33628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DE3959E-01ED-449D-A45A-10282BEF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F4B5666E-C427-425A-B4D6-47CC33F0E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49" name="流程图: 磁盘 48">
            <a:extLst>
              <a:ext uri="{FF2B5EF4-FFF2-40B4-BE49-F238E27FC236}">
                <a16:creationId xmlns:a16="http://schemas.microsoft.com/office/drawing/2014/main" id="{817C5DC9-30AA-457B-AFEC-071A16E6EF9F}"/>
              </a:ext>
            </a:extLst>
          </p:cNvPr>
          <p:cNvSpPr/>
          <p:nvPr/>
        </p:nvSpPr>
        <p:spPr>
          <a:xfrm>
            <a:off x="938496" y="5344275"/>
            <a:ext cx="1620000" cy="4404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8FF676-A2BD-4E46-BCEA-A5B842B42F35}"/>
              </a:ext>
            </a:extLst>
          </p:cNvPr>
          <p:cNvGrpSpPr/>
          <p:nvPr/>
        </p:nvGrpSpPr>
        <p:grpSpPr>
          <a:xfrm>
            <a:off x="6429950" y="4979720"/>
            <a:ext cx="365178" cy="336281"/>
            <a:chOff x="1710197" y="4718659"/>
            <a:chExt cx="365178" cy="336281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19876E-FAF1-49EA-9A5D-9BFF2FDC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4F43F03-962D-4BF1-8CAC-7CDDC5AF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CCD7EA-EF55-4AE2-AD1F-026A52F7EB99}"/>
              </a:ext>
            </a:extLst>
          </p:cNvPr>
          <p:cNvGrpSpPr/>
          <p:nvPr/>
        </p:nvGrpSpPr>
        <p:grpSpPr>
          <a:xfrm>
            <a:off x="8153916" y="963708"/>
            <a:ext cx="419708" cy="2040029"/>
            <a:chOff x="8139830" y="925403"/>
            <a:chExt cx="419708" cy="204002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E7704EE-CFC0-4F6D-9B0F-775D3C1E2670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F4EF9DA-B849-48E8-A3F2-6D854A960948}"/>
                </a:ext>
              </a:extLst>
            </p:cNvPr>
            <p:cNvSpPr txBox="1"/>
            <p:nvPr/>
          </p:nvSpPr>
          <p:spPr>
            <a:xfrm rot="16200000">
              <a:off x="7319870" y="1745363"/>
              <a:ext cx="204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Search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 rot="16200000">
            <a:off x="7471967" y="4095604"/>
            <a:ext cx="1838193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 rot="16200000">
            <a:off x="7378788" y="4065770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119BEDB-CC61-4C46-A4C8-CC35B1348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33850" y="5060585"/>
            <a:ext cx="287696" cy="392208"/>
          </a:xfrm>
          <a:prstGeom prst="rect">
            <a:avLst/>
          </a:prstGeom>
        </p:spPr>
      </p:pic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816" y="2475396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12740578" y="4426916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8713048" y="4341861"/>
            <a:ext cx="921440" cy="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8690749" y="2239251"/>
            <a:ext cx="1027471" cy="6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118" y="1161610"/>
            <a:ext cx="890826" cy="8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8021743" y="3310284"/>
            <a:ext cx="3612147" cy="197640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8020819" y="1042686"/>
            <a:ext cx="3612147" cy="197799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31457" y="3208481"/>
            <a:ext cx="490264" cy="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9DAF7A-B907-40C2-A1D2-0316E4D8C67F}"/>
              </a:ext>
            </a:extLst>
          </p:cNvPr>
          <p:cNvSpPr/>
          <p:nvPr/>
        </p:nvSpPr>
        <p:spPr>
          <a:xfrm>
            <a:off x="2163241" y="2380328"/>
            <a:ext cx="679269" cy="2368732"/>
          </a:xfrm>
          <a:custGeom>
            <a:avLst/>
            <a:gdLst>
              <a:gd name="connsiteX0" fmla="*/ 0 w 679269"/>
              <a:gd name="connsiteY0" fmla="*/ 2368732 h 2368732"/>
              <a:gd name="connsiteX1" fmla="*/ 17417 w 679269"/>
              <a:gd name="connsiteY1" fmla="*/ 2098766 h 2368732"/>
              <a:gd name="connsiteX2" fmla="*/ 17417 w 679269"/>
              <a:gd name="connsiteY2" fmla="*/ 1863634 h 2368732"/>
              <a:gd name="connsiteX3" fmla="*/ 26126 w 679269"/>
              <a:gd name="connsiteY3" fmla="*/ 1689463 h 2368732"/>
              <a:gd name="connsiteX4" fmla="*/ 26126 w 679269"/>
              <a:gd name="connsiteY4" fmla="*/ 1402080 h 2368732"/>
              <a:gd name="connsiteX5" fmla="*/ 34834 w 679269"/>
              <a:gd name="connsiteY5" fmla="*/ 1140823 h 2368732"/>
              <a:gd name="connsiteX6" fmla="*/ 52252 w 679269"/>
              <a:gd name="connsiteY6" fmla="*/ 896983 h 2368732"/>
              <a:gd name="connsiteX7" fmla="*/ 87086 w 679269"/>
              <a:gd name="connsiteY7" fmla="*/ 635726 h 2368732"/>
              <a:gd name="connsiteX8" fmla="*/ 130629 w 679269"/>
              <a:gd name="connsiteY8" fmla="*/ 496389 h 2368732"/>
              <a:gd name="connsiteX9" fmla="*/ 209006 w 679269"/>
              <a:gd name="connsiteY9" fmla="*/ 348343 h 2368732"/>
              <a:gd name="connsiteX10" fmla="*/ 322217 w 679269"/>
              <a:gd name="connsiteY10" fmla="*/ 226423 h 2368732"/>
              <a:gd name="connsiteX11" fmla="*/ 418012 w 679269"/>
              <a:gd name="connsiteY11" fmla="*/ 148046 h 2368732"/>
              <a:gd name="connsiteX12" fmla="*/ 496389 w 679269"/>
              <a:gd name="connsiteY12" fmla="*/ 87086 h 2368732"/>
              <a:gd name="connsiteX13" fmla="*/ 557349 w 679269"/>
              <a:gd name="connsiteY13" fmla="*/ 52252 h 2368732"/>
              <a:gd name="connsiteX14" fmla="*/ 679269 w 679269"/>
              <a:gd name="connsiteY14" fmla="*/ 0 h 23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9269" h="2368732">
                <a:moveTo>
                  <a:pt x="0" y="2368732"/>
                </a:moveTo>
                <a:cubicBezTo>
                  <a:pt x="7257" y="2275840"/>
                  <a:pt x="14514" y="2182949"/>
                  <a:pt x="17417" y="2098766"/>
                </a:cubicBezTo>
                <a:cubicBezTo>
                  <a:pt x="20320" y="2014583"/>
                  <a:pt x="15966" y="1931851"/>
                  <a:pt x="17417" y="1863634"/>
                </a:cubicBezTo>
                <a:cubicBezTo>
                  <a:pt x="18868" y="1795417"/>
                  <a:pt x="24675" y="1766389"/>
                  <a:pt x="26126" y="1689463"/>
                </a:cubicBezTo>
                <a:cubicBezTo>
                  <a:pt x="27578" y="1612537"/>
                  <a:pt x="26126" y="1402080"/>
                  <a:pt x="26126" y="1402080"/>
                </a:cubicBezTo>
                <a:cubicBezTo>
                  <a:pt x="27577" y="1310640"/>
                  <a:pt x="30480" y="1225006"/>
                  <a:pt x="34834" y="1140823"/>
                </a:cubicBezTo>
                <a:cubicBezTo>
                  <a:pt x="39188" y="1056640"/>
                  <a:pt x="43543" y="981166"/>
                  <a:pt x="52252" y="896983"/>
                </a:cubicBezTo>
                <a:cubicBezTo>
                  <a:pt x="60961" y="812800"/>
                  <a:pt x="74023" y="702492"/>
                  <a:pt x="87086" y="635726"/>
                </a:cubicBezTo>
                <a:cubicBezTo>
                  <a:pt x="100149" y="568960"/>
                  <a:pt x="110309" y="544286"/>
                  <a:pt x="130629" y="496389"/>
                </a:cubicBezTo>
                <a:cubicBezTo>
                  <a:pt x="150949" y="448492"/>
                  <a:pt x="177075" y="393337"/>
                  <a:pt x="209006" y="348343"/>
                </a:cubicBezTo>
                <a:cubicBezTo>
                  <a:pt x="240937" y="303349"/>
                  <a:pt x="287383" y="259806"/>
                  <a:pt x="322217" y="226423"/>
                </a:cubicBezTo>
                <a:cubicBezTo>
                  <a:pt x="357051" y="193040"/>
                  <a:pt x="388983" y="171269"/>
                  <a:pt x="418012" y="148046"/>
                </a:cubicBezTo>
                <a:cubicBezTo>
                  <a:pt x="447041" y="124823"/>
                  <a:pt x="473166" y="103052"/>
                  <a:pt x="496389" y="87086"/>
                </a:cubicBezTo>
                <a:cubicBezTo>
                  <a:pt x="519612" y="71120"/>
                  <a:pt x="526869" y="66766"/>
                  <a:pt x="557349" y="52252"/>
                </a:cubicBezTo>
                <a:cubicBezTo>
                  <a:pt x="587829" y="37738"/>
                  <a:pt x="633549" y="18869"/>
                  <a:pt x="679269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3D2A0C3-F19F-4C85-8D0D-7AB8FB70BD73}"/>
              </a:ext>
            </a:extLst>
          </p:cNvPr>
          <p:cNvSpPr/>
          <p:nvPr/>
        </p:nvSpPr>
        <p:spPr>
          <a:xfrm>
            <a:off x="5649836" y="553871"/>
            <a:ext cx="1941328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9884677" y="1367336"/>
            <a:ext cx="1515591" cy="3568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02F5A-9078-47A3-9CF9-448E6B3B6290}"/>
              </a:ext>
            </a:extLst>
          </p:cNvPr>
          <p:cNvSpPr txBox="1"/>
          <p:nvPr/>
        </p:nvSpPr>
        <p:spPr>
          <a:xfrm>
            <a:off x="9869414" y="1341444"/>
            <a:ext cx="15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 Location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552903-CC7A-4ACF-B360-77489678E636}"/>
              </a:ext>
            </a:extLst>
          </p:cNvPr>
          <p:cNvSpPr/>
          <p:nvPr/>
        </p:nvSpPr>
        <p:spPr>
          <a:xfrm>
            <a:off x="9885600" y="2328436"/>
            <a:ext cx="1505959" cy="356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3364E5-B9A8-4256-9AB2-E1929446A1B9}"/>
              </a:ext>
            </a:extLst>
          </p:cNvPr>
          <p:cNvSpPr txBox="1"/>
          <p:nvPr/>
        </p:nvSpPr>
        <p:spPr>
          <a:xfrm>
            <a:off x="9835309" y="2297212"/>
            <a:ext cx="160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45CF07B-AE87-49E9-9B7D-D16BEDF41348}"/>
              </a:ext>
            </a:extLst>
          </p:cNvPr>
          <p:cNvSpPr/>
          <p:nvPr/>
        </p:nvSpPr>
        <p:spPr>
          <a:xfrm>
            <a:off x="9776779" y="3591716"/>
            <a:ext cx="1758409" cy="54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D0638-D7EB-4F44-9B38-B904690B96BD}"/>
              </a:ext>
            </a:extLst>
          </p:cNvPr>
          <p:cNvSpPr txBox="1"/>
          <p:nvPr/>
        </p:nvSpPr>
        <p:spPr>
          <a:xfrm>
            <a:off x="9733895" y="3505764"/>
            <a:ext cx="18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 Arrival Time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us schedule - Free transportation icons">
            <a:extLst>
              <a:ext uri="{FF2B5EF4-FFF2-40B4-BE49-F238E27FC236}">
                <a16:creationId xmlns:a16="http://schemas.microsoft.com/office/drawing/2014/main" id="{7650D21F-7469-4362-AB3C-D2910A7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73" y="3469474"/>
            <a:ext cx="765914" cy="7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9A55CD9-A695-43DA-97DB-465C91F3CFE4}"/>
              </a:ext>
            </a:extLst>
          </p:cNvPr>
          <p:cNvSpPr/>
          <p:nvPr/>
        </p:nvSpPr>
        <p:spPr>
          <a:xfrm>
            <a:off x="9787162" y="4478601"/>
            <a:ext cx="1756800" cy="54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D33B64-D312-4805-8548-27D41EEC2B30}"/>
              </a:ext>
            </a:extLst>
          </p:cNvPr>
          <p:cNvSpPr txBox="1"/>
          <p:nvPr/>
        </p:nvSpPr>
        <p:spPr>
          <a:xfrm>
            <a:off x="9690351" y="4399161"/>
            <a:ext cx="197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Conge-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stion Prediction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BEF52A-331B-4F58-9749-3D20F723F8DF}"/>
              </a:ext>
            </a:extLst>
          </p:cNvPr>
          <p:cNvSpPr txBox="1"/>
          <p:nvPr/>
        </p:nvSpPr>
        <p:spPr>
          <a:xfrm>
            <a:off x="5632023" y="483552"/>
            <a:ext cx="202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Sydney Real-time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 Locations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66C93FD-D046-41F5-8846-440276664EBA}"/>
              </a:ext>
            </a:extLst>
          </p:cNvPr>
          <p:cNvSpPr/>
          <p:nvPr/>
        </p:nvSpPr>
        <p:spPr>
          <a:xfrm>
            <a:off x="3331640" y="553936"/>
            <a:ext cx="177703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5F50248-7B7D-47DB-9A31-D17BC0D207AD}"/>
              </a:ext>
            </a:extLst>
          </p:cNvPr>
          <p:cNvSpPr txBox="1"/>
          <p:nvPr/>
        </p:nvSpPr>
        <p:spPr>
          <a:xfrm>
            <a:off x="3316971" y="487993"/>
            <a:ext cx="186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NYC Real-time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 Locations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F0C61B-E46E-41D9-A97E-C13B6F4A162A}"/>
              </a:ext>
            </a:extLst>
          </p:cNvPr>
          <p:cNvSpPr/>
          <p:nvPr/>
        </p:nvSpPr>
        <p:spPr>
          <a:xfrm>
            <a:off x="938496" y="562675"/>
            <a:ext cx="1579599" cy="5773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C1962BD-E150-49E3-807F-40F15A3E5F1B}"/>
              </a:ext>
            </a:extLst>
          </p:cNvPr>
          <p:cNvSpPr txBox="1"/>
          <p:nvPr/>
        </p:nvSpPr>
        <p:spPr>
          <a:xfrm>
            <a:off x="1045768" y="477452"/>
            <a:ext cx="139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Argoverse </a:t>
            </a:r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Trajectories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6C421E7-6FF3-4162-8FFB-5F18F02F70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33841" y="2962887"/>
            <a:ext cx="400109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C65429-8D33-4135-BEE6-7EBB7DA3ADF0}"/>
                  </a:ext>
                </a:extLst>
              </p:cNvPr>
              <p:cNvSpPr txBox="1"/>
              <p:nvPr/>
            </p:nvSpPr>
            <p:spPr>
              <a:xfrm>
                <a:off x="957004" y="2683934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C65429-8D33-4135-BEE6-7EBB7DA3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4" y="2683934"/>
                <a:ext cx="357051" cy="400110"/>
              </a:xfrm>
              <a:prstGeom prst="rect">
                <a:avLst/>
              </a:prstGeom>
              <a:blipFill>
                <a:blip r:embed="rId17"/>
                <a:stretch>
                  <a:fillRect r="-5085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5B7D8B7-A1B8-480A-B21C-B2A45EED193A}"/>
                  </a:ext>
                </a:extLst>
              </p:cNvPr>
              <p:cNvSpPr txBox="1"/>
              <p:nvPr/>
            </p:nvSpPr>
            <p:spPr>
              <a:xfrm>
                <a:off x="1295649" y="2209734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5B7D8B7-A1B8-480A-B21C-B2A45EED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49" y="2209734"/>
                <a:ext cx="357051" cy="400110"/>
              </a:xfrm>
              <a:prstGeom prst="rect">
                <a:avLst/>
              </a:prstGeom>
              <a:blipFill>
                <a:blip r:embed="rId18"/>
                <a:stretch>
                  <a:fillRect r="-8621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BEAFA55-6D48-4AFA-ABE3-74305660D3C8}"/>
                  </a:ext>
                </a:extLst>
              </p:cNvPr>
              <p:cNvSpPr txBox="1"/>
              <p:nvPr/>
            </p:nvSpPr>
            <p:spPr>
              <a:xfrm>
                <a:off x="1175071" y="1631534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BEAFA55-6D48-4AFA-ABE3-74305660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71" y="1631534"/>
                <a:ext cx="357051" cy="400110"/>
              </a:xfrm>
              <a:prstGeom prst="rect">
                <a:avLst/>
              </a:prstGeom>
              <a:blipFill>
                <a:blip r:embed="rId19"/>
                <a:stretch>
                  <a:fillRect r="-8621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58795CF-6200-4BB0-B4AE-55F4725B415C}"/>
                  </a:ext>
                </a:extLst>
              </p:cNvPr>
              <p:cNvSpPr txBox="1"/>
              <p:nvPr/>
            </p:nvSpPr>
            <p:spPr>
              <a:xfrm>
                <a:off x="1567002" y="3335033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58795CF-6200-4BB0-B4AE-55F4725B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02" y="3335033"/>
                <a:ext cx="357051" cy="400110"/>
              </a:xfrm>
              <a:prstGeom prst="rect">
                <a:avLst/>
              </a:prstGeom>
              <a:blipFill>
                <a:blip r:embed="rId20"/>
                <a:stretch>
                  <a:fillRect r="-5085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E3863A-F930-4D8A-B4AE-BBD6EDC9EBA4}"/>
                  </a:ext>
                </a:extLst>
              </p:cNvPr>
              <p:cNvSpPr txBox="1"/>
              <p:nvPr/>
            </p:nvSpPr>
            <p:spPr>
              <a:xfrm>
                <a:off x="1888415" y="2785174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E3863A-F930-4D8A-B4AE-BBD6EDC9E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15" y="2785174"/>
                <a:ext cx="357051" cy="400110"/>
              </a:xfrm>
              <a:prstGeom prst="rect">
                <a:avLst/>
              </a:prstGeom>
              <a:blipFill>
                <a:blip r:embed="rId21"/>
                <a:stretch>
                  <a:fillRect r="-8621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C4BE84E-58EF-4C58-A5FC-1AB7F37AE841}"/>
                  </a:ext>
                </a:extLst>
              </p:cNvPr>
              <p:cNvSpPr txBox="1"/>
              <p:nvPr/>
            </p:nvSpPr>
            <p:spPr>
              <a:xfrm>
                <a:off x="2077795" y="1788645"/>
                <a:ext cx="357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C4BE84E-58EF-4C58-A5FC-1AB7F37A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5" y="1788645"/>
                <a:ext cx="357051" cy="400110"/>
              </a:xfrm>
              <a:prstGeom prst="rect">
                <a:avLst/>
              </a:prstGeom>
              <a:blipFill>
                <a:blip r:embed="rId22"/>
                <a:stretch>
                  <a:fillRect r="-8621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6FF381-28B7-4117-B9A4-4D34DBF02A15}"/>
              </a:ext>
            </a:extLst>
          </p:cNvPr>
          <p:cNvGrpSpPr/>
          <p:nvPr/>
        </p:nvGrpSpPr>
        <p:grpSpPr>
          <a:xfrm rot="5400000">
            <a:off x="10224373" y="2664938"/>
            <a:ext cx="400110" cy="973142"/>
            <a:chOff x="8084432" y="772568"/>
            <a:chExt cx="534906" cy="229074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1C22632-C969-4A1C-85FD-F33566787635}"/>
                </a:ext>
              </a:extLst>
            </p:cNvPr>
            <p:cNvSpPr/>
            <p:nvPr/>
          </p:nvSpPr>
          <p:spPr>
            <a:xfrm rot="16200000">
              <a:off x="7440641" y="1797773"/>
              <a:ext cx="1837683" cy="40011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E47B50-0699-4E22-9946-DA6A007F97B0}"/>
                </a:ext>
              </a:extLst>
            </p:cNvPr>
            <p:cNvSpPr txBox="1"/>
            <p:nvPr/>
          </p:nvSpPr>
          <p:spPr>
            <a:xfrm rot="16200000">
              <a:off x="7206511" y="1650489"/>
              <a:ext cx="2290748" cy="53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F53D9219-D915-435F-A595-E513BC632542}"/>
              </a:ext>
            </a:extLst>
          </p:cNvPr>
          <p:cNvSpPr/>
          <p:nvPr/>
        </p:nvSpPr>
        <p:spPr>
          <a:xfrm>
            <a:off x="748937" y="2821579"/>
            <a:ext cx="696898" cy="2011680"/>
          </a:xfrm>
          <a:custGeom>
            <a:avLst/>
            <a:gdLst>
              <a:gd name="connsiteX0" fmla="*/ 635726 w 696898"/>
              <a:gd name="connsiteY0" fmla="*/ 2011680 h 2011680"/>
              <a:gd name="connsiteX1" fmla="*/ 635726 w 696898"/>
              <a:gd name="connsiteY1" fmla="*/ 714103 h 2011680"/>
              <a:gd name="connsiteX2" fmla="*/ 0 w 696898"/>
              <a:gd name="connsiteY2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898" h="2011680">
                <a:moveTo>
                  <a:pt x="635726" y="2011680"/>
                </a:moveTo>
                <a:cubicBezTo>
                  <a:pt x="688703" y="1530531"/>
                  <a:pt x="741680" y="1049383"/>
                  <a:pt x="635726" y="714103"/>
                </a:cubicBezTo>
                <a:cubicBezTo>
                  <a:pt x="529772" y="378823"/>
                  <a:pt x="264886" y="18941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94A65F8E-DDA8-4181-B6AA-0021BF74E535}"/>
              </a:ext>
            </a:extLst>
          </p:cNvPr>
          <p:cNvSpPr/>
          <p:nvPr/>
        </p:nvSpPr>
        <p:spPr>
          <a:xfrm>
            <a:off x="714103" y="2508070"/>
            <a:ext cx="1985554" cy="174172"/>
          </a:xfrm>
          <a:custGeom>
            <a:avLst/>
            <a:gdLst>
              <a:gd name="connsiteX0" fmla="*/ 0 w 1985554"/>
              <a:gd name="connsiteY0" fmla="*/ 0 h 174172"/>
              <a:gd name="connsiteX1" fmla="*/ 1428206 w 1985554"/>
              <a:gd name="connsiteY1" fmla="*/ 113212 h 174172"/>
              <a:gd name="connsiteX2" fmla="*/ 1985554 w 1985554"/>
              <a:gd name="connsiteY2" fmla="*/ 174172 h 174172"/>
              <a:gd name="connsiteX3" fmla="*/ 1985554 w 1985554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5554" h="174172">
                <a:moveTo>
                  <a:pt x="0" y="0"/>
                </a:moveTo>
                <a:lnTo>
                  <a:pt x="1428206" y="113212"/>
                </a:lnTo>
                <a:cubicBezTo>
                  <a:pt x="1759132" y="142241"/>
                  <a:pt x="1985554" y="174172"/>
                  <a:pt x="1985554" y="174172"/>
                </a:cubicBezTo>
                <a:lnTo>
                  <a:pt x="1985554" y="174172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14D0F3DA-1336-4911-99BB-923C2D994C20}"/>
              </a:ext>
            </a:extLst>
          </p:cNvPr>
          <p:cNvSpPr/>
          <p:nvPr/>
        </p:nvSpPr>
        <p:spPr>
          <a:xfrm>
            <a:off x="1881066" y="1767090"/>
            <a:ext cx="73120" cy="2961666"/>
          </a:xfrm>
          <a:custGeom>
            <a:avLst/>
            <a:gdLst>
              <a:gd name="connsiteX0" fmla="*/ 69669 w 69669"/>
              <a:gd name="connsiteY0" fmla="*/ 0 h 3152503"/>
              <a:gd name="connsiteX1" fmla="*/ 0 w 69669"/>
              <a:gd name="connsiteY1" fmla="*/ 3152503 h 315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69" h="3152503">
                <a:moveTo>
                  <a:pt x="69669" y="0"/>
                </a:moveTo>
                <a:lnTo>
                  <a:pt x="0" y="3152503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EC8F9D02-3E97-4255-A8E4-1695F1F6305D}"/>
              </a:ext>
            </a:extLst>
          </p:cNvPr>
          <p:cNvSpPr/>
          <p:nvPr/>
        </p:nvSpPr>
        <p:spPr>
          <a:xfrm>
            <a:off x="2290354" y="1445625"/>
            <a:ext cx="148046" cy="3300548"/>
          </a:xfrm>
          <a:custGeom>
            <a:avLst/>
            <a:gdLst>
              <a:gd name="connsiteX0" fmla="*/ 0 w 148046"/>
              <a:gd name="connsiteY0" fmla="*/ 3300548 h 3300548"/>
              <a:gd name="connsiteX1" fmla="*/ 78377 w 148046"/>
              <a:gd name="connsiteY1" fmla="*/ 1654628 h 3300548"/>
              <a:gd name="connsiteX2" fmla="*/ 148046 w 148046"/>
              <a:gd name="connsiteY2" fmla="*/ 0 h 33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46" h="3300548">
                <a:moveTo>
                  <a:pt x="0" y="3300548"/>
                </a:moveTo>
                <a:cubicBezTo>
                  <a:pt x="26851" y="2752633"/>
                  <a:pt x="53703" y="2204719"/>
                  <a:pt x="78377" y="1654628"/>
                </a:cubicBezTo>
                <a:cubicBezTo>
                  <a:pt x="103051" y="1104537"/>
                  <a:pt x="125548" y="552268"/>
                  <a:pt x="148046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F11A99D1-8ED2-4472-BA48-779E319EFBEC}"/>
              </a:ext>
            </a:extLst>
          </p:cNvPr>
          <p:cNvSpPr/>
          <p:nvPr/>
        </p:nvSpPr>
        <p:spPr>
          <a:xfrm>
            <a:off x="670560" y="1280162"/>
            <a:ext cx="1211762" cy="748468"/>
          </a:xfrm>
          <a:custGeom>
            <a:avLst/>
            <a:gdLst>
              <a:gd name="connsiteX0" fmla="*/ 0 w 1211762"/>
              <a:gd name="connsiteY0" fmla="*/ 731520 h 748468"/>
              <a:gd name="connsiteX1" fmla="*/ 1036320 w 1211762"/>
              <a:gd name="connsiteY1" fmla="*/ 653143 h 748468"/>
              <a:gd name="connsiteX2" fmla="*/ 1210491 w 1211762"/>
              <a:gd name="connsiteY2" fmla="*/ 0 h 748468"/>
              <a:gd name="connsiteX3" fmla="*/ 1210491 w 1211762"/>
              <a:gd name="connsiteY3" fmla="*/ 0 h 74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762" h="748468">
                <a:moveTo>
                  <a:pt x="0" y="731520"/>
                </a:moveTo>
                <a:cubicBezTo>
                  <a:pt x="417286" y="753291"/>
                  <a:pt x="834572" y="775063"/>
                  <a:pt x="1036320" y="653143"/>
                </a:cubicBezTo>
                <a:cubicBezTo>
                  <a:pt x="1238068" y="531223"/>
                  <a:pt x="1210491" y="0"/>
                  <a:pt x="1210491" y="0"/>
                </a:cubicBezTo>
                <a:lnTo>
                  <a:pt x="1210491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704970F8-F258-48A3-B014-99811E5EE182}"/>
              </a:ext>
            </a:extLst>
          </p:cNvPr>
          <p:cNvSpPr/>
          <p:nvPr/>
        </p:nvSpPr>
        <p:spPr>
          <a:xfrm>
            <a:off x="8251546" y="4992194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8247279" y="771754"/>
            <a:ext cx="25224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40388EBE-790B-4FF1-BFBB-377D8E6C6A18}"/>
              </a:ext>
            </a:extLst>
          </p:cNvPr>
          <p:cNvSpPr/>
          <p:nvPr/>
        </p:nvSpPr>
        <p:spPr>
          <a:xfrm>
            <a:off x="5872075" y="4975255"/>
            <a:ext cx="1620000" cy="44040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3A52DB-84F7-4D70-8265-CCB3ED4AA15B}"/>
              </a:ext>
            </a:extLst>
          </p:cNvPr>
          <p:cNvGrpSpPr/>
          <p:nvPr/>
        </p:nvGrpSpPr>
        <p:grpSpPr>
          <a:xfrm>
            <a:off x="3995114" y="4584391"/>
            <a:ext cx="365178" cy="336281"/>
            <a:chOff x="1710197" y="4718659"/>
            <a:chExt cx="365178" cy="33628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1404155-F628-4BA6-A75A-7DCDF346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B53AE9C-9F72-4732-9CF3-E6C632C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B6B55929-11FF-46AA-B875-4BABF8F79681}"/>
              </a:ext>
            </a:extLst>
          </p:cNvPr>
          <p:cNvSpPr/>
          <p:nvPr/>
        </p:nvSpPr>
        <p:spPr>
          <a:xfrm>
            <a:off x="3367703" y="4971874"/>
            <a:ext cx="1620000" cy="44040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3000328" y="709909"/>
            <a:ext cx="4814097" cy="474274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A3CC53-2282-40D7-A3D3-0EE112586629}"/>
              </a:ext>
            </a:extLst>
          </p:cNvPr>
          <p:cNvSpPr/>
          <p:nvPr/>
        </p:nvSpPr>
        <p:spPr>
          <a:xfrm>
            <a:off x="423024" y="709909"/>
            <a:ext cx="2374529" cy="474274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2BD62B-A0F8-4FFB-85AA-66C9CD38736F}"/>
              </a:ext>
            </a:extLst>
          </p:cNvPr>
          <p:cNvSpPr txBox="1"/>
          <p:nvPr/>
        </p:nvSpPr>
        <p:spPr>
          <a:xfrm>
            <a:off x="8305601" y="4975255"/>
            <a:ext cx="246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8258711" y="771754"/>
            <a:ext cx="25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78630-1D67-4D7C-8531-5E8D226E8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10" y="4923618"/>
            <a:ext cx="519594" cy="5195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DC0C35-9C67-431C-B1BA-0DB88668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95" y="709909"/>
            <a:ext cx="519594" cy="519594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E7704EE-CFC0-4F6D-9B0F-775D3C1E2670}"/>
              </a:ext>
            </a:extLst>
          </p:cNvPr>
          <p:cNvSpPr/>
          <p:nvPr/>
        </p:nvSpPr>
        <p:spPr>
          <a:xfrm>
            <a:off x="8536533" y="1548045"/>
            <a:ext cx="2005952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>
            <a:off x="8529977" y="4250193"/>
            <a:ext cx="2005952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C1D4A248-759E-4D66-9261-751A50F7A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79440" y="1142683"/>
            <a:ext cx="287696" cy="392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B1192A-A8D0-42F0-BEC6-650BE14745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9" b="2522"/>
          <a:stretch/>
        </p:blipFill>
        <p:spPr>
          <a:xfrm>
            <a:off x="3054833" y="777147"/>
            <a:ext cx="2245741" cy="3767369"/>
          </a:xfrm>
          <a:prstGeom prst="rect">
            <a:avLst/>
          </a:prstGeom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45C664-4731-4E3B-A5A2-BFD86B42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6" t="2741"/>
          <a:stretch/>
        </p:blipFill>
        <p:spPr>
          <a:xfrm>
            <a:off x="5509251" y="777147"/>
            <a:ext cx="2246400" cy="37673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12DB2E-7681-423B-9D51-0AE04F26F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5571" r="65632" b="3828"/>
          <a:stretch/>
        </p:blipFill>
        <p:spPr bwMode="auto">
          <a:xfrm>
            <a:off x="491264" y="777147"/>
            <a:ext cx="2251935" cy="3767367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60EAEA-DC83-45CD-B158-EB87A8B4D855}"/>
              </a:ext>
            </a:extLst>
          </p:cNvPr>
          <p:cNvGrpSpPr/>
          <p:nvPr/>
        </p:nvGrpSpPr>
        <p:grpSpPr>
          <a:xfrm>
            <a:off x="1414264" y="4587643"/>
            <a:ext cx="365178" cy="336281"/>
            <a:chOff x="1710197" y="4718659"/>
            <a:chExt cx="365178" cy="33628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DE3959E-01ED-449D-A45A-10282BEF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F4B5666E-C427-425A-B4D6-47CC33F0E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49" name="流程图: 磁盘 48">
            <a:extLst>
              <a:ext uri="{FF2B5EF4-FFF2-40B4-BE49-F238E27FC236}">
                <a16:creationId xmlns:a16="http://schemas.microsoft.com/office/drawing/2014/main" id="{817C5DC9-30AA-457B-AFEC-071A16E6EF9F}"/>
              </a:ext>
            </a:extLst>
          </p:cNvPr>
          <p:cNvSpPr/>
          <p:nvPr/>
        </p:nvSpPr>
        <p:spPr>
          <a:xfrm>
            <a:off x="786853" y="4975126"/>
            <a:ext cx="1620000" cy="44040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8FF676-A2BD-4E46-BCEA-A5B842B42F35}"/>
              </a:ext>
            </a:extLst>
          </p:cNvPr>
          <p:cNvGrpSpPr/>
          <p:nvPr/>
        </p:nvGrpSpPr>
        <p:grpSpPr>
          <a:xfrm>
            <a:off x="6440342" y="4586663"/>
            <a:ext cx="365178" cy="336281"/>
            <a:chOff x="1710197" y="4718659"/>
            <a:chExt cx="365178" cy="336281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19876E-FAF1-49EA-9A5D-9BFF2FDC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4F43F03-962D-4BF1-8CAC-7CDDC5AF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F4EF9DA-B849-48E8-A3F2-6D854A960948}"/>
              </a:ext>
            </a:extLst>
          </p:cNvPr>
          <p:cNvSpPr txBox="1"/>
          <p:nvPr/>
        </p:nvSpPr>
        <p:spPr>
          <a:xfrm>
            <a:off x="8563827" y="1534396"/>
            <a:ext cx="194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>
            <a:off x="8577241" y="4241723"/>
            <a:ext cx="199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119BEDB-CC61-4C46-A4C8-CC35B1348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1715" y="4625145"/>
            <a:ext cx="287696" cy="392208"/>
          </a:xfrm>
          <a:prstGeom prst="rect">
            <a:avLst/>
          </a:prstGeom>
        </p:spPr>
      </p:pic>
      <p:pic>
        <p:nvPicPr>
          <p:cNvPr id="2058" name="Picture 10" descr="bus logo">
            <a:extLst>
              <a:ext uri="{FF2B5EF4-FFF2-40B4-BE49-F238E27FC236}">
                <a16:creationId xmlns:a16="http://schemas.microsoft.com/office/drawing/2014/main" id="{7EE62CE5-70E1-4E13-812B-724F47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816" y="2475396"/>
            <a:ext cx="1483470" cy="3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diction - Free business and finance ...">
            <a:extLst>
              <a:ext uri="{FF2B5EF4-FFF2-40B4-BE49-F238E27FC236}">
                <a16:creationId xmlns:a16="http://schemas.microsoft.com/office/drawing/2014/main" id="{857ED9BD-D0C8-4E54-9302-45C1AB9C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"/>
          <a:stretch/>
        </p:blipFill>
        <p:spPr bwMode="auto">
          <a:xfrm>
            <a:off x="9678481" y="3411998"/>
            <a:ext cx="807815" cy="80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ffic Congestion Icons - Free in SVG ...">
            <a:extLst>
              <a:ext uri="{FF2B5EF4-FFF2-40B4-BE49-F238E27FC236}">
                <a16:creationId xmlns:a16="http://schemas.microsoft.com/office/drawing/2014/main" id="{7F9F3227-4BB5-4401-8866-8D7876CC8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77" r="835" b="6007"/>
          <a:stretch/>
        </p:blipFill>
        <p:spPr bwMode="auto">
          <a:xfrm>
            <a:off x="8481021" y="3411998"/>
            <a:ext cx="906014" cy="8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Routing Interview Questions and ...">
            <a:extLst>
              <a:ext uri="{FF2B5EF4-FFF2-40B4-BE49-F238E27FC236}">
                <a16:creationId xmlns:a16="http://schemas.microsoft.com/office/drawing/2014/main" id="{7F1F8CCD-D0E1-4244-8643-41C07474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25006" r="7758" b="25322"/>
          <a:stretch/>
        </p:blipFill>
        <p:spPr bwMode="auto">
          <a:xfrm>
            <a:off x="9594997" y="2059978"/>
            <a:ext cx="974784" cy="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s, stop, maps, location, placeholder ...">
            <a:extLst>
              <a:ext uri="{FF2B5EF4-FFF2-40B4-BE49-F238E27FC236}">
                <a16:creationId xmlns:a16="http://schemas.microsoft.com/office/drawing/2014/main" id="{48DDE24F-0649-46E6-9877-7C7B4679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05" y="1974694"/>
            <a:ext cx="789538" cy="7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93EA861-296D-40AD-B28B-DD23F8F29B7A}"/>
              </a:ext>
            </a:extLst>
          </p:cNvPr>
          <p:cNvSpPr/>
          <p:nvPr/>
        </p:nvSpPr>
        <p:spPr>
          <a:xfrm>
            <a:off x="8432107" y="3369237"/>
            <a:ext cx="2181854" cy="1387857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4A07A78-589E-41A3-B4D1-3907A13422ED}"/>
              </a:ext>
            </a:extLst>
          </p:cNvPr>
          <p:cNvSpPr/>
          <p:nvPr/>
        </p:nvSpPr>
        <p:spPr>
          <a:xfrm>
            <a:off x="8425947" y="1403671"/>
            <a:ext cx="2181854" cy="138785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2" descr="Hybrid Icons - Free SVG &amp; PNG Hybrid ...">
            <a:extLst>
              <a:ext uri="{FF2B5EF4-FFF2-40B4-BE49-F238E27FC236}">
                <a16:creationId xmlns:a16="http://schemas.microsoft.com/office/drawing/2014/main" id="{FE463D63-C5B7-47A4-9D01-23BB49C6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54512" y="2815334"/>
            <a:ext cx="544580" cy="54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9DAF7A-B907-40C2-A1D2-0316E4D8C67F}"/>
              </a:ext>
            </a:extLst>
          </p:cNvPr>
          <p:cNvSpPr/>
          <p:nvPr/>
        </p:nvSpPr>
        <p:spPr>
          <a:xfrm>
            <a:off x="2029097" y="1968137"/>
            <a:ext cx="679269" cy="2368732"/>
          </a:xfrm>
          <a:custGeom>
            <a:avLst/>
            <a:gdLst>
              <a:gd name="connsiteX0" fmla="*/ 0 w 679269"/>
              <a:gd name="connsiteY0" fmla="*/ 2368732 h 2368732"/>
              <a:gd name="connsiteX1" fmla="*/ 17417 w 679269"/>
              <a:gd name="connsiteY1" fmla="*/ 2098766 h 2368732"/>
              <a:gd name="connsiteX2" fmla="*/ 17417 w 679269"/>
              <a:gd name="connsiteY2" fmla="*/ 1863634 h 2368732"/>
              <a:gd name="connsiteX3" fmla="*/ 26126 w 679269"/>
              <a:gd name="connsiteY3" fmla="*/ 1689463 h 2368732"/>
              <a:gd name="connsiteX4" fmla="*/ 26126 w 679269"/>
              <a:gd name="connsiteY4" fmla="*/ 1402080 h 2368732"/>
              <a:gd name="connsiteX5" fmla="*/ 34834 w 679269"/>
              <a:gd name="connsiteY5" fmla="*/ 1140823 h 2368732"/>
              <a:gd name="connsiteX6" fmla="*/ 52252 w 679269"/>
              <a:gd name="connsiteY6" fmla="*/ 896983 h 2368732"/>
              <a:gd name="connsiteX7" fmla="*/ 87086 w 679269"/>
              <a:gd name="connsiteY7" fmla="*/ 635726 h 2368732"/>
              <a:gd name="connsiteX8" fmla="*/ 130629 w 679269"/>
              <a:gd name="connsiteY8" fmla="*/ 496389 h 2368732"/>
              <a:gd name="connsiteX9" fmla="*/ 209006 w 679269"/>
              <a:gd name="connsiteY9" fmla="*/ 348343 h 2368732"/>
              <a:gd name="connsiteX10" fmla="*/ 322217 w 679269"/>
              <a:gd name="connsiteY10" fmla="*/ 226423 h 2368732"/>
              <a:gd name="connsiteX11" fmla="*/ 418012 w 679269"/>
              <a:gd name="connsiteY11" fmla="*/ 148046 h 2368732"/>
              <a:gd name="connsiteX12" fmla="*/ 496389 w 679269"/>
              <a:gd name="connsiteY12" fmla="*/ 87086 h 2368732"/>
              <a:gd name="connsiteX13" fmla="*/ 557349 w 679269"/>
              <a:gd name="connsiteY13" fmla="*/ 52252 h 2368732"/>
              <a:gd name="connsiteX14" fmla="*/ 679269 w 679269"/>
              <a:gd name="connsiteY14" fmla="*/ 0 h 23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9269" h="2368732">
                <a:moveTo>
                  <a:pt x="0" y="2368732"/>
                </a:moveTo>
                <a:cubicBezTo>
                  <a:pt x="7257" y="2275840"/>
                  <a:pt x="14514" y="2182949"/>
                  <a:pt x="17417" y="2098766"/>
                </a:cubicBezTo>
                <a:cubicBezTo>
                  <a:pt x="20320" y="2014583"/>
                  <a:pt x="15966" y="1931851"/>
                  <a:pt x="17417" y="1863634"/>
                </a:cubicBezTo>
                <a:cubicBezTo>
                  <a:pt x="18868" y="1795417"/>
                  <a:pt x="24675" y="1766389"/>
                  <a:pt x="26126" y="1689463"/>
                </a:cubicBezTo>
                <a:cubicBezTo>
                  <a:pt x="27578" y="1612537"/>
                  <a:pt x="26126" y="1402080"/>
                  <a:pt x="26126" y="1402080"/>
                </a:cubicBezTo>
                <a:cubicBezTo>
                  <a:pt x="27577" y="1310640"/>
                  <a:pt x="30480" y="1225006"/>
                  <a:pt x="34834" y="1140823"/>
                </a:cubicBezTo>
                <a:cubicBezTo>
                  <a:pt x="39188" y="1056640"/>
                  <a:pt x="43543" y="981166"/>
                  <a:pt x="52252" y="896983"/>
                </a:cubicBezTo>
                <a:cubicBezTo>
                  <a:pt x="60961" y="812800"/>
                  <a:pt x="74023" y="702492"/>
                  <a:pt x="87086" y="635726"/>
                </a:cubicBezTo>
                <a:cubicBezTo>
                  <a:pt x="100149" y="568960"/>
                  <a:pt x="110309" y="544286"/>
                  <a:pt x="130629" y="496389"/>
                </a:cubicBezTo>
                <a:cubicBezTo>
                  <a:pt x="150949" y="448492"/>
                  <a:pt x="177075" y="393337"/>
                  <a:pt x="209006" y="348343"/>
                </a:cubicBezTo>
                <a:cubicBezTo>
                  <a:pt x="240937" y="303349"/>
                  <a:pt x="287383" y="259806"/>
                  <a:pt x="322217" y="226423"/>
                </a:cubicBezTo>
                <a:cubicBezTo>
                  <a:pt x="357051" y="193040"/>
                  <a:pt x="388983" y="171269"/>
                  <a:pt x="418012" y="148046"/>
                </a:cubicBezTo>
                <a:cubicBezTo>
                  <a:pt x="447041" y="124823"/>
                  <a:pt x="473166" y="103052"/>
                  <a:pt x="496389" y="87086"/>
                </a:cubicBezTo>
                <a:cubicBezTo>
                  <a:pt x="519612" y="71120"/>
                  <a:pt x="526869" y="66766"/>
                  <a:pt x="557349" y="52252"/>
                </a:cubicBezTo>
                <a:cubicBezTo>
                  <a:pt x="587829" y="37738"/>
                  <a:pt x="633549" y="18869"/>
                  <a:pt x="679269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24A025-F3CB-4C98-8528-246A57EBFAB9}"/>
              </a:ext>
            </a:extLst>
          </p:cNvPr>
          <p:cNvSpPr/>
          <p:nvPr/>
        </p:nvSpPr>
        <p:spPr>
          <a:xfrm>
            <a:off x="2159726" y="931817"/>
            <a:ext cx="175259" cy="3518263"/>
          </a:xfrm>
          <a:custGeom>
            <a:avLst/>
            <a:gdLst>
              <a:gd name="connsiteX0" fmla="*/ 0 w 175259"/>
              <a:gd name="connsiteY0" fmla="*/ 3518263 h 3518263"/>
              <a:gd name="connsiteX1" fmla="*/ 17417 w 175259"/>
              <a:gd name="connsiteY1" fmla="*/ 3143794 h 3518263"/>
              <a:gd name="connsiteX2" fmla="*/ 34834 w 175259"/>
              <a:gd name="connsiteY2" fmla="*/ 2830286 h 3518263"/>
              <a:gd name="connsiteX3" fmla="*/ 34834 w 175259"/>
              <a:gd name="connsiteY3" fmla="*/ 2560320 h 3518263"/>
              <a:gd name="connsiteX4" fmla="*/ 69668 w 175259"/>
              <a:gd name="connsiteY4" fmla="*/ 2307772 h 3518263"/>
              <a:gd name="connsiteX5" fmla="*/ 87085 w 175259"/>
              <a:gd name="connsiteY5" fmla="*/ 2081349 h 3518263"/>
              <a:gd name="connsiteX6" fmla="*/ 78377 w 175259"/>
              <a:gd name="connsiteY6" fmla="*/ 1828800 h 3518263"/>
              <a:gd name="connsiteX7" fmla="*/ 121920 w 175259"/>
              <a:gd name="connsiteY7" fmla="*/ 1628503 h 3518263"/>
              <a:gd name="connsiteX8" fmla="*/ 165463 w 175259"/>
              <a:gd name="connsiteY8" fmla="*/ 1393372 h 3518263"/>
              <a:gd name="connsiteX9" fmla="*/ 165463 w 175259"/>
              <a:gd name="connsiteY9" fmla="*/ 1140823 h 3518263"/>
              <a:gd name="connsiteX10" fmla="*/ 165463 w 175259"/>
              <a:gd name="connsiteY10" fmla="*/ 862149 h 3518263"/>
              <a:gd name="connsiteX11" fmla="*/ 174171 w 175259"/>
              <a:gd name="connsiteY11" fmla="*/ 557349 h 3518263"/>
              <a:gd name="connsiteX12" fmla="*/ 174171 w 175259"/>
              <a:gd name="connsiteY12" fmla="*/ 200297 h 3518263"/>
              <a:gd name="connsiteX13" fmla="*/ 165463 w 175259"/>
              <a:gd name="connsiteY13" fmla="*/ 0 h 351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5259" h="3518263">
                <a:moveTo>
                  <a:pt x="0" y="3518263"/>
                </a:moveTo>
                <a:cubicBezTo>
                  <a:pt x="5805" y="3388360"/>
                  <a:pt x="11611" y="3258457"/>
                  <a:pt x="17417" y="3143794"/>
                </a:cubicBezTo>
                <a:cubicBezTo>
                  <a:pt x="23223" y="3029131"/>
                  <a:pt x="31931" y="2927532"/>
                  <a:pt x="34834" y="2830286"/>
                </a:cubicBezTo>
                <a:cubicBezTo>
                  <a:pt x="37737" y="2733040"/>
                  <a:pt x="29028" y="2647406"/>
                  <a:pt x="34834" y="2560320"/>
                </a:cubicBezTo>
                <a:cubicBezTo>
                  <a:pt x="40640" y="2473234"/>
                  <a:pt x="60960" y="2387600"/>
                  <a:pt x="69668" y="2307772"/>
                </a:cubicBezTo>
                <a:cubicBezTo>
                  <a:pt x="78376" y="2227944"/>
                  <a:pt x="85634" y="2161178"/>
                  <a:pt x="87085" y="2081349"/>
                </a:cubicBezTo>
                <a:cubicBezTo>
                  <a:pt x="88536" y="2001520"/>
                  <a:pt x="72571" y="1904274"/>
                  <a:pt x="78377" y="1828800"/>
                </a:cubicBezTo>
                <a:cubicBezTo>
                  <a:pt x="84183" y="1753326"/>
                  <a:pt x="107406" y="1701074"/>
                  <a:pt x="121920" y="1628503"/>
                </a:cubicBezTo>
                <a:cubicBezTo>
                  <a:pt x="136434" y="1555932"/>
                  <a:pt x="158206" y="1474652"/>
                  <a:pt x="165463" y="1393372"/>
                </a:cubicBezTo>
                <a:cubicBezTo>
                  <a:pt x="172720" y="1312092"/>
                  <a:pt x="165463" y="1140823"/>
                  <a:pt x="165463" y="1140823"/>
                </a:cubicBezTo>
                <a:cubicBezTo>
                  <a:pt x="165463" y="1052286"/>
                  <a:pt x="164012" y="959395"/>
                  <a:pt x="165463" y="862149"/>
                </a:cubicBezTo>
                <a:cubicBezTo>
                  <a:pt x="166914" y="764903"/>
                  <a:pt x="172720" y="667658"/>
                  <a:pt x="174171" y="557349"/>
                </a:cubicBezTo>
                <a:cubicBezTo>
                  <a:pt x="175622" y="447040"/>
                  <a:pt x="175622" y="293188"/>
                  <a:pt x="174171" y="200297"/>
                </a:cubicBezTo>
                <a:cubicBezTo>
                  <a:pt x="172720" y="107406"/>
                  <a:pt x="169091" y="53703"/>
                  <a:pt x="165463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1A60C1D-B2A6-49A3-A9ED-036980CCB854}"/>
              </a:ext>
            </a:extLst>
          </p:cNvPr>
          <p:cNvSpPr/>
          <p:nvPr/>
        </p:nvSpPr>
        <p:spPr>
          <a:xfrm>
            <a:off x="539931" y="2290354"/>
            <a:ext cx="805018" cy="2185852"/>
          </a:xfrm>
          <a:custGeom>
            <a:avLst/>
            <a:gdLst>
              <a:gd name="connsiteX0" fmla="*/ 775063 w 805018"/>
              <a:gd name="connsiteY0" fmla="*/ 2185852 h 2185852"/>
              <a:gd name="connsiteX1" fmla="*/ 801189 w 805018"/>
              <a:gd name="connsiteY1" fmla="*/ 1672046 h 2185852"/>
              <a:gd name="connsiteX2" fmla="*/ 801189 w 805018"/>
              <a:gd name="connsiteY2" fmla="*/ 1314995 h 2185852"/>
              <a:gd name="connsiteX3" fmla="*/ 766355 w 805018"/>
              <a:gd name="connsiteY3" fmla="*/ 949235 h 2185852"/>
              <a:gd name="connsiteX4" fmla="*/ 722812 w 805018"/>
              <a:gd name="connsiteY4" fmla="*/ 705395 h 2185852"/>
              <a:gd name="connsiteX5" fmla="*/ 644435 w 805018"/>
              <a:gd name="connsiteY5" fmla="*/ 539932 h 2185852"/>
              <a:gd name="connsiteX6" fmla="*/ 548640 w 805018"/>
              <a:gd name="connsiteY6" fmla="*/ 409303 h 2185852"/>
              <a:gd name="connsiteX7" fmla="*/ 461555 w 805018"/>
              <a:gd name="connsiteY7" fmla="*/ 304800 h 2185852"/>
              <a:gd name="connsiteX8" fmla="*/ 400595 w 805018"/>
              <a:gd name="connsiteY8" fmla="*/ 235132 h 2185852"/>
              <a:gd name="connsiteX9" fmla="*/ 261258 w 805018"/>
              <a:gd name="connsiteY9" fmla="*/ 130629 h 2185852"/>
              <a:gd name="connsiteX10" fmla="*/ 174172 w 805018"/>
              <a:gd name="connsiteY10" fmla="*/ 78377 h 2185852"/>
              <a:gd name="connsiteX11" fmla="*/ 78378 w 805018"/>
              <a:gd name="connsiteY11" fmla="*/ 26126 h 2185852"/>
              <a:gd name="connsiteX12" fmla="*/ 0 w 805018"/>
              <a:gd name="connsiteY12" fmla="*/ 0 h 2185852"/>
              <a:gd name="connsiteX13" fmla="*/ 0 w 805018"/>
              <a:gd name="connsiteY13" fmla="*/ 0 h 21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018" h="2185852">
                <a:moveTo>
                  <a:pt x="775063" y="2185852"/>
                </a:moveTo>
                <a:cubicBezTo>
                  <a:pt x="785949" y="2001520"/>
                  <a:pt x="796835" y="1817189"/>
                  <a:pt x="801189" y="1672046"/>
                </a:cubicBezTo>
                <a:cubicBezTo>
                  <a:pt x="805543" y="1526903"/>
                  <a:pt x="806995" y="1435463"/>
                  <a:pt x="801189" y="1314995"/>
                </a:cubicBezTo>
                <a:cubicBezTo>
                  <a:pt x="795383" y="1194527"/>
                  <a:pt x="779418" y="1050835"/>
                  <a:pt x="766355" y="949235"/>
                </a:cubicBezTo>
                <a:cubicBezTo>
                  <a:pt x="753292" y="847635"/>
                  <a:pt x="743132" y="773612"/>
                  <a:pt x="722812" y="705395"/>
                </a:cubicBezTo>
                <a:cubicBezTo>
                  <a:pt x="702492" y="637178"/>
                  <a:pt x="673464" y="589281"/>
                  <a:pt x="644435" y="539932"/>
                </a:cubicBezTo>
                <a:cubicBezTo>
                  <a:pt x="615406" y="490583"/>
                  <a:pt x="579120" y="448492"/>
                  <a:pt x="548640" y="409303"/>
                </a:cubicBezTo>
                <a:cubicBezTo>
                  <a:pt x="518160" y="370114"/>
                  <a:pt x="486229" y="333828"/>
                  <a:pt x="461555" y="304800"/>
                </a:cubicBezTo>
                <a:cubicBezTo>
                  <a:pt x="436881" y="275772"/>
                  <a:pt x="433978" y="264160"/>
                  <a:pt x="400595" y="235132"/>
                </a:cubicBezTo>
                <a:cubicBezTo>
                  <a:pt x="367212" y="206104"/>
                  <a:pt x="298995" y="156755"/>
                  <a:pt x="261258" y="130629"/>
                </a:cubicBezTo>
                <a:cubicBezTo>
                  <a:pt x="223521" y="104503"/>
                  <a:pt x="204652" y="95794"/>
                  <a:pt x="174172" y="78377"/>
                </a:cubicBezTo>
                <a:cubicBezTo>
                  <a:pt x="143692" y="60960"/>
                  <a:pt x="107407" y="39189"/>
                  <a:pt x="78378" y="26126"/>
                </a:cubicBezTo>
                <a:cubicBezTo>
                  <a:pt x="49349" y="130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0F12048-287B-450F-81F8-C2FB4E68E06F}"/>
              </a:ext>
            </a:extLst>
          </p:cNvPr>
          <p:cNvSpPr/>
          <p:nvPr/>
        </p:nvSpPr>
        <p:spPr>
          <a:xfrm>
            <a:off x="548640" y="783771"/>
            <a:ext cx="1550963" cy="811833"/>
          </a:xfrm>
          <a:custGeom>
            <a:avLst/>
            <a:gdLst>
              <a:gd name="connsiteX0" fmla="*/ 0 w 1550963"/>
              <a:gd name="connsiteY0" fmla="*/ 809898 h 811833"/>
              <a:gd name="connsiteX1" fmla="*/ 121920 w 1550963"/>
              <a:gd name="connsiteY1" fmla="*/ 809898 h 811833"/>
              <a:gd name="connsiteX2" fmla="*/ 400594 w 1550963"/>
              <a:gd name="connsiteY2" fmla="*/ 809898 h 811833"/>
              <a:gd name="connsiteX3" fmla="*/ 574766 w 1550963"/>
              <a:gd name="connsiteY3" fmla="*/ 783772 h 811833"/>
              <a:gd name="connsiteX4" fmla="*/ 705394 w 1550963"/>
              <a:gd name="connsiteY4" fmla="*/ 783772 h 811833"/>
              <a:gd name="connsiteX5" fmla="*/ 923109 w 1550963"/>
              <a:gd name="connsiteY5" fmla="*/ 783772 h 811833"/>
              <a:gd name="connsiteX6" fmla="*/ 1132114 w 1550963"/>
              <a:gd name="connsiteY6" fmla="*/ 766355 h 811833"/>
              <a:gd name="connsiteX7" fmla="*/ 1280160 w 1550963"/>
              <a:gd name="connsiteY7" fmla="*/ 731520 h 811833"/>
              <a:gd name="connsiteX8" fmla="*/ 1367246 w 1550963"/>
              <a:gd name="connsiteY8" fmla="*/ 661852 h 811833"/>
              <a:gd name="connsiteX9" fmla="*/ 1445623 w 1550963"/>
              <a:gd name="connsiteY9" fmla="*/ 505098 h 811833"/>
              <a:gd name="connsiteX10" fmla="*/ 1471749 w 1550963"/>
              <a:gd name="connsiteY10" fmla="*/ 418012 h 811833"/>
              <a:gd name="connsiteX11" fmla="*/ 1524000 w 1550963"/>
              <a:gd name="connsiteY11" fmla="*/ 261258 h 811833"/>
              <a:gd name="connsiteX12" fmla="*/ 1541417 w 1550963"/>
              <a:gd name="connsiteY12" fmla="*/ 139338 h 811833"/>
              <a:gd name="connsiteX13" fmla="*/ 1550126 w 1550963"/>
              <a:gd name="connsiteY13" fmla="*/ 52252 h 811833"/>
              <a:gd name="connsiteX14" fmla="*/ 1550126 w 1550963"/>
              <a:gd name="connsiteY14" fmla="*/ 0 h 81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0963" h="811833">
                <a:moveTo>
                  <a:pt x="0" y="809898"/>
                </a:moveTo>
                <a:lnTo>
                  <a:pt x="121920" y="809898"/>
                </a:lnTo>
                <a:cubicBezTo>
                  <a:pt x="188686" y="809898"/>
                  <a:pt x="325120" y="814252"/>
                  <a:pt x="400594" y="809898"/>
                </a:cubicBezTo>
                <a:cubicBezTo>
                  <a:pt x="476068" y="805544"/>
                  <a:pt x="523966" y="788126"/>
                  <a:pt x="574766" y="783772"/>
                </a:cubicBezTo>
                <a:cubicBezTo>
                  <a:pt x="625566" y="779418"/>
                  <a:pt x="705394" y="783772"/>
                  <a:pt x="705394" y="783772"/>
                </a:cubicBezTo>
                <a:cubicBezTo>
                  <a:pt x="763451" y="783772"/>
                  <a:pt x="851989" y="786675"/>
                  <a:pt x="923109" y="783772"/>
                </a:cubicBezTo>
                <a:cubicBezTo>
                  <a:pt x="994229" y="780869"/>
                  <a:pt x="1072606" y="775064"/>
                  <a:pt x="1132114" y="766355"/>
                </a:cubicBezTo>
                <a:cubicBezTo>
                  <a:pt x="1191622" y="757646"/>
                  <a:pt x="1240971" y="748937"/>
                  <a:pt x="1280160" y="731520"/>
                </a:cubicBezTo>
                <a:cubicBezTo>
                  <a:pt x="1319349" y="714103"/>
                  <a:pt x="1339669" y="699589"/>
                  <a:pt x="1367246" y="661852"/>
                </a:cubicBezTo>
                <a:cubicBezTo>
                  <a:pt x="1394823" y="624115"/>
                  <a:pt x="1428206" y="545738"/>
                  <a:pt x="1445623" y="505098"/>
                </a:cubicBezTo>
                <a:cubicBezTo>
                  <a:pt x="1463040" y="464458"/>
                  <a:pt x="1458686" y="458652"/>
                  <a:pt x="1471749" y="418012"/>
                </a:cubicBezTo>
                <a:cubicBezTo>
                  <a:pt x="1484812" y="377372"/>
                  <a:pt x="1512389" y="307704"/>
                  <a:pt x="1524000" y="261258"/>
                </a:cubicBezTo>
                <a:cubicBezTo>
                  <a:pt x="1535611" y="214812"/>
                  <a:pt x="1537063" y="174172"/>
                  <a:pt x="1541417" y="139338"/>
                </a:cubicBezTo>
                <a:cubicBezTo>
                  <a:pt x="1545771" y="104504"/>
                  <a:pt x="1548675" y="75475"/>
                  <a:pt x="1550126" y="52252"/>
                </a:cubicBezTo>
                <a:cubicBezTo>
                  <a:pt x="1551577" y="29029"/>
                  <a:pt x="1550851" y="14514"/>
                  <a:pt x="1550126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5001231-29E5-4838-BED3-5EACE1508E90}"/>
              </a:ext>
            </a:extLst>
          </p:cNvPr>
          <p:cNvSpPr/>
          <p:nvPr/>
        </p:nvSpPr>
        <p:spPr>
          <a:xfrm>
            <a:off x="644435" y="2132315"/>
            <a:ext cx="1994263" cy="19997"/>
          </a:xfrm>
          <a:custGeom>
            <a:avLst/>
            <a:gdLst>
              <a:gd name="connsiteX0" fmla="*/ 0 w 1994263"/>
              <a:gd name="connsiteY0" fmla="*/ 18707 h 19997"/>
              <a:gd name="connsiteX1" fmla="*/ 226423 w 1994263"/>
              <a:gd name="connsiteY1" fmla="*/ 18707 h 19997"/>
              <a:gd name="connsiteX2" fmla="*/ 374469 w 1994263"/>
              <a:gd name="connsiteY2" fmla="*/ 18707 h 19997"/>
              <a:gd name="connsiteX3" fmla="*/ 557349 w 1994263"/>
              <a:gd name="connsiteY3" fmla="*/ 18707 h 19997"/>
              <a:gd name="connsiteX4" fmla="*/ 687977 w 1994263"/>
              <a:gd name="connsiteY4" fmla="*/ 1290 h 19997"/>
              <a:gd name="connsiteX5" fmla="*/ 853440 w 1994263"/>
              <a:gd name="connsiteY5" fmla="*/ 1290 h 19997"/>
              <a:gd name="connsiteX6" fmla="*/ 1088572 w 1994263"/>
              <a:gd name="connsiteY6" fmla="*/ 1290 h 19997"/>
              <a:gd name="connsiteX7" fmla="*/ 1219200 w 1994263"/>
              <a:gd name="connsiteY7" fmla="*/ 9998 h 19997"/>
              <a:gd name="connsiteX8" fmla="*/ 1419497 w 1994263"/>
              <a:gd name="connsiteY8" fmla="*/ 9998 h 19997"/>
              <a:gd name="connsiteX9" fmla="*/ 1706880 w 1994263"/>
              <a:gd name="connsiteY9" fmla="*/ 9998 h 19997"/>
              <a:gd name="connsiteX10" fmla="*/ 1915886 w 1994263"/>
              <a:gd name="connsiteY10" fmla="*/ 9998 h 19997"/>
              <a:gd name="connsiteX11" fmla="*/ 1994263 w 1994263"/>
              <a:gd name="connsiteY11" fmla="*/ 9998 h 1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263" h="19997">
                <a:moveTo>
                  <a:pt x="0" y="18707"/>
                </a:moveTo>
                <a:lnTo>
                  <a:pt x="226423" y="18707"/>
                </a:lnTo>
                <a:lnTo>
                  <a:pt x="374469" y="18707"/>
                </a:lnTo>
                <a:cubicBezTo>
                  <a:pt x="429623" y="18707"/>
                  <a:pt x="505098" y="21610"/>
                  <a:pt x="557349" y="18707"/>
                </a:cubicBezTo>
                <a:cubicBezTo>
                  <a:pt x="609600" y="15804"/>
                  <a:pt x="638629" y="4193"/>
                  <a:pt x="687977" y="1290"/>
                </a:cubicBezTo>
                <a:cubicBezTo>
                  <a:pt x="737325" y="-1613"/>
                  <a:pt x="853440" y="1290"/>
                  <a:pt x="853440" y="1290"/>
                </a:cubicBezTo>
                <a:lnTo>
                  <a:pt x="1088572" y="1290"/>
                </a:lnTo>
                <a:cubicBezTo>
                  <a:pt x="1149532" y="2741"/>
                  <a:pt x="1164046" y="8547"/>
                  <a:pt x="1219200" y="9998"/>
                </a:cubicBezTo>
                <a:cubicBezTo>
                  <a:pt x="1274354" y="11449"/>
                  <a:pt x="1419497" y="9998"/>
                  <a:pt x="1419497" y="9998"/>
                </a:cubicBezTo>
                <a:lnTo>
                  <a:pt x="1706880" y="9998"/>
                </a:lnTo>
                <a:lnTo>
                  <a:pt x="1915886" y="9998"/>
                </a:lnTo>
                <a:lnTo>
                  <a:pt x="1994263" y="9998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ACD1B2D-6411-464F-95BD-7BBC2FE63AE1}"/>
              </a:ext>
            </a:extLst>
          </p:cNvPr>
          <p:cNvSpPr/>
          <p:nvPr/>
        </p:nvSpPr>
        <p:spPr>
          <a:xfrm>
            <a:off x="1706880" y="827314"/>
            <a:ext cx="78377" cy="3605349"/>
          </a:xfrm>
          <a:custGeom>
            <a:avLst/>
            <a:gdLst>
              <a:gd name="connsiteX0" fmla="*/ 69669 w 78377"/>
              <a:gd name="connsiteY0" fmla="*/ 0 h 3605349"/>
              <a:gd name="connsiteX1" fmla="*/ 69669 w 78377"/>
              <a:gd name="connsiteY1" fmla="*/ 296092 h 3605349"/>
              <a:gd name="connsiteX2" fmla="*/ 69669 w 78377"/>
              <a:gd name="connsiteY2" fmla="*/ 435429 h 3605349"/>
              <a:gd name="connsiteX3" fmla="*/ 69669 w 78377"/>
              <a:gd name="connsiteY3" fmla="*/ 548640 h 3605349"/>
              <a:gd name="connsiteX4" fmla="*/ 69669 w 78377"/>
              <a:gd name="connsiteY4" fmla="*/ 687977 h 3605349"/>
              <a:gd name="connsiteX5" fmla="*/ 69669 w 78377"/>
              <a:gd name="connsiteY5" fmla="*/ 827315 h 3605349"/>
              <a:gd name="connsiteX6" fmla="*/ 69669 w 78377"/>
              <a:gd name="connsiteY6" fmla="*/ 992777 h 3605349"/>
              <a:gd name="connsiteX7" fmla="*/ 78377 w 78377"/>
              <a:gd name="connsiteY7" fmla="*/ 1123406 h 3605349"/>
              <a:gd name="connsiteX8" fmla="*/ 69669 w 78377"/>
              <a:gd name="connsiteY8" fmla="*/ 1288869 h 3605349"/>
              <a:gd name="connsiteX9" fmla="*/ 69669 w 78377"/>
              <a:gd name="connsiteY9" fmla="*/ 1524000 h 3605349"/>
              <a:gd name="connsiteX10" fmla="*/ 69669 w 78377"/>
              <a:gd name="connsiteY10" fmla="*/ 1628503 h 3605349"/>
              <a:gd name="connsiteX11" fmla="*/ 60960 w 78377"/>
              <a:gd name="connsiteY11" fmla="*/ 1802675 h 3605349"/>
              <a:gd name="connsiteX12" fmla="*/ 60960 w 78377"/>
              <a:gd name="connsiteY12" fmla="*/ 1994263 h 3605349"/>
              <a:gd name="connsiteX13" fmla="*/ 43543 w 78377"/>
              <a:gd name="connsiteY13" fmla="*/ 2246812 h 3605349"/>
              <a:gd name="connsiteX14" fmla="*/ 43543 w 78377"/>
              <a:gd name="connsiteY14" fmla="*/ 2429692 h 3605349"/>
              <a:gd name="connsiteX15" fmla="*/ 34834 w 78377"/>
              <a:gd name="connsiteY15" fmla="*/ 2664823 h 3605349"/>
              <a:gd name="connsiteX16" fmla="*/ 34834 w 78377"/>
              <a:gd name="connsiteY16" fmla="*/ 2760617 h 3605349"/>
              <a:gd name="connsiteX17" fmla="*/ 8709 w 78377"/>
              <a:gd name="connsiteY17" fmla="*/ 2934789 h 3605349"/>
              <a:gd name="connsiteX18" fmla="*/ 8709 w 78377"/>
              <a:gd name="connsiteY18" fmla="*/ 3143795 h 3605349"/>
              <a:gd name="connsiteX19" fmla="*/ 17417 w 78377"/>
              <a:gd name="connsiteY19" fmla="*/ 3474720 h 3605349"/>
              <a:gd name="connsiteX20" fmla="*/ 17417 w 78377"/>
              <a:gd name="connsiteY20" fmla="*/ 3535680 h 3605349"/>
              <a:gd name="connsiteX21" fmla="*/ 0 w 78377"/>
              <a:gd name="connsiteY21" fmla="*/ 3605349 h 360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377" h="3605349">
                <a:moveTo>
                  <a:pt x="69669" y="0"/>
                </a:moveTo>
                <a:lnTo>
                  <a:pt x="69669" y="296092"/>
                </a:lnTo>
                <a:lnTo>
                  <a:pt x="69669" y="435429"/>
                </a:lnTo>
                <a:lnTo>
                  <a:pt x="69669" y="548640"/>
                </a:lnTo>
                <a:lnTo>
                  <a:pt x="69669" y="687977"/>
                </a:lnTo>
                <a:lnTo>
                  <a:pt x="69669" y="827315"/>
                </a:lnTo>
                <a:cubicBezTo>
                  <a:pt x="69669" y="878115"/>
                  <a:pt x="68218" y="943429"/>
                  <a:pt x="69669" y="992777"/>
                </a:cubicBezTo>
                <a:cubicBezTo>
                  <a:pt x="71120" y="1042125"/>
                  <a:pt x="78377" y="1074057"/>
                  <a:pt x="78377" y="1123406"/>
                </a:cubicBezTo>
                <a:cubicBezTo>
                  <a:pt x="78377" y="1172755"/>
                  <a:pt x="71120" y="1222103"/>
                  <a:pt x="69669" y="1288869"/>
                </a:cubicBezTo>
                <a:cubicBezTo>
                  <a:pt x="68218" y="1355635"/>
                  <a:pt x="69669" y="1524000"/>
                  <a:pt x="69669" y="1524000"/>
                </a:cubicBezTo>
                <a:cubicBezTo>
                  <a:pt x="69669" y="1580606"/>
                  <a:pt x="71120" y="1582057"/>
                  <a:pt x="69669" y="1628503"/>
                </a:cubicBezTo>
                <a:cubicBezTo>
                  <a:pt x="68218" y="1674949"/>
                  <a:pt x="62411" y="1741715"/>
                  <a:pt x="60960" y="1802675"/>
                </a:cubicBezTo>
                <a:cubicBezTo>
                  <a:pt x="59509" y="1863635"/>
                  <a:pt x="63863" y="1920240"/>
                  <a:pt x="60960" y="1994263"/>
                </a:cubicBezTo>
                <a:cubicBezTo>
                  <a:pt x="58057" y="2068286"/>
                  <a:pt x="46446" y="2174241"/>
                  <a:pt x="43543" y="2246812"/>
                </a:cubicBezTo>
                <a:cubicBezTo>
                  <a:pt x="40640" y="2319383"/>
                  <a:pt x="44994" y="2360024"/>
                  <a:pt x="43543" y="2429692"/>
                </a:cubicBezTo>
                <a:cubicBezTo>
                  <a:pt x="42092" y="2499360"/>
                  <a:pt x="36285" y="2609669"/>
                  <a:pt x="34834" y="2664823"/>
                </a:cubicBezTo>
                <a:cubicBezTo>
                  <a:pt x="33383" y="2719977"/>
                  <a:pt x="39188" y="2715623"/>
                  <a:pt x="34834" y="2760617"/>
                </a:cubicBezTo>
                <a:cubicBezTo>
                  <a:pt x="30480" y="2805611"/>
                  <a:pt x="13063" y="2870926"/>
                  <a:pt x="8709" y="2934789"/>
                </a:cubicBezTo>
                <a:cubicBezTo>
                  <a:pt x="4355" y="2998652"/>
                  <a:pt x="7258" y="3053807"/>
                  <a:pt x="8709" y="3143795"/>
                </a:cubicBezTo>
                <a:cubicBezTo>
                  <a:pt x="10160" y="3233783"/>
                  <a:pt x="15966" y="3409406"/>
                  <a:pt x="17417" y="3474720"/>
                </a:cubicBezTo>
                <a:cubicBezTo>
                  <a:pt x="18868" y="3540034"/>
                  <a:pt x="20320" y="3513909"/>
                  <a:pt x="17417" y="3535680"/>
                </a:cubicBezTo>
                <a:cubicBezTo>
                  <a:pt x="14514" y="3557451"/>
                  <a:pt x="7257" y="3581400"/>
                  <a:pt x="0" y="360534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60773A-94EC-444E-A930-6209C3A19EDB}"/>
              </a:ext>
            </a:extLst>
          </p:cNvPr>
          <p:cNvSpPr/>
          <p:nvPr/>
        </p:nvSpPr>
        <p:spPr>
          <a:xfrm>
            <a:off x="12289021" y="5979480"/>
            <a:ext cx="1199177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Argoverse Trajectories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32A00DE-67B3-48F7-8989-2AAA3B1AC04F}"/>
              </a:ext>
            </a:extLst>
          </p:cNvPr>
          <p:cNvCxnSpPr>
            <a:cxnSpLocks/>
          </p:cNvCxnSpPr>
          <p:nvPr/>
        </p:nvCxnSpPr>
        <p:spPr>
          <a:xfrm>
            <a:off x="942440" y="1229503"/>
            <a:ext cx="0" cy="31854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41E9B30-96B7-406F-872A-E5BC5C60281A}"/>
              </a:ext>
            </a:extLst>
          </p:cNvPr>
          <p:cNvCxnSpPr>
            <a:cxnSpLocks/>
          </p:cNvCxnSpPr>
          <p:nvPr/>
        </p:nvCxnSpPr>
        <p:spPr>
          <a:xfrm>
            <a:off x="1479519" y="1229503"/>
            <a:ext cx="297010" cy="1629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B6F2D3-48E4-4237-9991-ABF816EC1FBC}"/>
              </a:ext>
            </a:extLst>
          </p:cNvPr>
          <p:cNvCxnSpPr>
            <a:cxnSpLocks/>
          </p:cNvCxnSpPr>
          <p:nvPr/>
        </p:nvCxnSpPr>
        <p:spPr>
          <a:xfrm>
            <a:off x="1344949" y="1229503"/>
            <a:ext cx="204219" cy="90281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ECBE6B2-AF2D-4B13-8012-4AA7FB10BAD0}"/>
              </a:ext>
            </a:extLst>
          </p:cNvPr>
          <p:cNvCxnSpPr>
            <a:cxnSpLocks/>
          </p:cNvCxnSpPr>
          <p:nvPr/>
        </p:nvCxnSpPr>
        <p:spPr>
          <a:xfrm>
            <a:off x="1125639" y="1229503"/>
            <a:ext cx="68281" cy="1552534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7317E77-B2F3-47F1-9C75-32831EB99E17}"/>
              </a:ext>
            </a:extLst>
          </p:cNvPr>
          <p:cNvSpPr/>
          <p:nvPr/>
        </p:nvSpPr>
        <p:spPr>
          <a:xfrm>
            <a:off x="12213967" y="5244893"/>
            <a:ext cx="1418463" cy="41552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NYC Bus Map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3D2A0C3-F19F-4C85-8D0D-7AB8FB70BD73}"/>
              </a:ext>
            </a:extLst>
          </p:cNvPr>
          <p:cNvSpPr/>
          <p:nvPr/>
        </p:nvSpPr>
        <p:spPr>
          <a:xfrm>
            <a:off x="12213967" y="4641833"/>
            <a:ext cx="1499222" cy="43290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Sydney Bus Map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388CD8-C27E-4E0F-A249-C3083734BF09}"/>
              </a:ext>
            </a:extLst>
          </p:cNvPr>
          <p:cNvSpPr/>
          <p:nvPr/>
        </p:nvSpPr>
        <p:spPr>
          <a:xfrm>
            <a:off x="12413230" y="3974965"/>
            <a:ext cx="1219200" cy="481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Real-time Bus Location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470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782D39C-968D-4EA6-AE4B-95A2234DB1FE}"/>
              </a:ext>
            </a:extLst>
          </p:cNvPr>
          <p:cNvCxnSpPr>
            <a:cxnSpLocks/>
          </p:cNvCxnSpPr>
          <p:nvPr/>
        </p:nvCxnSpPr>
        <p:spPr>
          <a:xfrm>
            <a:off x="2168406" y="3671250"/>
            <a:ext cx="216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6F1C488-C03C-4E0E-A807-2FC7E9A51762}"/>
              </a:ext>
            </a:extLst>
          </p:cNvPr>
          <p:cNvSpPr txBox="1"/>
          <p:nvPr/>
        </p:nvSpPr>
        <p:spPr>
          <a:xfrm>
            <a:off x="12192000" y="2198092"/>
            <a:ext cx="33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(a) 17 GB of  Bus Trajectory Data Generated Per Month in NYC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C223D-8A73-407D-85D4-BC9D28CD096C}"/>
              </a:ext>
            </a:extLst>
          </p:cNvPr>
          <p:cNvSpPr txBox="1"/>
          <p:nvPr/>
        </p:nvSpPr>
        <p:spPr>
          <a:xfrm>
            <a:off x="12422542" y="2973594"/>
            <a:ext cx="33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(b) 10 GB of  Bus Trajectory Data Generated Per Month in Sydney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60AD84CC-DFCF-423F-BEFF-16E7D8518B2B}"/>
              </a:ext>
            </a:extLst>
          </p:cNvPr>
          <p:cNvSpPr/>
          <p:nvPr/>
        </p:nvSpPr>
        <p:spPr>
          <a:xfrm>
            <a:off x="13677817" y="4737948"/>
            <a:ext cx="365178" cy="59030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78DD3C86-DA64-499C-8C87-522AC5807CED}"/>
              </a:ext>
            </a:extLst>
          </p:cNvPr>
          <p:cNvSpPr/>
          <p:nvPr/>
        </p:nvSpPr>
        <p:spPr>
          <a:xfrm>
            <a:off x="14233805" y="4264049"/>
            <a:ext cx="365178" cy="59030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195A2-4943-44D0-9617-CC437D16A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57"/>
          <a:stretch/>
        </p:blipFill>
        <p:spPr>
          <a:xfrm>
            <a:off x="376499" y="222606"/>
            <a:ext cx="3197716" cy="3189817"/>
          </a:xfrm>
          <a:prstGeom prst="rect">
            <a:avLst/>
          </a:prstGeom>
        </p:spPr>
      </p:pic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40388EBE-790B-4FF1-BFBB-377D8E6C6A18}"/>
              </a:ext>
            </a:extLst>
          </p:cNvPr>
          <p:cNvSpPr/>
          <p:nvPr/>
        </p:nvSpPr>
        <p:spPr>
          <a:xfrm>
            <a:off x="4395991" y="3919182"/>
            <a:ext cx="2187615" cy="440403"/>
          </a:xfrm>
          <a:prstGeom prst="flowChartMagneticDisk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E04076-7B15-4F9C-A90B-022127F31F65}"/>
              </a:ext>
            </a:extLst>
          </p:cNvPr>
          <p:cNvSpPr txBox="1"/>
          <p:nvPr/>
        </p:nvSpPr>
        <p:spPr>
          <a:xfrm>
            <a:off x="2351584" y="3481136"/>
            <a:ext cx="27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For a Month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3A52DB-84F7-4D70-8265-CCB3ED4AA15B}"/>
              </a:ext>
            </a:extLst>
          </p:cNvPr>
          <p:cNvGrpSpPr/>
          <p:nvPr/>
        </p:nvGrpSpPr>
        <p:grpSpPr>
          <a:xfrm>
            <a:off x="1768881" y="3496625"/>
            <a:ext cx="365178" cy="336281"/>
            <a:chOff x="1710197" y="4718659"/>
            <a:chExt cx="365178" cy="33628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1404155-F628-4BA6-A75A-7DCDF346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B53AE9C-9F72-4732-9CF3-E6C632C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2BBA7F-3B99-4268-B619-7573740D3050}"/>
              </a:ext>
            </a:extLst>
          </p:cNvPr>
          <p:cNvGrpSpPr/>
          <p:nvPr/>
        </p:nvGrpSpPr>
        <p:grpSpPr>
          <a:xfrm>
            <a:off x="5279914" y="3496625"/>
            <a:ext cx="365178" cy="336281"/>
            <a:chOff x="1710197" y="4718659"/>
            <a:chExt cx="365178" cy="33628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4B9E511-1BE4-4668-A71C-6BF803F7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718659"/>
              <a:ext cx="365178" cy="20058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B0BD7BB-66B3-49A3-B10D-19A38FE8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197" y="4854358"/>
              <a:ext cx="365178" cy="200582"/>
            </a:xfrm>
            <a:prstGeom prst="rect">
              <a:avLst/>
            </a:prstGeom>
          </p:spPr>
        </p:pic>
      </p:grp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B6B55929-11FF-46AA-B875-4BABF8F79681}"/>
              </a:ext>
            </a:extLst>
          </p:cNvPr>
          <p:cNvSpPr/>
          <p:nvPr/>
        </p:nvSpPr>
        <p:spPr>
          <a:xfrm>
            <a:off x="854253" y="3919181"/>
            <a:ext cx="2187615" cy="440403"/>
          </a:xfrm>
          <a:prstGeom prst="flowChartMagneticDisk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GB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46B016-B821-47D8-AE68-CBD2DF41617B}"/>
              </a:ext>
            </a:extLst>
          </p:cNvPr>
          <p:cNvSpPr/>
          <p:nvPr/>
        </p:nvSpPr>
        <p:spPr>
          <a:xfrm>
            <a:off x="3835293" y="168012"/>
            <a:ext cx="3370723" cy="328559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A3CC53-2282-40D7-A3D3-0EE112586629}"/>
              </a:ext>
            </a:extLst>
          </p:cNvPr>
          <p:cNvSpPr/>
          <p:nvPr/>
        </p:nvSpPr>
        <p:spPr>
          <a:xfrm>
            <a:off x="3835293" y="3890882"/>
            <a:ext cx="3370723" cy="50400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7EA054-D5DE-4853-A022-8FE3EFDC2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32" b="2803"/>
          <a:stretch/>
        </p:blipFill>
        <p:spPr>
          <a:xfrm>
            <a:off x="3921796" y="215900"/>
            <a:ext cx="3197715" cy="318981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52BD62B-A0F8-4FFB-85AA-66C9CD38736F}"/>
              </a:ext>
            </a:extLst>
          </p:cNvPr>
          <p:cNvSpPr txBox="1"/>
          <p:nvPr/>
        </p:nvSpPr>
        <p:spPr>
          <a:xfrm>
            <a:off x="7684199" y="3932480"/>
            <a:ext cx="248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4861EA-F865-4543-9539-C13BB8F8CBC7}"/>
              </a:ext>
            </a:extLst>
          </p:cNvPr>
          <p:cNvSpPr txBox="1"/>
          <p:nvPr/>
        </p:nvSpPr>
        <p:spPr>
          <a:xfrm>
            <a:off x="7630146" y="179495"/>
            <a:ext cx="266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Trajectories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CFCB81E-43FC-43DE-98F6-42B638196144}"/>
              </a:ext>
            </a:extLst>
          </p:cNvPr>
          <p:cNvSpPr txBox="1"/>
          <p:nvPr/>
        </p:nvSpPr>
        <p:spPr>
          <a:xfrm>
            <a:off x="8031644" y="2060496"/>
            <a:ext cx="168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Hybrid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4EF9DA-B849-48E8-A3F2-6D854A960948}"/>
              </a:ext>
            </a:extLst>
          </p:cNvPr>
          <p:cNvSpPr txBox="1"/>
          <p:nvPr/>
        </p:nvSpPr>
        <p:spPr>
          <a:xfrm>
            <a:off x="7894319" y="1064969"/>
            <a:ext cx="20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2E1BD-04CA-40BA-B03A-8593B469585A}"/>
              </a:ext>
            </a:extLst>
          </p:cNvPr>
          <p:cNvSpPr txBox="1"/>
          <p:nvPr/>
        </p:nvSpPr>
        <p:spPr>
          <a:xfrm>
            <a:off x="7948676" y="3035306"/>
            <a:ext cx="20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Search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78630-1D67-4D7C-8531-5E8D226E8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25" y="3891885"/>
            <a:ext cx="519594" cy="5195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DC0C35-9C67-431C-B1BA-0DB886684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05" y="150355"/>
            <a:ext cx="519594" cy="519594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791BF819-6EBA-4422-A8CC-E89E3602700B}"/>
              </a:ext>
            </a:extLst>
          </p:cNvPr>
          <p:cNvSpPr/>
          <p:nvPr/>
        </p:nvSpPr>
        <p:spPr>
          <a:xfrm>
            <a:off x="7630145" y="206791"/>
            <a:ext cx="2522409" cy="400110"/>
          </a:xfrm>
          <a:prstGeom prst="parallelogram">
            <a:avLst>
              <a:gd name="adj" fmla="val 25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704970F8-F258-48A3-B014-99811E5EE182}"/>
              </a:ext>
            </a:extLst>
          </p:cNvPr>
          <p:cNvSpPr/>
          <p:nvPr/>
        </p:nvSpPr>
        <p:spPr>
          <a:xfrm>
            <a:off x="7630145" y="3949419"/>
            <a:ext cx="2522409" cy="400110"/>
          </a:xfrm>
          <a:prstGeom prst="parallelogram">
            <a:avLst>
              <a:gd name="adj" fmla="val 25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DE7704EE-CFC0-4F6D-9B0F-775D3C1E2670}"/>
              </a:ext>
            </a:extLst>
          </p:cNvPr>
          <p:cNvSpPr/>
          <p:nvPr/>
        </p:nvSpPr>
        <p:spPr>
          <a:xfrm>
            <a:off x="7697565" y="1078618"/>
            <a:ext cx="2374483" cy="40011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159C72A8-828F-4E9C-A9DA-57C832D74CCF}"/>
              </a:ext>
            </a:extLst>
          </p:cNvPr>
          <p:cNvSpPr/>
          <p:nvPr/>
        </p:nvSpPr>
        <p:spPr>
          <a:xfrm>
            <a:off x="7711213" y="3056661"/>
            <a:ext cx="2374483" cy="40011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B44AC1A-867A-411C-A256-B1654C9826CC}"/>
              </a:ext>
            </a:extLst>
          </p:cNvPr>
          <p:cNvSpPr/>
          <p:nvPr/>
        </p:nvSpPr>
        <p:spPr>
          <a:xfrm>
            <a:off x="7880671" y="1921316"/>
            <a:ext cx="2019364" cy="6732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19F8E66-77F4-48A6-9B4A-88522CF5EF54}"/>
              </a:ext>
            </a:extLst>
          </p:cNvPr>
          <p:cNvCxnSpPr>
            <a:cxnSpLocks/>
          </p:cNvCxnSpPr>
          <p:nvPr/>
        </p:nvCxnSpPr>
        <p:spPr>
          <a:xfrm>
            <a:off x="5050356" y="3673523"/>
            <a:ext cx="216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7E83B9CF-581D-4D88-BDC9-6F678DE2F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3567" y="1467257"/>
            <a:ext cx="432704" cy="43270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A10D04A-057E-4633-9CAD-70505AEE0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3567" y="2588366"/>
            <a:ext cx="432704" cy="43270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86EC5BD-FF48-4875-920B-9788194A7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4063" y="3494163"/>
            <a:ext cx="392208" cy="392208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1D4A248-759E-4D66-9261-751A50F7A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671323" y="643624"/>
            <a:ext cx="392208" cy="3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13211</TotalTime>
  <Words>325</Words>
  <Application>Microsoft Office PowerPoint</Application>
  <PresentationFormat>宽屏</PresentationFormat>
  <Paragraphs>164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天尧</dc:creator>
  <cp:lastModifiedBy>文 天尧</cp:lastModifiedBy>
  <cp:revision>100</cp:revision>
  <dcterms:created xsi:type="dcterms:W3CDTF">2024-04-03T08:37:09Z</dcterms:created>
  <dcterms:modified xsi:type="dcterms:W3CDTF">2024-04-18T07:43:53Z</dcterms:modified>
</cp:coreProperties>
</file>