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6" r:id="rId12"/>
    <p:sldId id="265" r:id="rId13"/>
    <p:sldId id="264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ECC"/>
    <a:srgbClr val="00BFFF"/>
    <a:srgbClr val="BCFF00"/>
    <a:srgbClr val="005AFF"/>
    <a:srgbClr val="FF4600"/>
    <a:srgbClr val="FFB000"/>
    <a:srgbClr val="B85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62023-35E4-344E-9AA0-2E36AC200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361EA-7030-774D-BA57-0F162EDA3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582B1-ADC6-8E44-874E-2FE42C19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67C9D-54A6-6140-85B2-12651E6E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7E09F-381A-2F43-975F-4448DA19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5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6BD20-227C-AB45-9065-9C2CBC7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7BFACB-E100-6846-8522-485585D18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40B67-18ED-CC4A-968B-B4CA9832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985D2-516C-5040-A8F1-167DF99E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77AAB-3CBC-5C40-A5F0-09BB75F6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89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CF8ABB-AB82-0249-BF36-F6FCCC966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9DCB-2458-714B-A510-16013F006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8A627-FD6E-BA40-ACC2-247AF771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D95F9-0E37-E74D-A576-8DB1639A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E6F97-E793-C544-9CFE-969CB116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11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3B709-3E82-A449-BC12-E13B4701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65BC8-1C31-A444-8710-952C8FD9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774FA-A185-C24C-B55E-7F6AA869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704F7-F55B-3D40-9AAE-CE9A2E7B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9A5FF-F819-C148-B5C2-3B2304F1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61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CA182-1F07-3A44-A6E2-E7E87383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CF990-38BA-1646-8DAF-81B04F2B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925C1-4152-BD48-AF8F-6AD6C678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0FBE7-1219-5C4F-AEC2-E8DE4978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7EF2E-3B94-6C45-A412-56DFE3F9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219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B96BC-1254-2C46-9520-6C37BF04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9E828-03EC-9E4F-8D38-3D003A2AC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99BD9-08F0-D24D-BBE8-3E31DCEAC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825E7-E200-A44A-9488-A9E8F692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738F6-4243-2840-8619-DD8A0C45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74B46-D722-914D-8ED7-094406CB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86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98C93-EFE3-4046-8F75-542AC8FA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0E6FF-37D8-CE40-A121-6BA61BB2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50C9E-5B1E-724F-82CF-B90F49140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E7B06-6F47-F149-812A-EE5320FA3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0E55FC-FAEA-F044-8322-20995DDF9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4F3119-6890-E041-B613-1A4FF66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8FBF33-D67B-B14C-8D81-3781FABF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35CA68-D3DD-5240-A33A-A561ECA7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14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5582D-2A67-0A4A-8AFC-4BC3C5D7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578E3-550C-EC45-82DA-E3A64ED6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FBC88-9FD6-AB46-8D12-D4216AE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138260-7409-9C42-B909-D342FB45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96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A232B-BB4E-1946-8D9A-714F1892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B95E30-87C2-404B-BC84-0EA84E17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EDA83-9994-D348-B4A5-EF50965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99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FA20-311C-EA46-B4EC-6192377A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12F9-0DB3-174F-B2E8-C0717E11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AD005-5EB6-E646-BBD8-870DC3DEC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A9618-309D-9F48-B140-75DEFE25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A81FA-5A74-F64D-965F-9308F9F3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973FD-7F94-F048-9707-2C6217AE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1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FC4AF-BE40-874A-B76F-54866672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6B92D-3C92-6B4D-9FDF-1AA9B84E0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3C-CE70-C14E-AE0D-AE6E150F1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0F354-A590-F24E-BF26-B706C198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1D016-207C-C94A-AC74-4F6B6507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C73AA-CAB5-2C42-8045-5998D56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721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A266D-78BE-D44C-89BA-DCBBC607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81A75B-D996-B346-B0CC-A3CBC102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47CA-BDB3-854B-A483-F459B6FC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861E-3B77-7240-A530-A0BA79636939}" type="datetimeFigureOut">
              <a:rPr kumimoji="1" lang="zh-CN" altLang="en-US" smtClean="0"/>
              <a:t>2022/3/6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E1ECF-6A6A-6F47-A3C0-978392DDA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7542E-D133-9E4A-BDAE-6BE3D162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CAA7-01BC-3D47-8ED2-2B20A9012F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01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4219074" y="2767280"/>
            <a:ext cx="3753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pc="60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准备</a:t>
            </a:r>
          </a:p>
        </p:txBody>
      </p:sp>
    </p:spTree>
    <p:extLst>
      <p:ext uri="{BB962C8B-B14F-4D97-AF65-F5344CB8AC3E}">
        <p14:creationId xmlns:p14="http://schemas.microsoft.com/office/powerpoint/2010/main" val="26660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E27A1E-F63F-424D-9674-C0E56CE2484C}"/>
              </a:ext>
            </a:extLst>
          </p:cNvPr>
          <p:cNvSpPr txBox="1"/>
          <p:nvPr/>
        </p:nvSpPr>
        <p:spPr>
          <a:xfrm>
            <a:off x="43815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4600"/>
                    </a:gs>
                    <a:gs pos="100000">
                      <a:srgbClr val="FFB0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竞赛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35014-21E2-7049-9D45-62669E237685}"/>
              </a:ext>
            </a:extLst>
          </p:cNvPr>
          <p:cNvSpPr txBox="1"/>
          <p:nvPr/>
        </p:nvSpPr>
        <p:spPr>
          <a:xfrm>
            <a:off x="6413500" y="2875002"/>
            <a:ext cx="109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00BFFF"/>
                    </a:gs>
                    <a:gs pos="100000">
                      <a:srgbClr val="005AFF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科</a:t>
            </a:r>
          </a:p>
        </p:txBody>
      </p:sp>
    </p:spTree>
    <p:extLst>
      <p:ext uri="{BB962C8B-B14F-4D97-AF65-F5344CB8AC3E}">
        <p14:creationId xmlns:p14="http://schemas.microsoft.com/office/powerpoint/2010/main" val="127466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Tm="100">
        <p159:morph option="byObject"/>
      </p:transition>
    </mc:Choice>
    <mc:Fallback xmlns="">
      <p:transition advTm="1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E27A1E-F63F-424D-9674-C0E56CE2484C}"/>
              </a:ext>
            </a:extLst>
          </p:cNvPr>
          <p:cNvSpPr txBox="1"/>
          <p:nvPr/>
        </p:nvSpPr>
        <p:spPr>
          <a:xfrm>
            <a:off x="4064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4600"/>
                    </a:gs>
                    <a:gs pos="100000">
                      <a:srgbClr val="FFB0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竞赛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35014-21E2-7049-9D45-62669E237685}"/>
              </a:ext>
            </a:extLst>
          </p:cNvPr>
          <p:cNvSpPr txBox="1"/>
          <p:nvPr/>
        </p:nvSpPr>
        <p:spPr>
          <a:xfrm>
            <a:off x="6096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00BFFF"/>
                    </a:gs>
                    <a:gs pos="100000">
                      <a:srgbClr val="005AFF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科研</a:t>
            </a:r>
          </a:p>
        </p:txBody>
      </p:sp>
    </p:spTree>
    <p:extLst>
      <p:ext uri="{BB962C8B-B14F-4D97-AF65-F5344CB8AC3E}">
        <p14:creationId xmlns:p14="http://schemas.microsoft.com/office/powerpoint/2010/main" val="141638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Tm="100">
        <p159:morph option="byObject"/>
      </p:transition>
    </mc:Choice>
    <mc:Fallback xmlns="">
      <p:transition advTm="1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E27A1E-F63F-424D-9674-C0E56CE2484C}"/>
              </a:ext>
            </a:extLst>
          </p:cNvPr>
          <p:cNvSpPr txBox="1"/>
          <p:nvPr/>
        </p:nvSpPr>
        <p:spPr>
          <a:xfrm>
            <a:off x="34798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4600"/>
                    </a:gs>
                    <a:gs pos="100000">
                      <a:srgbClr val="FFB0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竞赛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35014-21E2-7049-9D45-62669E237685}"/>
              </a:ext>
            </a:extLst>
          </p:cNvPr>
          <p:cNvSpPr txBox="1"/>
          <p:nvPr/>
        </p:nvSpPr>
        <p:spPr>
          <a:xfrm>
            <a:off x="55118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00BFFF"/>
                    </a:gs>
                    <a:gs pos="100000">
                      <a:srgbClr val="005AFF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科研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3FA5C-FACA-9B45-BF25-293C604E46F3}"/>
              </a:ext>
            </a:extLst>
          </p:cNvPr>
          <p:cNvSpPr txBox="1"/>
          <p:nvPr/>
        </p:nvSpPr>
        <p:spPr>
          <a:xfrm>
            <a:off x="7543800" y="2875002"/>
            <a:ext cx="107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FF00"/>
                    </a:gs>
                    <a:gs pos="100000">
                      <a:srgbClr val="BCFF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创</a:t>
            </a:r>
          </a:p>
        </p:txBody>
      </p:sp>
    </p:spTree>
    <p:extLst>
      <p:ext uri="{BB962C8B-B14F-4D97-AF65-F5344CB8AC3E}">
        <p14:creationId xmlns:p14="http://schemas.microsoft.com/office/powerpoint/2010/main" val="351081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Tm="100">
        <p159:morph option="byObject"/>
      </p:transition>
    </mc:Choice>
    <mc:Fallback xmlns="">
      <p:transition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E27A1E-F63F-424D-9674-C0E56CE2484C}"/>
              </a:ext>
            </a:extLst>
          </p:cNvPr>
          <p:cNvSpPr txBox="1"/>
          <p:nvPr/>
        </p:nvSpPr>
        <p:spPr>
          <a:xfrm>
            <a:off x="3048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4600"/>
                    </a:gs>
                    <a:gs pos="100000">
                      <a:srgbClr val="FFB0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竞赛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E35014-21E2-7049-9D45-62669E237685}"/>
              </a:ext>
            </a:extLst>
          </p:cNvPr>
          <p:cNvSpPr txBox="1"/>
          <p:nvPr/>
        </p:nvSpPr>
        <p:spPr>
          <a:xfrm>
            <a:off x="5080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00BFFF"/>
                    </a:gs>
                    <a:gs pos="100000">
                      <a:srgbClr val="005AFF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科研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3FA5C-FACA-9B45-BF25-293C604E46F3}"/>
              </a:ext>
            </a:extLst>
          </p:cNvPr>
          <p:cNvSpPr txBox="1"/>
          <p:nvPr/>
        </p:nvSpPr>
        <p:spPr>
          <a:xfrm>
            <a:off x="7112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FF00"/>
                    </a:gs>
                    <a:gs pos="100000">
                      <a:srgbClr val="BCFF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创业</a:t>
            </a:r>
          </a:p>
        </p:txBody>
      </p:sp>
    </p:spTree>
    <p:extLst>
      <p:ext uri="{BB962C8B-B14F-4D97-AF65-F5344CB8AC3E}">
        <p14:creationId xmlns:p14="http://schemas.microsoft.com/office/powerpoint/2010/main" val="292421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28646-A3C1-9542-AF86-5B8DA51B5BB9}"/>
              </a:ext>
            </a:extLst>
          </p:cNvPr>
          <p:cNvSpPr txBox="1"/>
          <p:nvPr/>
        </p:nvSpPr>
        <p:spPr>
          <a:xfrm>
            <a:off x="3592750" y="2705725"/>
            <a:ext cx="5006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技术交友</a:t>
            </a:r>
          </a:p>
        </p:txBody>
      </p:sp>
    </p:spTree>
    <p:extLst>
      <p:ext uri="{BB962C8B-B14F-4D97-AF65-F5344CB8AC3E}">
        <p14:creationId xmlns:p14="http://schemas.microsoft.com/office/powerpoint/2010/main" val="282186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28646-A3C1-9542-AF86-5B8DA51B5BB9}"/>
              </a:ext>
            </a:extLst>
          </p:cNvPr>
          <p:cNvSpPr txBox="1"/>
          <p:nvPr/>
        </p:nvSpPr>
        <p:spPr>
          <a:xfrm>
            <a:off x="3592754" y="2705725"/>
            <a:ext cx="5006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成为大牛</a:t>
            </a:r>
          </a:p>
        </p:txBody>
      </p:sp>
    </p:spTree>
    <p:extLst>
      <p:ext uri="{BB962C8B-B14F-4D97-AF65-F5344CB8AC3E}">
        <p14:creationId xmlns:p14="http://schemas.microsoft.com/office/powerpoint/2010/main" val="98668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20" advTm="750">
        <p159:morph option="byObject"/>
      </p:transition>
    </mc:Choice>
    <mc:Fallback xmlns="">
      <p:transition advTm="7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E28646-A3C1-9542-AF86-5B8DA51B5BB9}"/>
              </a:ext>
            </a:extLst>
          </p:cNvPr>
          <p:cNvSpPr txBox="1"/>
          <p:nvPr/>
        </p:nvSpPr>
        <p:spPr>
          <a:xfrm>
            <a:off x="4195483" y="2705725"/>
            <a:ext cx="38010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下一个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F09619AD-55EF-0549-8896-4A5391359CE8}"/>
              </a:ext>
            </a:extLst>
          </p:cNvPr>
          <p:cNvCxnSpPr>
            <a:cxnSpLocks/>
          </p:cNvCxnSpPr>
          <p:nvPr/>
        </p:nvCxnSpPr>
        <p:spPr>
          <a:xfrm flipH="1">
            <a:off x="6629400" y="1651000"/>
            <a:ext cx="350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5B3467C-C3BB-2E47-BC45-85696C35BAA9}"/>
              </a:ext>
            </a:extLst>
          </p:cNvPr>
          <p:cNvCxnSpPr>
            <a:cxnSpLocks/>
          </p:cNvCxnSpPr>
          <p:nvPr/>
        </p:nvCxnSpPr>
        <p:spPr>
          <a:xfrm flipH="1">
            <a:off x="1358900" y="5257800"/>
            <a:ext cx="350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59D915F-8E03-234B-92F9-0ECA3651F915}"/>
              </a:ext>
            </a:extLst>
          </p:cNvPr>
          <p:cNvCxnSpPr>
            <a:cxnSpLocks/>
          </p:cNvCxnSpPr>
          <p:nvPr/>
        </p:nvCxnSpPr>
        <p:spPr>
          <a:xfrm flipH="1">
            <a:off x="3073400" y="4394200"/>
            <a:ext cx="604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FF259B2-A901-8246-848E-0B245E8BE9D1}"/>
              </a:ext>
            </a:extLst>
          </p:cNvPr>
          <p:cNvCxnSpPr>
            <a:cxnSpLocks/>
          </p:cNvCxnSpPr>
          <p:nvPr/>
        </p:nvCxnSpPr>
        <p:spPr>
          <a:xfrm flipH="1">
            <a:off x="7721600" y="6197600"/>
            <a:ext cx="3873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DAE08C2-AE31-BD45-9226-2CE3D95EF324}"/>
              </a:ext>
            </a:extLst>
          </p:cNvPr>
          <p:cNvCxnSpPr>
            <a:cxnSpLocks/>
          </p:cNvCxnSpPr>
          <p:nvPr/>
        </p:nvCxnSpPr>
        <p:spPr>
          <a:xfrm flipH="1" flipV="1">
            <a:off x="330200" y="1949658"/>
            <a:ext cx="4267200" cy="18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B0963A-813F-A843-9FCD-FA464EA270CC}"/>
              </a:ext>
            </a:extLst>
          </p:cNvPr>
          <p:cNvCxnSpPr>
            <a:cxnSpLocks/>
          </p:cNvCxnSpPr>
          <p:nvPr/>
        </p:nvCxnSpPr>
        <p:spPr>
          <a:xfrm flipH="1">
            <a:off x="8166100" y="2476501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A6DD822-EDCF-124A-A627-947768EF4807}"/>
              </a:ext>
            </a:extLst>
          </p:cNvPr>
          <p:cNvCxnSpPr>
            <a:cxnSpLocks/>
          </p:cNvCxnSpPr>
          <p:nvPr/>
        </p:nvCxnSpPr>
        <p:spPr>
          <a:xfrm flipH="1">
            <a:off x="1041400" y="3633038"/>
            <a:ext cx="2641600" cy="237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26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250">
        <p159:morph option="byObject"/>
      </p:transition>
    </mc:Choice>
    <mc:Fallback xmlns="">
      <p:transition advTm="25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166EF3-557D-6D4E-B580-FA4F93B21D83}"/>
              </a:ext>
            </a:extLst>
          </p:cNvPr>
          <p:cNvSpPr txBox="1"/>
          <p:nvPr/>
        </p:nvSpPr>
        <p:spPr>
          <a:xfrm>
            <a:off x="2060280" y="1851645"/>
            <a:ext cx="807144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99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雷布斯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705FE49-9A61-514A-AB62-F6AE7D7297D4}"/>
              </a:ext>
            </a:extLst>
          </p:cNvPr>
          <p:cNvCxnSpPr>
            <a:cxnSpLocks/>
          </p:cNvCxnSpPr>
          <p:nvPr/>
        </p:nvCxnSpPr>
        <p:spPr>
          <a:xfrm flipH="1" flipV="1">
            <a:off x="0" y="4217677"/>
            <a:ext cx="4035720" cy="15773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785F4AB-227C-4945-A96A-37735820FCEA}"/>
              </a:ext>
            </a:extLst>
          </p:cNvPr>
          <p:cNvCxnSpPr>
            <a:cxnSpLocks/>
          </p:cNvCxnSpPr>
          <p:nvPr/>
        </p:nvCxnSpPr>
        <p:spPr>
          <a:xfrm flipV="1">
            <a:off x="8113860" y="4217677"/>
            <a:ext cx="4035720" cy="157735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5D315D9-1EE0-F941-BD35-2AAAE4C941E6}"/>
              </a:ext>
            </a:extLst>
          </p:cNvPr>
          <p:cNvCxnSpPr>
            <a:cxnSpLocks/>
          </p:cNvCxnSpPr>
          <p:nvPr/>
        </p:nvCxnSpPr>
        <p:spPr>
          <a:xfrm flipH="1">
            <a:off x="10131720" y="1651000"/>
            <a:ext cx="350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739581F-DB0F-324C-9FC0-617990346973}"/>
              </a:ext>
            </a:extLst>
          </p:cNvPr>
          <p:cNvCxnSpPr>
            <a:cxnSpLocks/>
          </p:cNvCxnSpPr>
          <p:nvPr/>
        </p:nvCxnSpPr>
        <p:spPr>
          <a:xfrm flipH="1">
            <a:off x="-1968500" y="5257800"/>
            <a:ext cx="350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CE0C30B-D45A-1D4D-BF05-464D60EA03B4}"/>
              </a:ext>
            </a:extLst>
          </p:cNvPr>
          <p:cNvCxnSpPr>
            <a:cxnSpLocks/>
          </p:cNvCxnSpPr>
          <p:nvPr/>
        </p:nvCxnSpPr>
        <p:spPr>
          <a:xfrm flipH="1">
            <a:off x="14805320" y="4394200"/>
            <a:ext cx="604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FD5114A-37A1-BE4A-A7C9-967420391197}"/>
              </a:ext>
            </a:extLst>
          </p:cNvPr>
          <p:cNvCxnSpPr>
            <a:cxnSpLocks/>
          </p:cNvCxnSpPr>
          <p:nvPr/>
        </p:nvCxnSpPr>
        <p:spPr>
          <a:xfrm flipH="1">
            <a:off x="10091949" y="6197600"/>
            <a:ext cx="3873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C47FBFB-14B0-F74B-8C37-46BF51A68A39}"/>
              </a:ext>
            </a:extLst>
          </p:cNvPr>
          <p:cNvCxnSpPr>
            <a:cxnSpLocks/>
          </p:cNvCxnSpPr>
          <p:nvPr/>
        </p:nvCxnSpPr>
        <p:spPr>
          <a:xfrm flipH="1" flipV="1">
            <a:off x="-2626020" y="1949658"/>
            <a:ext cx="4267200" cy="18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82D6395-477B-D544-8735-4E36A396AE70}"/>
              </a:ext>
            </a:extLst>
          </p:cNvPr>
          <p:cNvCxnSpPr>
            <a:cxnSpLocks/>
          </p:cNvCxnSpPr>
          <p:nvPr/>
        </p:nvCxnSpPr>
        <p:spPr>
          <a:xfrm flipH="1">
            <a:off x="10695199" y="2476501"/>
            <a:ext cx="2667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705572B-F8F9-3446-839C-4B18282DD5DB}"/>
              </a:ext>
            </a:extLst>
          </p:cNvPr>
          <p:cNvCxnSpPr>
            <a:cxnSpLocks/>
          </p:cNvCxnSpPr>
          <p:nvPr/>
        </p:nvCxnSpPr>
        <p:spPr>
          <a:xfrm flipH="1">
            <a:off x="-1813220" y="3633038"/>
            <a:ext cx="2641600" cy="237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01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750">
        <p159:morph option="byObject"/>
      </p:transition>
    </mc:Choice>
    <mc:Fallback>
      <p:transition advTm="75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166EF3-557D-6D4E-B580-FA4F93B21D83}"/>
              </a:ext>
            </a:extLst>
          </p:cNvPr>
          <p:cNvSpPr txBox="1"/>
          <p:nvPr/>
        </p:nvSpPr>
        <p:spPr>
          <a:xfrm>
            <a:off x="3243153" y="2497976"/>
            <a:ext cx="63914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就是你！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0ADF6DC-E0DD-BC42-9B5B-09558466058B}"/>
              </a:ext>
            </a:extLst>
          </p:cNvPr>
          <p:cNvCxnSpPr/>
          <p:nvPr/>
        </p:nvCxnSpPr>
        <p:spPr>
          <a:xfrm>
            <a:off x="0" y="0"/>
            <a:ext cx="3416300" cy="259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E382E9-8520-B741-8C7F-2D90C4610B22}"/>
              </a:ext>
            </a:extLst>
          </p:cNvPr>
          <p:cNvCxnSpPr>
            <a:cxnSpLocks/>
          </p:cNvCxnSpPr>
          <p:nvPr/>
        </p:nvCxnSpPr>
        <p:spPr>
          <a:xfrm flipH="1">
            <a:off x="8496300" y="0"/>
            <a:ext cx="3695700" cy="2590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939B52F-1A7A-6F46-A47E-58F803E32638}"/>
              </a:ext>
            </a:extLst>
          </p:cNvPr>
          <p:cNvCxnSpPr>
            <a:cxnSpLocks/>
          </p:cNvCxnSpPr>
          <p:nvPr/>
        </p:nvCxnSpPr>
        <p:spPr>
          <a:xfrm flipH="1" flipV="1">
            <a:off x="8496300" y="4165600"/>
            <a:ext cx="3695700" cy="269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024237E-156B-4046-ACE7-EEF9F3BB69BC}"/>
              </a:ext>
            </a:extLst>
          </p:cNvPr>
          <p:cNvCxnSpPr>
            <a:cxnSpLocks/>
          </p:cNvCxnSpPr>
          <p:nvPr/>
        </p:nvCxnSpPr>
        <p:spPr>
          <a:xfrm flipV="1">
            <a:off x="0" y="4165601"/>
            <a:ext cx="3454400" cy="26923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3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0A8DC53-6189-A54F-BAC0-C10586D9483A}"/>
              </a:ext>
            </a:extLst>
          </p:cNvPr>
          <p:cNvSpPr txBox="1"/>
          <p:nvPr/>
        </p:nvSpPr>
        <p:spPr>
          <a:xfrm>
            <a:off x="15240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FA52B6-E8CB-5343-8E9A-4488D59891FF}"/>
              </a:ext>
            </a:extLst>
          </p:cNvPr>
          <p:cNvSpPr txBox="1"/>
          <p:nvPr/>
        </p:nvSpPr>
        <p:spPr>
          <a:xfrm>
            <a:off x="133734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CB848C-374C-3D45-ACCD-23B4EAC636C0}"/>
              </a:ext>
            </a:extLst>
          </p:cNvPr>
          <p:cNvSpPr txBox="1"/>
          <p:nvPr/>
        </p:nvSpPr>
        <p:spPr>
          <a:xfrm>
            <a:off x="252228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B405C-CE9C-7045-94C8-B01BEC6AB2A9}"/>
              </a:ext>
            </a:extLst>
          </p:cNvPr>
          <p:cNvSpPr txBox="1"/>
          <p:nvPr/>
        </p:nvSpPr>
        <p:spPr>
          <a:xfrm>
            <a:off x="3719920" y="46989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13DF9B-25F2-9E4D-8E1D-6238D75E4FB5}"/>
              </a:ext>
            </a:extLst>
          </p:cNvPr>
          <p:cNvSpPr txBox="1"/>
          <p:nvPr/>
        </p:nvSpPr>
        <p:spPr>
          <a:xfrm>
            <a:off x="491756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9BA26E-78B0-D541-97E4-5E58028294E4}"/>
              </a:ext>
            </a:extLst>
          </p:cNvPr>
          <p:cNvSpPr txBox="1"/>
          <p:nvPr/>
        </p:nvSpPr>
        <p:spPr>
          <a:xfrm>
            <a:off x="610250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FE99F5-4209-F14C-B45A-D7887CE41ADE}"/>
              </a:ext>
            </a:extLst>
          </p:cNvPr>
          <p:cNvSpPr txBox="1"/>
          <p:nvPr/>
        </p:nvSpPr>
        <p:spPr>
          <a:xfrm>
            <a:off x="728744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22BB45-89F0-7843-A670-E6126E1051DC}"/>
              </a:ext>
            </a:extLst>
          </p:cNvPr>
          <p:cNvSpPr txBox="1"/>
          <p:nvPr/>
        </p:nvSpPr>
        <p:spPr>
          <a:xfrm>
            <a:off x="8485080" y="46989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ABC1C7-209C-2543-9DDA-76DE77B32328}"/>
              </a:ext>
            </a:extLst>
          </p:cNvPr>
          <p:cNvSpPr txBox="1"/>
          <p:nvPr/>
        </p:nvSpPr>
        <p:spPr>
          <a:xfrm>
            <a:off x="9670020" y="469900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FA1BF4-D15C-2040-8B57-0A4B0541E9EF}"/>
              </a:ext>
            </a:extLst>
          </p:cNvPr>
          <p:cNvSpPr txBox="1"/>
          <p:nvPr/>
        </p:nvSpPr>
        <p:spPr>
          <a:xfrm>
            <a:off x="10867660" y="46989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3E43BD1-01CD-DB48-9578-1D5715CA1269}"/>
              </a:ext>
            </a:extLst>
          </p:cNvPr>
          <p:cNvSpPr txBox="1"/>
          <p:nvPr/>
        </p:nvSpPr>
        <p:spPr>
          <a:xfrm>
            <a:off x="15240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D27BE-B462-4C4E-94FD-4E6DC3D938BA}"/>
              </a:ext>
            </a:extLst>
          </p:cNvPr>
          <p:cNvSpPr txBox="1"/>
          <p:nvPr/>
        </p:nvSpPr>
        <p:spPr>
          <a:xfrm>
            <a:off x="133734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9477D-451E-3B49-BD3A-BB764C16ABB6}"/>
              </a:ext>
            </a:extLst>
          </p:cNvPr>
          <p:cNvSpPr txBox="1"/>
          <p:nvPr/>
        </p:nvSpPr>
        <p:spPr>
          <a:xfrm>
            <a:off x="252228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BF0A33-A433-FD49-A6B6-D99AD25069F2}"/>
              </a:ext>
            </a:extLst>
          </p:cNvPr>
          <p:cNvSpPr txBox="1"/>
          <p:nvPr/>
        </p:nvSpPr>
        <p:spPr>
          <a:xfrm>
            <a:off x="3719920" y="1670228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97AFD7-4410-864A-A330-AEAA44C46977}"/>
              </a:ext>
            </a:extLst>
          </p:cNvPr>
          <p:cNvSpPr txBox="1"/>
          <p:nvPr/>
        </p:nvSpPr>
        <p:spPr>
          <a:xfrm>
            <a:off x="491756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3529CE-8660-F048-91F6-25BEC6235534}"/>
              </a:ext>
            </a:extLst>
          </p:cNvPr>
          <p:cNvSpPr txBox="1"/>
          <p:nvPr/>
        </p:nvSpPr>
        <p:spPr>
          <a:xfrm>
            <a:off x="610250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EC013C6-9D24-C242-A5CA-AD7D8317F925}"/>
              </a:ext>
            </a:extLst>
          </p:cNvPr>
          <p:cNvSpPr txBox="1"/>
          <p:nvPr/>
        </p:nvSpPr>
        <p:spPr>
          <a:xfrm>
            <a:off x="728744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C620A-44BC-574E-A659-00F78728AFD8}"/>
              </a:ext>
            </a:extLst>
          </p:cNvPr>
          <p:cNvSpPr txBox="1"/>
          <p:nvPr/>
        </p:nvSpPr>
        <p:spPr>
          <a:xfrm>
            <a:off x="8485080" y="1670228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9A5AFA-CDD1-5945-B402-2BF3607CD004}"/>
              </a:ext>
            </a:extLst>
          </p:cNvPr>
          <p:cNvSpPr txBox="1"/>
          <p:nvPr/>
        </p:nvSpPr>
        <p:spPr>
          <a:xfrm>
            <a:off x="9670020" y="1670229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F14AD9-F705-1A47-B483-CA06E198527D}"/>
              </a:ext>
            </a:extLst>
          </p:cNvPr>
          <p:cNvSpPr txBox="1"/>
          <p:nvPr/>
        </p:nvSpPr>
        <p:spPr>
          <a:xfrm>
            <a:off x="10867660" y="1670228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DF3C034-1F36-124C-9DAB-4B407F1CE212}"/>
              </a:ext>
            </a:extLst>
          </p:cNvPr>
          <p:cNvSpPr txBox="1"/>
          <p:nvPr/>
        </p:nvSpPr>
        <p:spPr>
          <a:xfrm>
            <a:off x="15240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8B32C3-57C3-5A4B-8FDA-B59A66E24ADC}"/>
              </a:ext>
            </a:extLst>
          </p:cNvPr>
          <p:cNvSpPr txBox="1"/>
          <p:nvPr/>
        </p:nvSpPr>
        <p:spPr>
          <a:xfrm>
            <a:off x="133734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BB136C-7E4E-EC43-B3A3-571B9D8DFBDC}"/>
              </a:ext>
            </a:extLst>
          </p:cNvPr>
          <p:cNvSpPr txBox="1"/>
          <p:nvPr/>
        </p:nvSpPr>
        <p:spPr>
          <a:xfrm>
            <a:off x="252228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BF395E-0506-2C45-922D-FC14D235966E}"/>
              </a:ext>
            </a:extLst>
          </p:cNvPr>
          <p:cNvSpPr txBox="1"/>
          <p:nvPr/>
        </p:nvSpPr>
        <p:spPr>
          <a:xfrm>
            <a:off x="3719920" y="287055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5C00D12-B106-034F-B72C-DD6D3050BE20}"/>
              </a:ext>
            </a:extLst>
          </p:cNvPr>
          <p:cNvSpPr txBox="1"/>
          <p:nvPr/>
        </p:nvSpPr>
        <p:spPr>
          <a:xfrm>
            <a:off x="491756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C8157B4-50A4-E741-8AAA-CBC98D481188}"/>
              </a:ext>
            </a:extLst>
          </p:cNvPr>
          <p:cNvSpPr txBox="1"/>
          <p:nvPr/>
        </p:nvSpPr>
        <p:spPr>
          <a:xfrm>
            <a:off x="610250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729441A-0050-3348-A4A7-1ED6EAFA0D90}"/>
              </a:ext>
            </a:extLst>
          </p:cNvPr>
          <p:cNvSpPr txBox="1"/>
          <p:nvPr/>
        </p:nvSpPr>
        <p:spPr>
          <a:xfrm>
            <a:off x="728744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FB9914-8AA2-2A49-99A0-1B6AFFA058E1}"/>
              </a:ext>
            </a:extLst>
          </p:cNvPr>
          <p:cNvSpPr txBox="1"/>
          <p:nvPr/>
        </p:nvSpPr>
        <p:spPr>
          <a:xfrm>
            <a:off x="8485080" y="287055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13F1C2B-C85C-D74E-974B-396FBDA837CA}"/>
              </a:ext>
            </a:extLst>
          </p:cNvPr>
          <p:cNvSpPr txBox="1"/>
          <p:nvPr/>
        </p:nvSpPr>
        <p:spPr>
          <a:xfrm>
            <a:off x="9670020" y="287055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176ED8-3EB7-C542-A531-47648552EF89}"/>
              </a:ext>
            </a:extLst>
          </p:cNvPr>
          <p:cNvSpPr txBox="1"/>
          <p:nvPr/>
        </p:nvSpPr>
        <p:spPr>
          <a:xfrm>
            <a:off x="10867660" y="287055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D83350-93C1-294F-8145-B6A2DD920D20}"/>
              </a:ext>
            </a:extLst>
          </p:cNvPr>
          <p:cNvSpPr txBox="1"/>
          <p:nvPr/>
        </p:nvSpPr>
        <p:spPr>
          <a:xfrm>
            <a:off x="15240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98D7CF-DB09-8148-8395-0641CB6C1A16}"/>
              </a:ext>
            </a:extLst>
          </p:cNvPr>
          <p:cNvSpPr txBox="1"/>
          <p:nvPr/>
        </p:nvSpPr>
        <p:spPr>
          <a:xfrm>
            <a:off x="133734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0B9C54-9DCE-B445-9554-CF7788D4F229}"/>
              </a:ext>
            </a:extLst>
          </p:cNvPr>
          <p:cNvSpPr txBox="1"/>
          <p:nvPr/>
        </p:nvSpPr>
        <p:spPr>
          <a:xfrm>
            <a:off x="252228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40907AE-0EF7-AE4C-A952-8286ED1ADB76}"/>
              </a:ext>
            </a:extLst>
          </p:cNvPr>
          <p:cNvSpPr txBox="1"/>
          <p:nvPr/>
        </p:nvSpPr>
        <p:spPr>
          <a:xfrm>
            <a:off x="3719920" y="4070885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4200CB-5BD0-6249-B244-47780C4162B7}"/>
              </a:ext>
            </a:extLst>
          </p:cNvPr>
          <p:cNvSpPr txBox="1"/>
          <p:nvPr/>
        </p:nvSpPr>
        <p:spPr>
          <a:xfrm>
            <a:off x="491756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504264-D37A-F249-816D-B3DE41D471FD}"/>
              </a:ext>
            </a:extLst>
          </p:cNvPr>
          <p:cNvSpPr txBox="1"/>
          <p:nvPr/>
        </p:nvSpPr>
        <p:spPr>
          <a:xfrm>
            <a:off x="610250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7DFF7C-5B5A-6C46-AA7D-6E2618EFCA71}"/>
              </a:ext>
            </a:extLst>
          </p:cNvPr>
          <p:cNvSpPr txBox="1"/>
          <p:nvPr/>
        </p:nvSpPr>
        <p:spPr>
          <a:xfrm>
            <a:off x="728744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8F1A64-99F4-F14E-AFB3-8869ECD154FB}"/>
              </a:ext>
            </a:extLst>
          </p:cNvPr>
          <p:cNvSpPr txBox="1"/>
          <p:nvPr/>
        </p:nvSpPr>
        <p:spPr>
          <a:xfrm>
            <a:off x="8485080" y="4070885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68CF96-ECE3-4240-9A65-14D7869F4978}"/>
              </a:ext>
            </a:extLst>
          </p:cNvPr>
          <p:cNvSpPr txBox="1"/>
          <p:nvPr/>
        </p:nvSpPr>
        <p:spPr>
          <a:xfrm>
            <a:off x="9670020" y="4070886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DA85D6-7E6D-A547-884C-96A022A58F07}"/>
              </a:ext>
            </a:extLst>
          </p:cNvPr>
          <p:cNvSpPr txBox="1"/>
          <p:nvPr/>
        </p:nvSpPr>
        <p:spPr>
          <a:xfrm>
            <a:off x="10867660" y="4070885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2544FA4-B45D-2B47-B83F-3BE2FC7A6B36}"/>
              </a:ext>
            </a:extLst>
          </p:cNvPr>
          <p:cNvSpPr txBox="1"/>
          <p:nvPr/>
        </p:nvSpPr>
        <p:spPr>
          <a:xfrm>
            <a:off x="13940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DE2CE2E-A7F0-794E-A40B-58164A4755BD}"/>
              </a:ext>
            </a:extLst>
          </p:cNvPr>
          <p:cNvSpPr txBox="1"/>
          <p:nvPr/>
        </p:nvSpPr>
        <p:spPr>
          <a:xfrm>
            <a:off x="132434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9989B7C-70FA-8A4F-BA39-E0E35034DF4F}"/>
              </a:ext>
            </a:extLst>
          </p:cNvPr>
          <p:cNvSpPr txBox="1"/>
          <p:nvPr/>
        </p:nvSpPr>
        <p:spPr>
          <a:xfrm>
            <a:off x="250928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1A3F5C-AC71-8243-B4B6-12F797C5780C}"/>
              </a:ext>
            </a:extLst>
          </p:cNvPr>
          <p:cNvSpPr txBox="1"/>
          <p:nvPr/>
        </p:nvSpPr>
        <p:spPr>
          <a:xfrm>
            <a:off x="3706920" y="527121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B19924B-8CCF-584E-BF9D-32E2E42520EB}"/>
              </a:ext>
            </a:extLst>
          </p:cNvPr>
          <p:cNvSpPr txBox="1"/>
          <p:nvPr/>
        </p:nvSpPr>
        <p:spPr>
          <a:xfrm>
            <a:off x="490456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63EE3C8-2754-634B-889A-A0F99AEEE41C}"/>
              </a:ext>
            </a:extLst>
          </p:cNvPr>
          <p:cNvSpPr txBox="1"/>
          <p:nvPr/>
        </p:nvSpPr>
        <p:spPr>
          <a:xfrm>
            <a:off x="608950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E4AD9AA-F0B7-1B4A-AA81-4F48F154BD4D}"/>
              </a:ext>
            </a:extLst>
          </p:cNvPr>
          <p:cNvSpPr txBox="1"/>
          <p:nvPr/>
        </p:nvSpPr>
        <p:spPr>
          <a:xfrm>
            <a:off x="727444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7072BE5-ACCD-7643-9621-BBF440F8BCE7}"/>
              </a:ext>
            </a:extLst>
          </p:cNvPr>
          <p:cNvSpPr txBox="1"/>
          <p:nvPr/>
        </p:nvSpPr>
        <p:spPr>
          <a:xfrm>
            <a:off x="8472080" y="527121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513D3E0-7D19-DC41-BF37-3B2ECF7B5A87}"/>
              </a:ext>
            </a:extLst>
          </p:cNvPr>
          <p:cNvSpPr txBox="1"/>
          <p:nvPr/>
        </p:nvSpPr>
        <p:spPr>
          <a:xfrm>
            <a:off x="9657020" y="5271213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8776809-3609-BF46-9AFC-166DA9689801}"/>
              </a:ext>
            </a:extLst>
          </p:cNvPr>
          <p:cNvSpPr txBox="1"/>
          <p:nvPr/>
        </p:nvSpPr>
        <p:spPr>
          <a:xfrm>
            <a:off x="10854660" y="527121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72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快</a:t>
            </a:r>
          </a:p>
        </p:txBody>
      </p:sp>
    </p:spTree>
    <p:extLst>
      <p:ext uri="{BB962C8B-B14F-4D97-AF65-F5344CB8AC3E}">
        <p14:creationId xmlns:p14="http://schemas.microsoft.com/office/powerpoint/2010/main" val="364045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1000">
        <p159:morph option="byObject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3352801" y="2767280"/>
            <a:ext cx="3753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pc="60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准备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EAA0E-E9A3-1046-9A09-3293DE4E02EE}"/>
              </a:ext>
            </a:extLst>
          </p:cNvPr>
          <p:cNvSpPr txBox="1"/>
          <p:nvPr/>
        </p:nvSpPr>
        <p:spPr>
          <a:xfrm>
            <a:off x="5554580" y="2767280"/>
            <a:ext cx="3753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pc="60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好了</a:t>
            </a:r>
          </a:p>
        </p:txBody>
      </p:sp>
    </p:spTree>
    <p:extLst>
      <p:ext uri="{BB962C8B-B14F-4D97-AF65-F5344CB8AC3E}">
        <p14:creationId xmlns:p14="http://schemas.microsoft.com/office/powerpoint/2010/main" val="261706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94A95A5-6AFC-B34F-8233-B7B280DD9646}"/>
              </a:ext>
            </a:extLst>
          </p:cNvPr>
          <p:cNvSpPr txBox="1"/>
          <p:nvPr/>
        </p:nvSpPr>
        <p:spPr>
          <a:xfrm>
            <a:off x="4792579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我</a:t>
            </a:r>
            <a:endParaRPr lang="zh-CN" altLang="en-US" sz="8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3529F-B8EC-3346-AA18-215FFAE2EF28}"/>
              </a:ext>
            </a:extLst>
          </p:cNvPr>
          <p:cNvSpPr txBox="1"/>
          <p:nvPr/>
        </p:nvSpPr>
        <p:spPr>
          <a:xfrm>
            <a:off x="623636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报</a:t>
            </a:r>
            <a:endParaRPr lang="zh-CN" altLang="en-US" sz="8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4EE4-1519-8248-9CC1-D286DC1B7832}"/>
              </a:ext>
            </a:extLst>
          </p:cNvPr>
          <p:cNvSpPr txBox="1"/>
          <p:nvPr/>
        </p:nvSpPr>
        <p:spPr>
          <a:xfrm>
            <a:off x="768015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名</a:t>
            </a:r>
            <a:endParaRPr lang="zh-CN" altLang="en-US" sz="8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DCF46F-9EC8-9246-AD62-D534A183B999}"/>
              </a:ext>
            </a:extLst>
          </p:cNvPr>
          <p:cNvSpPr txBox="1"/>
          <p:nvPr/>
        </p:nvSpPr>
        <p:spPr>
          <a:xfrm>
            <a:off x="3348790" y="2497976"/>
            <a:ext cx="12593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点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58942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100">
        <p159:morph option="byObject"/>
      </p:transition>
    </mc:Choice>
    <mc:Fallback>
      <p:transition advTm="1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6C8157-05C5-C243-B7ED-6DF170E4AA03}"/>
              </a:ext>
            </a:extLst>
          </p:cNvPr>
          <p:cNvSpPr txBox="1"/>
          <p:nvPr/>
        </p:nvSpPr>
        <p:spPr>
          <a:xfrm>
            <a:off x="3348790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点</a:t>
            </a:r>
            <a:endParaRPr lang="zh-CN" altLang="en-US" sz="8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3529F-B8EC-3346-AA18-215FFAE2EF28}"/>
              </a:ext>
            </a:extLst>
          </p:cNvPr>
          <p:cNvSpPr txBox="1"/>
          <p:nvPr/>
        </p:nvSpPr>
        <p:spPr>
          <a:xfrm>
            <a:off x="623636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报</a:t>
            </a:r>
            <a:endParaRPr lang="zh-CN" altLang="en-US" sz="8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4EE4-1519-8248-9CC1-D286DC1B7832}"/>
              </a:ext>
            </a:extLst>
          </p:cNvPr>
          <p:cNvSpPr txBox="1"/>
          <p:nvPr/>
        </p:nvSpPr>
        <p:spPr>
          <a:xfrm>
            <a:off x="768015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名</a:t>
            </a:r>
            <a:endParaRPr lang="zh-CN" altLang="en-US" sz="8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BF536B-0135-8141-9B81-C9274DDE6A82}"/>
              </a:ext>
            </a:extLst>
          </p:cNvPr>
          <p:cNvSpPr txBox="1"/>
          <p:nvPr/>
        </p:nvSpPr>
        <p:spPr>
          <a:xfrm>
            <a:off x="4792579" y="2497976"/>
            <a:ext cx="12593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我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38290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0" advTm="100">
        <p159:morph option="byObject"/>
      </p:transition>
    </mc:Choice>
    <mc:Fallback>
      <p:transition advTm="1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6C8157-05C5-C243-B7ED-6DF170E4AA03}"/>
              </a:ext>
            </a:extLst>
          </p:cNvPr>
          <p:cNvSpPr txBox="1"/>
          <p:nvPr/>
        </p:nvSpPr>
        <p:spPr>
          <a:xfrm>
            <a:off x="3348790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点</a:t>
            </a:r>
            <a:endParaRPr lang="zh-CN" altLang="en-US" sz="8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A95A5-6AFC-B34F-8233-B7B280DD9646}"/>
              </a:ext>
            </a:extLst>
          </p:cNvPr>
          <p:cNvSpPr txBox="1"/>
          <p:nvPr/>
        </p:nvSpPr>
        <p:spPr>
          <a:xfrm>
            <a:off x="4792579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我</a:t>
            </a:r>
            <a:endParaRPr lang="zh-CN" altLang="en-US" sz="8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4EE4-1519-8248-9CC1-D286DC1B7832}"/>
              </a:ext>
            </a:extLst>
          </p:cNvPr>
          <p:cNvSpPr txBox="1"/>
          <p:nvPr/>
        </p:nvSpPr>
        <p:spPr>
          <a:xfrm>
            <a:off x="768015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名</a:t>
            </a:r>
            <a:endParaRPr lang="zh-CN" altLang="en-US" sz="8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09BB37-CA89-DD45-8B6D-7502B3203D76}"/>
              </a:ext>
            </a:extLst>
          </p:cNvPr>
          <p:cNvSpPr txBox="1"/>
          <p:nvPr/>
        </p:nvSpPr>
        <p:spPr>
          <a:xfrm>
            <a:off x="6222081" y="2497976"/>
            <a:ext cx="12593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报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79819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0" advTm="100">
        <p159:morph option="byObject"/>
      </p:transition>
    </mc:Choice>
    <mc:Fallback>
      <p:transition advTm="1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6C8157-05C5-C243-B7ED-6DF170E4AA03}"/>
              </a:ext>
            </a:extLst>
          </p:cNvPr>
          <p:cNvSpPr txBox="1"/>
          <p:nvPr/>
        </p:nvSpPr>
        <p:spPr>
          <a:xfrm>
            <a:off x="3348790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点</a:t>
            </a:r>
            <a:endParaRPr lang="zh-CN" altLang="en-US" sz="8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A95A5-6AFC-B34F-8233-B7B280DD9646}"/>
              </a:ext>
            </a:extLst>
          </p:cNvPr>
          <p:cNvSpPr txBox="1"/>
          <p:nvPr/>
        </p:nvSpPr>
        <p:spPr>
          <a:xfrm>
            <a:off x="4792579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我</a:t>
            </a:r>
            <a:endParaRPr lang="zh-CN" altLang="en-US" sz="8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3529F-B8EC-3346-AA18-215FFAE2EF28}"/>
              </a:ext>
            </a:extLst>
          </p:cNvPr>
          <p:cNvSpPr txBox="1"/>
          <p:nvPr/>
        </p:nvSpPr>
        <p:spPr>
          <a:xfrm>
            <a:off x="623636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报</a:t>
            </a:r>
            <a:endParaRPr lang="zh-CN" altLang="en-US" sz="8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4EE4-1519-8248-9CC1-D286DC1B7832}"/>
              </a:ext>
            </a:extLst>
          </p:cNvPr>
          <p:cNvSpPr txBox="1"/>
          <p:nvPr/>
        </p:nvSpPr>
        <p:spPr>
          <a:xfrm>
            <a:off x="7680158" y="2497976"/>
            <a:ext cx="12593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名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29155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0" advTm="100">
        <p159:morph option="byObject"/>
      </p:transition>
    </mc:Choice>
    <mc:Fallback>
      <p:transition advTm="1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6C8157-05C5-C243-B7ED-6DF170E4AA03}"/>
              </a:ext>
            </a:extLst>
          </p:cNvPr>
          <p:cNvSpPr txBox="1"/>
          <p:nvPr/>
        </p:nvSpPr>
        <p:spPr>
          <a:xfrm>
            <a:off x="3348790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点</a:t>
            </a:r>
            <a:endParaRPr lang="zh-CN" altLang="en-US" sz="8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A95A5-6AFC-B34F-8233-B7B280DD9646}"/>
              </a:ext>
            </a:extLst>
          </p:cNvPr>
          <p:cNvSpPr txBox="1"/>
          <p:nvPr/>
        </p:nvSpPr>
        <p:spPr>
          <a:xfrm>
            <a:off x="4792579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我</a:t>
            </a:r>
            <a:endParaRPr lang="zh-CN" altLang="en-US" sz="8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3529F-B8EC-3346-AA18-215FFAE2EF28}"/>
              </a:ext>
            </a:extLst>
          </p:cNvPr>
          <p:cNvSpPr txBox="1"/>
          <p:nvPr/>
        </p:nvSpPr>
        <p:spPr>
          <a:xfrm>
            <a:off x="623636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报</a:t>
            </a:r>
            <a:endParaRPr lang="zh-CN" altLang="en-US" sz="8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4EE4-1519-8248-9CC1-D286DC1B7832}"/>
              </a:ext>
            </a:extLst>
          </p:cNvPr>
          <p:cNvSpPr txBox="1"/>
          <p:nvPr/>
        </p:nvSpPr>
        <p:spPr>
          <a:xfrm>
            <a:off x="7680158" y="2705725"/>
            <a:ext cx="12593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88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名</a:t>
            </a:r>
            <a:endParaRPr lang="zh-CN" altLang="en-US" sz="8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43579-B5C6-BC44-BC6B-6FE73381BAEB}"/>
              </a:ext>
            </a:extLst>
          </p:cNvPr>
          <p:cNvSpPr txBox="1"/>
          <p:nvPr/>
        </p:nvSpPr>
        <p:spPr>
          <a:xfrm>
            <a:off x="4721436" y="5472112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“遥感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+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”俱乐部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FEA309-CAF5-F840-A316-06188692B26F}"/>
              </a:ext>
            </a:extLst>
          </p:cNvPr>
          <p:cNvSpPr txBox="1"/>
          <p:nvPr/>
        </p:nvSpPr>
        <p:spPr>
          <a:xfrm>
            <a:off x="4669968" y="593377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遥感信息大学生创新创业中心</a:t>
            </a:r>
          </a:p>
        </p:txBody>
      </p:sp>
    </p:spTree>
    <p:extLst>
      <p:ext uri="{BB962C8B-B14F-4D97-AF65-F5344CB8AC3E}">
        <p14:creationId xmlns:p14="http://schemas.microsoft.com/office/powerpoint/2010/main" val="359086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2000">
        <p159:morph option="byObject"/>
      </p:transition>
    </mc:Choice>
    <mc:Fallback xmlns="">
      <p:transition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3056021" y="2497976"/>
            <a:ext cx="607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rgbClr val="287E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“遥感</a:t>
            </a:r>
            <a:r>
              <a:rPr kumimoji="1" lang="en-US" altLang="zh-CN" sz="11500" b="1" spc="600" dirty="0">
                <a:solidFill>
                  <a:srgbClr val="287E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+</a:t>
            </a:r>
            <a:r>
              <a:rPr kumimoji="1" lang="zh-CN" altLang="en-US" sz="11500" b="1" spc="600" dirty="0">
                <a:solidFill>
                  <a:srgbClr val="287E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35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3056021" y="2497976"/>
            <a:ext cx="60799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15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俱乐部</a:t>
            </a:r>
          </a:p>
        </p:txBody>
      </p:sp>
    </p:spTree>
    <p:extLst>
      <p:ext uri="{BB962C8B-B14F-4D97-AF65-F5344CB8AC3E}">
        <p14:creationId xmlns:p14="http://schemas.microsoft.com/office/powerpoint/2010/main" val="7185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4676273" y="1851645"/>
            <a:ext cx="28394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99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招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9725714-D94D-CC4A-828A-00598933B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132" y="3248526"/>
            <a:ext cx="1299411" cy="1299411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277F937-1F13-214D-A3B3-98F24320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22006" y="3248525"/>
            <a:ext cx="1299411" cy="12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350">
        <p159:morph option="byObject"/>
      </p:transition>
    </mc:Choice>
    <mc:Fallback xmlns="">
      <p:transition advTm="3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4676273" y="1851645"/>
            <a:ext cx="28394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99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新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DBC0C77D-6B75-2E46-9526-FA7E0E66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1937" y="2328109"/>
            <a:ext cx="2201782" cy="220178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26AF7CFF-F1ED-C842-BF2D-61B1D229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15726" y="2328109"/>
            <a:ext cx="2201784" cy="22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0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350">
        <p159:morph option="byObject"/>
      </p:transition>
    </mc:Choice>
    <mc:Fallback xmlns="">
      <p:transition advTm="3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2B1C5-3E19-A348-B290-E96096BABE56}"/>
              </a:ext>
            </a:extLst>
          </p:cNvPr>
          <p:cNvSpPr txBox="1"/>
          <p:nvPr/>
        </p:nvSpPr>
        <p:spPr>
          <a:xfrm>
            <a:off x="4676273" y="1851645"/>
            <a:ext cx="28394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9900" b="1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啦</a:t>
            </a:r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1BB10619-DF7C-A148-86EC-3BF62277D1AE}"/>
              </a:ext>
            </a:extLst>
          </p:cNvPr>
          <p:cNvSpPr/>
          <p:nvPr/>
        </p:nvSpPr>
        <p:spPr>
          <a:xfrm>
            <a:off x="7345757" y="1544840"/>
            <a:ext cx="661737" cy="613610"/>
          </a:xfrm>
          <a:custGeom>
            <a:avLst/>
            <a:gdLst>
              <a:gd name="connsiteX0" fmla="*/ 0 w 697831"/>
              <a:gd name="connsiteY0" fmla="*/ 505326 h 613610"/>
              <a:gd name="connsiteX1" fmla="*/ 493294 w 697831"/>
              <a:gd name="connsiteY1" fmla="*/ 0 h 613610"/>
              <a:gd name="connsiteX2" fmla="*/ 697831 w 697831"/>
              <a:gd name="connsiteY2" fmla="*/ 180474 h 613610"/>
              <a:gd name="connsiteX3" fmla="*/ 144379 w 697831"/>
              <a:gd name="connsiteY3" fmla="*/ 613610 h 613610"/>
              <a:gd name="connsiteX4" fmla="*/ 144379 w 697831"/>
              <a:gd name="connsiteY4" fmla="*/ 613610 h 613610"/>
              <a:gd name="connsiteX5" fmla="*/ 36094 w 697831"/>
              <a:gd name="connsiteY5" fmla="*/ 457200 h 613610"/>
              <a:gd name="connsiteX0" fmla="*/ 457200 w 661737"/>
              <a:gd name="connsiteY0" fmla="*/ 0 h 613610"/>
              <a:gd name="connsiteX1" fmla="*/ 661737 w 661737"/>
              <a:gd name="connsiteY1" fmla="*/ 180474 h 613610"/>
              <a:gd name="connsiteX2" fmla="*/ 108285 w 661737"/>
              <a:gd name="connsiteY2" fmla="*/ 613610 h 613610"/>
              <a:gd name="connsiteX3" fmla="*/ 108285 w 661737"/>
              <a:gd name="connsiteY3" fmla="*/ 613610 h 613610"/>
              <a:gd name="connsiteX4" fmla="*/ 0 w 661737"/>
              <a:gd name="connsiteY4" fmla="*/ 457200 h 61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737" h="613610">
                <a:moveTo>
                  <a:pt x="457200" y="0"/>
                </a:moveTo>
                <a:lnTo>
                  <a:pt x="661737" y="180474"/>
                </a:lnTo>
                <a:lnTo>
                  <a:pt x="108285" y="613610"/>
                </a:lnTo>
                <a:lnTo>
                  <a:pt x="108285" y="613610"/>
                </a:lnTo>
                <a:lnTo>
                  <a:pt x="0" y="45720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E56DE198-3B83-3743-8FDD-673704E8F2AA}"/>
              </a:ext>
            </a:extLst>
          </p:cNvPr>
          <p:cNvSpPr/>
          <p:nvPr/>
        </p:nvSpPr>
        <p:spPr>
          <a:xfrm rot="1286643">
            <a:off x="7604988" y="1951369"/>
            <a:ext cx="661737" cy="613610"/>
          </a:xfrm>
          <a:custGeom>
            <a:avLst/>
            <a:gdLst>
              <a:gd name="connsiteX0" fmla="*/ 0 w 697831"/>
              <a:gd name="connsiteY0" fmla="*/ 505326 h 613610"/>
              <a:gd name="connsiteX1" fmla="*/ 493294 w 697831"/>
              <a:gd name="connsiteY1" fmla="*/ 0 h 613610"/>
              <a:gd name="connsiteX2" fmla="*/ 697831 w 697831"/>
              <a:gd name="connsiteY2" fmla="*/ 180474 h 613610"/>
              <a:gd name="connsiteX3" fmla="*/ 144379 w 697831"/>
              <a:gd name="connsiteY3" fmla="*/ 613610 h 613610"/>
              <a:gd name="connsiteX4" fmla="*/ 144379 w 697831"/>
              <a:gd name="connsiteY4" fmla="*/ 613610 h 613610"/>
              <a:gd name="connsiteX5" fmla="*/ 36094 w 697831"/>
              <a:gd name="connsiteY5" fmla="*/ 457200 h 613610"/>
              <a:gd name="connsiteX0" fmla="*/ 457200 w 661737"/>
              <a:gd name="connsiteY0" fmla="*/ 0 h 613610"/>
              <a:gd name="connsiteX1" fmla="*/ 661737 w 661737"/>
              <a:gd name="connsiteY1" fmla="*/ 180474 h 613610"/>
              <a:gd name="connsiteX2" fmla="*/ 108285 w 661737"/>
              <a:gd name="connsiteY2" fmla="*/ 613610 h 613610"/>
              <a:gd name="connsiteX3" fmla="*/ 108285 w 661737"/>
              <a:gd name="connsiteY3" fmla="*/ 613610 h 613610"/>
              <a:gd name="connsiteX4" fmla="*/ 0 w 661737"/>
              <a:gd name="connsiteY4" fmla="*/ 457200 h 61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737" h="613610">
                <a:moveTo>
                  <a:pt x="457200" y="0"/>
                </a:moveTo>
                <a:lnTo>
                  <a:pt x="661737" y="180474"/>
                </a:lnTo>
                <a:lnTo>
                  <a:pt x="108285" y="613610"/>
                </a:lnTo>
                <a:lnTo>
                  <a:pt x="108285" y="613610"/>
                </a:lnTo>
                <a:lnTo>
                  <a:pt x="0" y="45720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33C071AD-1FF8-CF44-A8BE-B50EFABBCC19}"/>
              </a:ext>
            </a:extLst>
          </p:cNvPr>
          <p:cNvSpPr/>
          <p:nvPr/>
        </p:nvSpPr>
        <p:spPr>
          <a:xfrm rot="2725279">
            <a:off x="7635623" y="2507953"/>
            <a:ext cx="661737" cy="613610"/>
          </a:xfrm>
          <a:custGeom>
            <a:avLst/>
            <a:gdLst>
              <a:gd name="connsiteX0" fmla="*/ 0 w 697831"/>
              <a:gd name="connsiteY0" fmla="*/ 505326 h 613610"/>
              <a:gd name="connsiteX1" fmla="*/ 493294 w 697831"/>
              <a:gd name="connsiteY1" fmla="*/ 0 h 613610"/>
              <a:gd name="connsiteX2" fmla="*/ 697831 w 697831"/>
              <a:gd name="connsiteY2" fmla="*/ 180474 h 613610"/>
              <a:gd name="connsiteX3" fmla="*/ 144379 w 697831"/>
              <a:gd name="connsiteY3" fmla="*/ 613610 h 613610"/>
              <a:gd name="connsiteX4" fmla="*/ 144379 w 697831"/>
              <a:gd name="connsiteY4" fmla="*/ 613610 h 613610"/>
              <a:gd name="connsiteX5" fmla="*/ 36094 w 697831"/>
              <a:gd name="connsiteY5" fmla="*/ 457200 h 613610"/>
              <a:gd name="connsiteX0" fmla="*/ 457200 w 661737"/>
              <a:gd name="connsiteY0" fmla="*/ 0 h 613610"/>
              <a:gd name="connsiteX1" fmla="*/ 661737 w 661737"/>
              <a:gd name="connsiteY1" fmla="*/ 180474 h 613610"/>
              <a:gd name="connsiteX2" fmla="*/ 108285 w 661737"/>
              <a:gd name="connsiteY2" fmla="*/ 613610 h 613610"/>
              <a:gd name="connsiteX3" fmla="*/ 108285 w 661737"/>
              <a:gd name="connsiteY3" fmla="*/ 613610 h 613610"/>
              <a:gd name="connsiteX4" fmla="*/ 0 w 661737"/>
              <a:gd name="connsiteY4" fmla="*/ 457200 h 613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737" h="613610">
                <a:moveTo>
                  <a:pt x="457200" y="0"/>
                </a:moveTo>
                <a:lnTo>
                  <a:pt x="661737" y="180474"/>
                </a:lnTo>
                <a:lnTo>
                  <a:pt x="108285" y="613610"/>
                </a:lnTo>
                <a:lnTo>
                  <a:pt x="108285" y="613610"/>
                </a:lnTo>
                <a:lnTo>
                  <a:pt x="0" y="45720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19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E27A1E-F63F-424D-9674-C0E56CE2484C}"/>
              </a:ext>
            </a:extLst>
          </p:cNvPr>
          <p:cNvSpPr txBox="1"/>
          <p:nvPr/>
        </p:nvSpPr>
        <p:spPr>
          <a:xfrm>
            <a:off x="5080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4600"/>
                    </a:gs>
                    <a:gs pos="100000">
                      <a:srgbClr val="FFB0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竞</a:t>
            </a:r>
          </a:p>
        </p:txBody>
      </p:sp>
    </p:spTree>
    <p:extLst>
      <p:ext uri="{BB962C8B-B14F-4D97-AF65-F5344CB8AC3E}">
        <p14:creationId xmlns:p14="http://schemas.microsoft.com/office/powerpoint/2010/main" val="151243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Tm="100">
        <p159:morph option="byObject"/>
      </p:transition>
    </mc:Choice>
    <mc:Fallback xmlns="">
      <p:transition advTm="1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E27A1E-F63F-424D-9674-C0E56CE2484C}"/>
              </a:ext>
            </a:extLst>
          </p:cNvPr>
          <p:cNvSpPr txBox="1"/>
          <p:nvPr/>
        </p:nvSpPr>
        <p:spPr>
          <a:xfrm>
            <a:off x="5080000" y="2875002"/>
            <a:ext cx="203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b="1" spc="600" dirty="0">
                <a:gradFill>
                  <a:gsLst>
                    <a:gs pos="0">
                      <a:srgbClr val="FF4600"/>
                    </a:gs>
                    <a:gs pos="100000">
                      <a:srgbClr val="FFB000"/>
                    </a:gs>
                  </a:gsLst>
                  <a:lin ang="30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竞赛</a:t>
            </a:r>
          </a:p>
        </p:txBody>
      </p:sp>
    </p:spTree>
    <p:extLst>
      <p:ext uri="{BB962C8B-B14F-4D97-AF65-F5344CB8AC3E}">
        <p14:creationId xmlns:p14="http://schemas.microsoft.com/office/powerpoint/2010/main" val="4212538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 advTm="100">
        <p159:morph option="byObject"/>
      </p:transition>
    </mc:Choice>
    <mc:Fallback xmlns="">
      <p:transition advTm="1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19900" b="1" spc="600" dirty="0"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Lantinghei SC Demibold" panose="02000000000000000000" pitchFamily="2" charset="-122"/>
            <a:ea typeface="Lantinghei SC Demibold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119</Words>
  <Application>Microsoft Macintosh PowerPoint</Application>
  <PresentationFormat>宽屏</PresentationFormat>
  <Paragraphs>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Lantinghei SC Demibold</vt:lpstr>
      <vt:lpstr>LANTINGHEI SC EXTRALIGHT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刘昊宇</dc:creator>
  <cp:lastModifiedBy>刘昊宇</cp:lastModifiedBy>
  <cp:revision>70</cp:revision>
  <dcterms:created xsi:type="dcterms:W3CDTF">2022-03-06T05:09:01Z</dcterms:created>
  <dcterms:modified xsi:type="dcterms:W3CDTF">2022-03-06T07:42:26Z</dcterms:modified>
</cp:coreProperties>
</file>