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7"/>
  </p:notesMasterIdLst>
  <p:handoutMasterIdLst>
    <p:handoutMasterId r:id="rId28"/>
  </p:handoutMasterIdLst>
  <p:sldIdLst>
    <p:sldId id="290" r:id="rId5"/>
    <p:sldId id="291" r:id="rId6"/>
    <p:sldId id="284" r:id="rId7"/>
    <p:sldId id="287" r:id="rId8"/>
    <p:sldId id="256" r:id="rId9"/>
    <p:sldId id="275" r:id="rId10"/>
    <p:sldId id="292" r:id="rId11"/>
    <p:sldId id="276" r:id="rId12"/>
    <p:sldId id="277" r:id="rId13"/>
    <p:sldId id="293" r:id="rId14"/>
    <p:sldId id="264" r:id="rId15"/>
    <p:sldId id="280" r:id="rId16"/>
    <p:sldId id="279" r:id="rId17"/>
    <p:sldId id="281" r:id="rId18"/>
    <p:sldId id="282" r:id="rId19"/>
    <p:sldId id="266" r:id="rId20"/>
    <p:sldId id="273" r:id="rId21"/>
    <p:sldId id="274" r:id="rId22"/>
    <p:sldId id="265" r:id="rId23"/>
    <p:sldId id="269" r:id="rId24"/>
    <p:sldId id="271" r:id="rId25"/>
    <p:sldId id="272" r:id="rId26"/>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1 minute" id="{9AF8A8F0-D5E7-4623-BB40-37E3F7147374}">
          <p14:sldIdLst>
            <p14:sldId id="290"/>
          </p14:sldIdLst>
        </p14:section>
        <p14:section name="3 minutes" id="{3FE14A13-2680-4CDF-B061-09226665D3E9}">
          <p14:sldIdLst>
            <p14:sldId id="291"/>
            <p14:sldId id="284"/>
            <p14:sldId id="287"/>
          </p14:sldIdLst>
        </p14:section>
        <p14:section name="10 minutes" id="{6FA5DB50-4050-4277-BE36-92747E298CB4}">
          <p14:sldIdLst>
            <p14:sldId id="256"/>
            <p14:sldId id="275"/>
            <p14:sldId id="292"/>
            <p14:sldId id="276"/>
            <p14:sldId id="277"/>
            <p14:sldId id="293"/>
            <p14:sldId id="264"/>
            <p14:sldId id="280"/>
            <p14:sldId id="279"/>
            <p14:sldId id="281"/>
            <p14:sldId id="282"/>
            <p14:sldId id="266"/>
            <p14:sldId id="273"/>
          </p14:sldIdLst>
        </p14:section>
        <p14:section name="Backup" id="{153152EA-A5FB-44A8-8392-BB320F27D486}">
          <p14:sldIdLst>
            <p14:sldId id="274"/>
            <p14:sldId id="265"/>
            <p14:sldId id="269"/>
            <p14:sldId id="271"/>
            <p14:sldId id="272"/>
          </p14:sldIdLst>
        </p14:section>
      </p14:sectionLst>
    </p:ext>
    <p:ext uri="{EFAFB233-063F-42B5-8137-9DF3F51BA10A}">
      <p15:sldGuideLst xmlns:p15="http://schemas.microsoft.com/office/powerpoint/2012/main">
        <p15:guide id="1" orient="horz" pos="4032" userDrawn="1">
          <p15:clr>
            <a:srgbClr val="A4A3A4"/>
          </p15:clr>
        </p15:guide>
        <p15:guide id="2" pos="73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e, Zhihao" initials="XZ" lastIdx="1" clrIdx="0">
    <p:extLst>
      <p:ext uri="{19B8F6BF-5375-455C-9EA6-DF929625EA0E}">
        <p15:presenceInfo xmlns:p15="http://schemas.microsoft.com/office/powerpoint/2012/main" userId="S::zhihao.xie@intel.com::910edfc1-d457-4778-b022-c7254e2fa2b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00C7FD"/>
    <a:srgbClr val="2872C5"/>
    <a:srgbClr val="FFFFFF"/>
    <a:srgbClr val="0068B5"/>
    <a:srgbClr val="004A86"/>
    <a:srgbClr val="FC64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EF1DF0-5961-41B3-88CB-ABB4362157E5}" v="98" dt="2022-04-06T08:59:01.54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847" autoAdjust="0"/>
  </p:normalViewPr>
  <p:slideViewPr>
    <p:cSldViewPr snapToGrid="0" snapToObjects="1">
      <p:cViewPr varScale="1">
        <p:scale>
          <a:sx n="94" d="100"/>
          <a:sy n="94" d="100"/>
        </p:scale>
        <p:origin x="182" y="91"/>
      </p:cViewPr>
      <p:guideLst>
        <p:guide orient="horz" pos="4032"/>
        <p:guide pos="739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360"/>
    </p:cViewPr>
  </p:sorterViewPr>
  <p:notesViewPr>
    <p:cSldViewPr snapToGrid="0" snapToObjects="1">
      <p:cViewPr varScale="1">
        <p:scale>
          <a:sx n="59" d="100"/>
          <a:sy n="59" d="100"/>
        </p:scale>
        <p:origin x="1603"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e, Zhihao" userId="910edfc1-d457-4778-b022-c7254e2fa2b3" providerId="ADAL" clId="{58EF1DF0-5961-41B3-88CB-ABB4362157E5}"/>
    <pc:docChg chg="undo redo custSel addSld delSld modSld sldOrd addSection modSection">
      <pc:chgData name="Xie, Zhihao" userId="910edfc1-d457-4778-b022-c7254e2fa2b3" providerId="ADAL" clId="{58EF1DF0-5961-41B3-88CB-ABB4362157E5}" dt="2022-04-08T07:17:42.207" v="6512" actId="20577"/>
      <pc:docMkLst>
        <pc:docMk/>
      </pc:docMkLst>
      <pc:sldChg chg="ord">
        <pc:chgData name="Xie, Zhihao" userId="910edfc1-d457-4778-b022-c7254e2fa2b3" providerId="ADAL" clId="{58EF1DF0-5961-41B3-88CB-ABB4362157E5}" dt="2022-04-06T04:00:48.277" v="966"/>
        <pc:sldMkLst>
          <pc:docMk/>
          <pc:sldMk cId="1472221643" sldId="256"/>
        </pc:sldMkLst>
      </pc:sldChg>
      <pc:sldChg chg="addSp delSp modSp mod modNotesTx">
        <pc:chgData name="Xie, Zhihao" userId="910edfc1-d457-4778-b022-c7254e2fa2b3" providerId="ADAL" clId="{58EF1DF0-5961-41B3-88CB-ABB4362157E5}" dt="2022-04-06T09:08:08.511" v="6050" actId="20577"/>
        <pc:sldMkLst>
          <pc:docMk/>
          <pc:sldMk cId="1271840860" sldId="264"/>
        </pc:sldMkLst>
        <pc:spChg chg="mod">
          <ac:chgData name="Xie, Zhihao" userId="910edfc1-d457-4778-b022-c7254e2fa2b3" providerId="ADAL" clId="{58EF1DF0-5961-41B3-88CB-ABB4362157E5}" dt="2022-04-06T03:37:25.079" v="264" actId="20577"/>
          <ac:spMkLst>
            <pc:docMk/>
            <pc:sldMk cId="1271840860" sldId="264"/>
            <ac:spMk id="9" creationId="{0A8F3297-3512-4994-B926-CFC00CEB9391}"/>
          </ac:spMkLst>
        </pc:spChg>
        <pc:spChg chg="add mod">
          <ac:chgData name="Xie, Zhihao" userId="910edfc1-d457-4778-b022-c7254e2fa2b3" providerId="ADAL" clId="{58EF1DF0-5961-41B3-88CB-ABB4362157E5}" dt="2022-04-06T03:37:32.864" v="281" actId="14100"/>
          <ac:spMkLst>
            <pc:docMk/>
            <pc:sldMk cId="1271840860" sldId="264"/>
            <ac:spMk id="11" creationId="{AD0F863E-3D25-4E35-A53D-66299572CFE5}"/>
          </ac:spMkLst>
        </pc:spChg>
        <pc:spChg chg="add del mod">
          <ac:chgData name="Xie, Zhihao" userId="910edfc1-d457-4778-b022-c7254e2fa2b3" providerId="ADAL" clId="{58EF1DF0-5961-41B3-88CB-ABB4362157E5}" dt="2022-04-06T03:37:16.506" v="260" actId="478"/>
          <ac:spMkLst>
            <pc:docMk/>
            <pc:sldMk cId="1271840860" sldId="264"/>
            <ac:spMk id="12" creationId="{82DEBF2A-FF52-4AEB-A0F4-5E0FA0C77CAE}"/>
          </ac:spMkLst>
        </pc:spChg>
        <pc:grpChg chg="mod">
          <ac:chgData name="Xie, Zhihao" userId="910edfc1-d457-4778-b022-c7254e2fa2b3" providerId="ADAL" clId="{58EF1DF0-5961-41B3-88CB-ABB4362157E5}" dt="2022-04-06T03:37:13.934" v="254" actId="1076"/>
          <ac:grpSpMkLst>
            <pc:docMk/>
            <pc:sldMk cId="1271840860" sldId="264"/>
            <ac:grpSpMk id="10" creationId="{E4C28FB8-B15E-4FA0-B77C-B8E2F4BE9A59}"/>
          </ac:grpSpMkLst>
        </pc:grpChg>
        <pc:graphicFrameChg chg="mod">
          <ac:chgData name="Xie, Zhihao" userId="910edfc1-d457-4778-b022-c7254e2fa2b3" providerId="ADAL" clId="{58EF1DF0-5961-41B3-88CB-ABB4362157E5}" dt="2022-04-06T03:36:23.184" v="238"/>
          <ac:graphicFrameMkLst>
            <pc:docMk/>
            <pc:sldMk cId="1271840860" sldId="264"/>
            <ac:graphicFrameMk id="6" creationId="{AC35BFC1-3A91-464F-A340-E4DBB71F2FD7}"/>
          </ac:graphicFrameMkLst>
        </pc:graphicFrameChg>
      </pc:sldChg>
      <pc:sldChg chg="modSp mod">
        <pc:chgData name="Xie, Zhihao" userId="910edfc1-d457-4778-b022-c7254e2fa2b3" providerId="ADAL" clId="{58EF1DF0-5961-41B3-88CB-ABB4362157E5}" dt="2022-04-06T02:51:16.962" v="55" actId="20577"/>
        <pc:sldMkLst>
          <pc:docMk/>
          <pc:sldMk cId="2694278011" sldId="265"/>
        </pc:sldMkLst>
        <pc:spChg chg="mod">
          <ac:chgData name="Xie, Zhihao" userId="910edfc1-d457-4778-b022-c7254e2fa2b3" providerId="ADAL" clId="{58EF1DF0-5961-41B3-88CB-ABB4362157E5}" dt="2022-04-06T02:51:16.962" v="55" actId="20577"/>
          <ac:spMkLst>
            <pc:docMk/>
            <pc:sldMk cId="2694278011" sldId="265"/>
            <ac:spMk id="2" creationId="{8B8412F1-D918-4134-B65F-4100A7D838F0}"/>
          </ac:spMkLst>
        </pc:spChg>
      </pc:sldChg>
      <pc:sldChg chg="modSp mod modNotesTx">
        <pc:chgData name="Xie, Zhihao" userId="910edfc1-d457-4778-b022-c7254e2fa2b3" providerId="ADAL" clId="{58EF1DF0-5961-41B3-88CB-ABB4362157E5}" dt="2022-04-06T09:20:53.721" v="6498" actId="20577"/>
        <pc:sldMkLst>
          <pc:docMk/>
          <pc:sldMk cId="2376721942" sldId="266"/>
        </pc:sldMkLst>
        <pc:spChg chg="mod">
          <ac:chgData name="Xie, Zhihao" userId="910edfc1-d457-4778-b022-c7254e2fa2b3" providerId="ADAL" clId="{58EF1DF0-5961-41B3-88CB-ABB4362157E5}" dt="2022-04-06T06:38:57.633" v="1042" actId="20577"/>
          <ac:spMkLst>
            <pc:docMk/>
            <pc:sldMk cId="2376721942" sldId="266"/>
            <ac:spMk id="4" creationId="{D73E6772-D4D3-461F-BCB8-413C8681BE09}"/>
          </ac:spMkLst>
        </pc:spChg>
      </pc:sldChg>
      <pc:sldChg chg="mod ord modShow">
        <pc:chgData name="Xie, Zhihao" userId="910edfc1-d457-4778-b022-c7254e2fa2b3" providerId="ADAL" clId="{58EF1DF0-5961-41B3-88CB-ABB4362157E5}" dt="2022-04-06T03:22:16.683" v="194" actId="729"/>
        <pc:sldMkLst>
          <pc:docMk/>
          <pc:sldMk cId="1075147182" sldId="269"/>
        </pc:sldMkLst>
      </pc:sldChg>
      <pc:sldChg chg="mod ord modShow">
        <pc:chgData name="Xie, Zhihao" userId="910edfc1-d457-4778-b022-c7254e2fa2b3" providerId="ADAL" clId="{58EF1DF0-5961-41B3-88CB-ABB4362157E5}" dt="2022-04-06T03:22:16.683" v="194" actId="729"/>
        <pc:sldMkLst>
          <pc:docMk/>
          <pc:sldMk cId="284841505" sldId="271"/>
        </pc:sldMkLst>
      </pc:sldChg>
      <pc:sldChg chg="mod ord modShow">
        <pc:chgData name="Xie, Zhihao" userId="910edfc1-d457-4778-b022-c7254e2fa2b3" providerId="ADAL" clId="{58EF1DF0-5961-41B3-88CB-ABB4362157E5}" dt="2022-04-06T03:22:16.683" v="194" actId="729"/>
        <pc:sldMkLst>
          <pc:docMk/>
          <pc:sldMk cId="2811609140" sldId="272"/>
        </pc:sldMkLst>
      </pc:sldChg>
      <pc:sldChg chg="ord">
        <pc:chgData name="Xie, Zhihao" userId="910edfc1-d457-4778-b022-c7254e2fa2b3" providerId="ADAL" clId="{58EF1DF0-5961-41B3-88CB-ABB4362157E5}" dt="2022-04-06T03:48:49.515" v="481"/>
        <pc:sldMkLst>
          <pc:docMk/>
          <pc:sldMk cId="1955463519" sldId="273"/>
        </pc:sldMkLst>
      </pc:sldChg>
      <pc:sldChg chg="ord">
        <pc:chgData name="Xie, Zhihao" userId="910edfc1-d457-4778-b022-c7254e2fa2b3" providerId="ADAL" clId="{58EF1DF0-5961-41B3-88CB-ABB4362157E5}" dt="2022-04-06T04:00:39.632" v="958"/>
        <pc:sldMkLst>
          <pc:docMk/>
          <pc:sldMk cId="1142753732" sldId="274"/>
        </pc:sldMkLst>
      </pc:sldChg>
      <pc:sldChg chg="addSp delSp modSp mod modNotesTx">
        <pc:chgData name="Xie, Zhihao" userId="910edfc1-d457-4778-b022-c7254e2fa2b3" providerId="ADAL" clId="{58EF1DF0-5961-41B3-88CB-ABB4362157E5}" dt="2022-04-06T07:42:13.402" v="2957" actId="20577"/>
        <pc:sldMkLst>
          <pc:docMk/>
          <pc:sldMk cId="3700972448" sldId="275"/>
        </pc:sldMkLst>
        <pc:spChg chg="add mod">
          <ac:chgData name="Xie, Zhihao" userId="910edfc1-d457-4778-b022-c7254e2fa2b3" providerId="ADAL" clId="{58EF1DF0-5961-41B3-88CB-ABB4362157E5}" dt="2022-04-06T06:48:43.047" v="1171"/>
          <ac:spMkLst>
            <pc:docMk/>
            <pc:sldMk cId="3700972448" sldId="275"/>
            <ac:spMk id="15" creationId="{5A90F2D9-93B6-4CF8-A227-9C454BC557D3}"/>
          </ac:spMkLst>
        </pc:spChg>
        <pc:spChg chg="del mod">
          <ac:chgData name="Xie, Zhihao" userId="910edfc1-d457-4778-b022-c7254e2fa2b3" providerId="ADAL" clId="{58EF1DF0-5961-41B3-88CB-ABB4362157E5}" dt="2022-04-06T06:48:05.564" v="1155" actId="478"/>
          <ac:spMkLst>
            <pc:docMk/>
            <pc:sldMk cId="3700972448" sldId="275"/>
            <ac:spMk id="16" creationId="{EA8295EC-92C6-4228-9AE3-E31157DDD00B}"/>
          </ac:spMkLst>
        </pc:spChg>
        <pc:spChg chg="add del mod ord">
          <ac:chgData name="Xie, Zhihao" userId="910edfc1-d457-4778-b022-c7254e2fa2b3" providerId="ADAL" clId="{58EF1DF0-5961-41B3-88CB-ABB4362157E5}" dt="2022-04-06T06:48:28.160" v="1166" actId="167"/>
          <ac:spMkLst>
            <pc:docMk/>
            <pc:sldMk cId="3700972448" sldId="275"/>
            <ac:spMk id="17" creationId="{5B1AA740-DB4D-451B-B6C1-16022E23B784}"/>
          </ac:spMkLst>
        </pc:spChg>
        <pc:spChg chg="del mod ord">
          <ac:chgData name="Xie, Zhihao" userId="910edfc1-d457-4778-b022-c7254e2fa2b3" providerId="ADAL" clId="{58EF1DF0-5961-41B3-88CB-ABB4362157E5}" dt="2022-04-06T06:48:32.066" v="1168" actId="478"/>
          <ac:spMkLst>
            <pc:docMk/>
            <pc:sldMk cId="3700972448" sldId="275"/>
            <ac:spMk id="18" creationId="{843027AF-DFFC-44A5-AE0F-DFED1AC5866D}"/>
          </ac:spMkLst>
        </pc:spChg>
        <pc:spChg chg="del">
          <ac:chgData name="Xie, Zhihao" userId="910edfc1-d457-4778-b022-c7254e2fa2b3" providerId="ADAL" clId="{58EF1DF0-5961-41B3-88CB-ABB4362157E5}" dt="2022-04-06T06:48:03.675" v="1152" actId="478"/>
          <ac:spMkLst>
            <pc:docMk/>
            <pc:sldMk cId="3700972448" sldId="275"/>
            <ac:spMk id="19" creationId="{94329C6B-982E-4834-B0C4-C72D51975039}"/>
          </ac:spMkLst>
        </pc:spChg>
        <pc:spChg chg="del">
          <ac:chgData name="Xie, Zhihao" userId="910edfc1-d457-4778-b022-c7254e2fa2b3" providerId="ADAL" clId="{58EF1DF0-5961-41B3-88CB-ABB4362157E5}" dt="2022-04-06T06:48:37.405" v="1170" actId="478"/>
          <ac:spMkLst>
            <pc:docMk/>
            <pc:sldMk cId="3700972448" sldId="275"/>
            <ac:spMk id="20" creationId="{2606CD3F-5EEB-4514-9B5C-E09393089AA7}"/>
          </ac:spMkLst>
        </pc:spChg>
        <pc:spChg chg="mod ord">
          <ac:chgData name="Xie, Zhihao" userId="910edfc1-d457-4778-b022-c7254e2fa2b3" providerId="ADAL" clId="{58EF1DF0-5961-41B3-88CB-ABB4362157E5}" dt="2022-04-06T06:48:13.374" v="1158" actId="167"/>
          <ac:spMkLst>
            <pc:docMk/>
            <pc:sldMk cId="3700972448" sldId="275"/>
            <ac:spMk id="21" creationId="{3A427862-4490-4A82-8557-E7BBCA59D0F7}"/>
          </ac:spMkLst>
        </pc:spChg>
        <pc:spChg chg="add mod">
          <ac:chgData name="Xie, Zhihao" userId="910edfc1-d457-4778-b022-c7254e2fa2b3" providerId="ADAL" clId="{58EF1DF0-5961-41B3-88CB-ABB4362157E5}" dt="2022-04-06T06:59:51.147" v="1306" actId="20577"/>
          <ac:spMkLst>
            <pc:docMk/>
            <pc:sldMk cId="3700972448" sldId="275"/>
            <ac:spMk id="22" creationId="{6A13C9EE-1D3E-43C5-8D5F-D8351C7F6C77}"/>
          </ac:spMkLst>
        </pc:spChg>
        <pc:spChg chg="add mod">
          <ac:chgData name="Xie, Zhihao" userId="910edfc1-d457-4778-b022-c7254e2fa2b3" providerId="ADAL" clId="{58EF1DF0-5961-41B3-88CB-ABB4362157E5}" dt="2022-04-06T06:48:43.047" v="1171"/>
          <ac:spMkLst>
            <pc:docMk/>
            <pc:sldMk cId="3700972448" sldId="275"/>
            <ac:spMk id="24" creationId="{0B68EFBE-DA51-49CC-94C1-34399437249E}"/>
          </ac:spMkLst>
        </pc:spChg>
        <pc:spChg chg="add mod">
          <ac:chgData name="Xie, Zhihao" userId="910edfc1-d457-4778-b022-c7254e2fa2b3" providerId="ADAL" clId="{58EF1DF0-5961-41B3-88CB-ABB4362157E5}" dt="2022-04-06T06:48:43.047" v="1171"/>
          <ac:spMkLst>
            <pc:docMk/>
            <pc:sldMk cId="3700972448" sldId="275"/>
            <ac:spMk id="25" creationId="{B0BC656C-33EF-43CE-831C-60E7AE354945}"/>
          </ac:spMkLst>
        </pc:spChg>
        <pc:picChg chg="add del mod">
          <ac:chgData name="Xie, Zhihao" userId="910edfc1-d457-4778-b022-c7254e2fa2b3" providerId="ADAL" clId="{58EF1DF0-5961-41B3-88CB-ABB4362157E5}" dt="2022-04-06T06:54:23.548" v="1223" actId="478"/>
          <ac:picMkLst>
            <pc:docMk/>
            <pc:sldMk cId="3700972448" sldId="275"/>
            <ac:picMk id="4" creationId="{B6381821-3537-4C05-A264-DAEF40747C9B}"/>
          </ac:picMkLst>
        </pc:picChg>
        <pc:picChg chg="add del mod ord">
          <ac:chgData name="Xie, Zhihao" userId="910edfc1-d457-4778-b022-c7254e2fa2b3" providerId="ADAL" clId="{58EF1DF0-5961-41B3-88CB-ABB4362157E5}" dt="2022-04-06T06:48:13.374" v="1158" actId="167"/>
          <ac:picMkLst>
            <pc:docMk/>
            <pc:sldMk cId="3700972448" sldId="275"/>
            <ac:picMk id="10" creationId="{B0E16C2F-D85F-45C4-96D3-5DECA9D6A06D}"/>
          </ac:picMkLst>
        </pc:picChg>
        <pc:picChg chg="del">
          <ac:chgData name="Xie, Zhihao" userId="910edfc1-d457-4778-b022-c7254e2fa2b3" providerId="ADAL" clId="{58EF1DF0-5961-41B3-88CB-ABB4362157E5}" dt="2022-04-06T06:48:03.988" v="1153" actId="478"/>
          <ac:picMkLst>
            <pc:docMk/>
            <pc:sldMk cId="3700972448" sldId="275"/>
            <ac:picMk id="12" creationId="{1F354689-E273-42C3-B4BC-CFDA4A6A2573}"/>
          </ac:picMkLst>
        </pc:picChg>
        <pc:picChg chg="add mod">
          <ac:chgData name="Xie, Zhihao" userId="910edfc1-d457-4778-b022-c7254e2fa2b3" providerId="ADAL" clId="{58EF1DF0-5961-41B3-88CB-ABB4362157E5}" dt="2022-04-06T06:48:43.047" v="1171"/>
          <ac:picMkLst>
            <pc:docMk/>
            <pc:sldMk cId="3700972448" sldId="275"/>
            <ac:picMk id="13" creationId="{7B3EC5C7-248D-4F64-8915-ED544222E7EF}"/>
          </ac:picMkLst>
        </pc:picChg>
        <pc:picChg chg="del ord">
          <ac:chgData name="Xie, Zhihao" userId="910edfc1-d457-4778-b022-c7254e2fa2b3" providerId="ADAL" clId="{58EF1DF0-5961-41B3-88CB-ABB4362157E5}" dt="2022-04-06T06:48:35.287" v="1169" actId="478"/>
          <ac:picMkLst>
            <pc:docMk/>
            <pc:sldMk cId="3700972448" sldId="275"/>
            <ac:picMk id="14" creationId="{3A8831AF-DB27-4DBA-8482-9DB3D68195D6}"/>
          </ac:picMkLst>
        </pc:picChg>
        <pc:picChg chg="add mod">
          <ac:chgData name="Xie, Zhihao" userId="910edfc1-d457-4778-b022-c7254e2fa2b3" providerId="ADAL" clId="{58EF1DF0-5961-41B3-88CB-ABB4362157E5}" dt="2022-04-06T06:48:43.047" v="1171"/>
          <ac:picMkLst>
            <pc:docMk/>
            <pc:sldMk cId="3700972448" sldId="275"/>
            <ac:picMk id="23" creationId="{F9E1EF36-A0AE-41BA-94D9-A07F54F4ADAF}"/>
          </ac:picMkLst>
        </pc:picChg>
      </pc:sldChg>
      <pc:sldChg chg="modNotesTx">
        <pc:chgData name="Xie, Zhihao" userId="910edfc1-d457-4778-b022-c7254e2fa2b3" providerId="ADAL" clId="{58EF1DF0-5961-41B3-88CB-ABB4362157E5}" dt="2022-04-06T08:19:46.783" v="4671" actId="20577"/>
        <pc:sldMkLst>
          <pc:docMk/>
          <pc:sldMk cId="797257035" sldId="276"/>
        </pc:sldMkLst>
      </pc:sldChg>
      <pc:sldChg chg="modNotesTx">
        <pc:chgData name="Xie, Zhihao" userId="910edfc1-d457-4778-b022-c7254e2fa2b3" providerId="ADAL" clId="{58EF1DF0-5961-41B3-88CB-ABB4362157E5}" dt="2022-04-06T08:27:55.271" v="5336" actId="20577"/>
        <pc:sldMkLst>
          <pc:docMk/>
          <pc:sldMk cId="4154020849" sldId="277"/>
        </pc:sldMkLst>
      </pc:sldChg>
      <pc:sldChg chg="modSp mod modNotesTx">
        <pc:chgData name="Xie, Zhihao" userId="910edfc1-d457-4778-b022-c7254e2fa2b3" providerId="ADAL" clId="{58EF1DF0-5961-41B3-88CB-ABB4362157E5}" dt="2022-04-06T09:14:19.203" v="6166" actId="20577"/>
        <pc:sldMkLst>
          <pc:docMk/>
          <pc:sldMk cId="332303528" sldId="280"/>
        </pc:sldMkLst>
        <pc:spChg chg="mod">
          <ac:chgData name="Xie, Zhihao" userId="910edfc1-d457-4778-b022-c7254e2fa2b3" providerId="ADAL" clId="{58EF1DF0-5961-41B3-88CB-ABB4362157E5}" dt="2022-04-06T09:10:39.104" v="6075" actId="20577"/>
          <ac:spMkLst>
            <pc:docMk/>
            <pc:sldMk cId="332303528" sldId="280"/>
            <ac:spMk id="4" creationId="{FDD4E998-9A48-4F46-9218-8105AAE8F217}"/>
          </ac:spMkLst>
        </pc:spChg>
        <pc:spChg chg="mod">
          <ac:chgData name="Xie, Zhihao" userId="910edfc1-d457-4778-b022-c7254e2fa2b3" providerId="ADAL" clId="{58EF1DF0-5961-41B3-88CB-ABB4362157E5}" dt="2022-04-06T02:42:15.397" v="1" actId="20577"/>
          <ac:spMkLst>
            <pc:docMk/>
            <pc:sldMk cId="332303528" sldId="280"/>
            <ac:spMk id="25" creationId="{AE12000A-4727-4B50-A87E-5BFF65B095AB}"/>
          </ac:spMkLst>
        </pc:spChg>
      </pc:sldChg>
      <pc:sldChg chg="addSp delSp modSp add mod modShow modNotesTx">
        <pc:chgData name="Xie, Zhihao" userId="910edfc1-d457-4778-b022-c7254e2fa2b3" providerId="ADAL" clId="{58EF1DF0-5961-41B3-88CB-ABB4362157E5}" dt="2022-04-06T09:14:52.694" v="6267" actId="20577"/>
        <pc:sldMkLst>
          <pc:docMk/>
          <pc:sldMk cId="1992575676" sldId="281"/>
        </pc:sldMkLst>
        <pc:spChg chg="mod">
          <ac:chgData name="Xie, Zhihao" userId="910edfc1-d457-4778-b022-c7254e2fa2b3" providerId="ADAL" clId="{58EF1DF0-5961-41B3-88CB-ABB4362157E5}" dt="2022-04-06T02:51:36.772" v="63" actId="20577"/>
          <ac:spMkLst>
            <pc:docMk/>
            <pc:sldMk cId="1992575676" sldId="281"/>
            <ac:spMk id="2" creationId="{8B8412F1-D918-4134-B65F-4100A7D838F0}"/>
          </ac:spMkLst>
        </pc:spChg>
        <pc:spChg chg="mod">
          <ac:chgData name="Xie, Zhihao" userId="910edfc1-d457-4778-b022-c7254e2fa2b3" providerId="ADAL" clId="{58EF1DF0-5961-41B3-88CB-ABB4362157E5}" dt="2022-04-06T03:51:38.114" v="665" actId="1037"/>
          <ac:spMkLst>
            <pc:docMk/>
            <pc:sldMk cId="1992575676" sldId="281"/>
            <ac:spMk id="9" creationId="{C04FF28D-50F5-4BEC-8173-2A5ADB315E9E}"/>
          </ac:spMkLst>
        </pc:spChg>
        <pc:spChg chg="mod">
          <ac:chgData name="Xie, Zhihao" userId="910edfc1-d457-4778-b022-c7254e2fa2b3" providerId="ADAL" clId="{58EF1DF0-5961-41B3-88CB-ABB4362157E5}" dt="2022-04-06T03:06:04.857" v="96" actId="1076"/>
          <ac:spMkLst>
            <pc:docMk/>
            <pc:sldMk cId="1992575676" sldId="281"/>
            <ac:spMk id="12" creationId="{9E9221CB-7452-41AD-AE62-8C3E55B3AF1C}"/>
          </ac:spMkLst>
        </pc:spChg>
        <pc:spChg chg="mod">
          <ac:chgData name="Xie, Zhihao" userId="910edfc1-d457-4778-b022-c7254e2fa2b3" providerId="ADAL" clId="{58EF1DF0-5961-41B3-88CB-ABB4362157E5}" dt="2022-04-06T03:06:47.119" v="122" actId="20577"/>
          <ac:spMkLst>
            <pc:docMk/>
            <pc:sldMk cId="1992575676" sldId="281"/>
            <ac:spMk id="15" creationId="{AEF401C6-0EA3-462A-A020-90640230C903}"/>
          </ac:spMkLst>
        </pc:spChg>
        <pc:spChg chg="mod">
          <ac:chgData name="Xie, Zhihao" userId="910edfc1-d457-4778-b022-c7254e2fa2b3" providerId="ADAL" clId="{58EF1DF0-5961-41B3-88CB-ABB4362157E5}" dt="2022-04-06T03:06:25.375" v="102" actId="20577"/>
          <ac:spMkLst>
            <pc:docMk/>
            <pc:sldMk cId="1992575676" sldId="281"/>
            <ac:spMk id="19" creationId="{979AA01A-5769-4FF5-8192-A39EBCB5804E}"/>
          </ac:spMkLst>
        </pc:spChg>
        <pc:spChg chg="mod">
          <ac:chgData name="Xie, Zhihao" userId="910edfc1-d457-4778-b022-c7254e2fa2b3" providerId="ADAL" clId="{58EF1DF0-5961-41B3-88CB-ABB4362157E5}" dt="2022-04-06T03:06:38.998" v="106" actId="20577"/>
          <ac:spMkLst>
            <pc:docMk/>
            <pc:sldMk cId="1992575676" sldId="281"/>
            <ac:spMk id="22" creationId="{EF4C61F5-5F2D-42BE-8D95-FF56588A852B}"/>
          </ac:spMkLst>
        </pc:spChg>
        <pc:spChg chg="add del">
          <ac:chgData name="Xie, Zhihao" userId="910edfc1-d457-4778-b022-c7254e2fa2b3" providerId="ADAL" clId="{58EF1DF0-5961-41B3-88CB-ABB4362157E5}" dt="2022-04-06T03:06:53.401" v="124" actId="22"/>
          <ac:spMkLst>
            <pc:docMk/>
            <pc:sldMk cId="1992575676" sldId="281"/>
            <ac:spMk id="23" creationId="{DC7983D8-22BB-4E3F-BF1C-D41E5060A412}"/>
          </ac:spMkLst>
        </pc:spChg>
        <pc:grpChg chg="mod">
          <ac:chgData name="Xie, Zhihao" userId="910edfc1-d457-4778-b022-c7254e2fa2b3" providerId="ADAL" clId="{58EF1DF0-5961-41B3-88CB-ABB4362157E5}" dt="2022-04-06T03:19:37.047" v="187" actId="1076"/>
          <ac:grpSpMkLst>
            <pc:docMk/>
            <pc:sldMk cId="1992575676" sldId="281"/>
            <ac:grpSpMk id="17" creationId="{B948FFB6-86D3-47A8-A715-7576299BE2B7}"/>
          </ac:grpSpMkLst>
        </pc:grpChg>
        <pc:grpChg chg="mod">
          <ac:chgData name="Xie, Zhihao" userId="910edfc1-d457-4778-b022-c7254e2fa2b3" providerId="ADAL" clId="{58EF1DF0-5961-41B3-88CB-ABB4362157E5}" dt="2022-04-06T03:19:41.848" v="188" actId="1076"/>
          <ac:grpSpMkLst>
            <pc:docMk/>
            <pc:sldMk cId="1992575676" sldId="281"/>
            <ac:grpSpMk id="20" creationId="{0295FD3C-32AC-4BD9-AB3C-DDA34609D709}"/>
          </ac:grpSpMkLst>
        </pc:grpChg>
      </pc:sldChg>
      <pc:sldChg chg="addSp delSp modSp new del mod modClrScheme chgLayout">
        <pc:chgData name="Xie, Zhihao" userId="910edfc1-d457-4778-b022-c7254e2fa2b3" providerId="ADAL" clId="{58EF1DF0-5961-41B3-88CB-ABB4362157E5}" dt="2022-04-06T02:51:08.592" v="41" actId="47"/>
        <pc:sldMkLst>
          <pc:docMk/>
          <pc:sldMk cId="2359764820" sldId="281"/>
        </pc:sldMkLst>
        <pc:spChg chg="del mod ord">
          <ac:chgData name="Xie, Zhihao" userId="910edfc1-d457-4778-b022-c7254e2fa2b3" providerId="ADAL" clId="{58EF1DF0-5961-41B3-88CB-ABB4362157E5}" dt="2022-04-06T02:50:12.711" v="3" actId="700"/>
          <ac:spMkLst>
            <pc:docMk/>
            <pc:sldMk cId="2359764820" sldId="281"/>
            <ac:spMk id="2" creationId="{17B5570B-AB2B-45C9-B73A-BE0EB74DE2D8}"/>
          </ac:spMkLst>
        </pc:spChg>
        <pc:spChg chg="add mod ord">
          <ac:chgData name="Xie, Zhihao" userId="910edfc1-d457-4778-b022-c7254e2fa2b3" providerId="ADAL" clId="{58EF1DF0-5961-41B3-88CB-ABB4362157E5}" dt="2022-04-06T02:50:31.521" v="40" actId="20577"/>
          <ac:spMkLst>
            <pc:docMk/>
            <pc:sldMk cId="2359764820" sldId="281"/>
            <ac:spMk id="3" creationId="{3293964B-7E09-4EA0-A37D-EF9B7FD9440D}"/>
          </ac:spMkLst>
        </pc:spChg>
        <pc:spChg chg="add mod ord">
          <ac:chgData name="Xie, Zhihao" userId="910edfc1-d457-4778-b022-c7254e2fa2b3" providerId="ADAL" clId="{58EF1DF0-5961-41B3-88CB-ABB4362157E5}" dt="2022-04-06T02:50:12.711" v="3" actId="700"/>
          <ac:spMkLst>
            <pc:docMk/>
            <pc:sldMk cId="2359764820" sldId="281"/>
            <ac:spMk id="4" creationId="{9F288730-E022-45BE-9FB0-E50CD1FD00D9}"/>
          </ac:spMkLst>
        </pc:spChg>
      </pc:sldChg>
      <pc:sldChg chg="modSp add mod modShow modNotesTx">
        <pc:chgData name="Xie, Zhihao" userId="910edfc1-d457-4778-b022-c7254e2fa2b3" providerId="ADAL" clId="{58EF1DF0-5961-41B3-88CB-ABB4362157E5}" dt="2022-04-06T09:16:19.975" v="6363" actId="20577"/>
        <pc:sldMkLst>
          <pc:docMk/>
          <pc:sldMk cId="852935309" sldId="282"/>
        </pc:sldMkLst>
        <pc:spChg chg="mod">
          <ac:chgData name="Xie, Zhihao" userId="910edfc1-d457-4778-b022-c7254e2fa2b3" providerId="ADAL" clId="{58EF1DF0-5961-41B3-88CB-ABB4362157E5}" dt="2022-04-06T03:07:00.094" v="135" actId="20577"/>
          <ac:spMkLst>
            <pc:docMk/>
            <pc:sldMk cId="852935309" sldId="282"/>
            <ac:spMk id="2" creationId="{8B8412F1-D918-4134-B65F-4100A7D838F0}"/>
          </ac:spMkLst>
        </pc:spChg>
        <pc:spChg chg="mod">
          <ac:chgData name="Xie, Zhihao" userId="910edfc1-d457-4778-b022-c7254e2fa2b3" providerId="ADAL" clId="{58EF1DF0-5961-41B3-88CB-ABB4362157E5}" dt="2022-04-06T03:51:30.817" v="653" actId="1038"/>
          <ac:spMkLst>
            <pc:docMk/>
            <pc:sldMk cId="852935309" sldId="282"/>
            <ac:spMk id="9" creationId="{C04FF28D-50F5-4BEC-8173-2A5ADB315E9E}"/>
          </ac:spMkLst>
        </pc:spChg>
        <pc:spChg chg="mod">
          <ac:chgData name="Xie, Zhihao" userId="910edfc1-d457-4778-b022-c7254e2fa2b3" providerId="ADAL" clId="{58EF1DF0-5961-41B3-88CB-ABB4362157E5}" dt="2022-04-06T03:22:25.171" v="197" actId="1076"/>
          <ac:spMkLst>
            <pc:docMk/>
            <pc:sldMk cId="852935309" sldId="282"/>
            <ac:spMk id="12" creationId="{9E9221CB-7452-41AD-AE62-8C3E55B3AF1C}"/>
          </ac:spMkLst>
        </pc:spChg>
        <pc:spChg chg="mod">
          <ac:chgData name="Xie, Zhihao" userId="910edfc1-d457-4778-b022-c7254e2fa2b3" providerId="ADAL" clId="{58EF1DF0-5961-41B3-88CB-ABB4362157E5}" dt="2022-04-06T03:12:34.699" v="141" actId="20577"/>
          <ac:spMkLst>
            <pc:docMk/>
            <pc:sldMk cId="852935309" sldId="282"/>
            <ac:spMk id="15" creationId="{AEF401C6-0EA3-462A-A020-90640230C903}"/>
          </ac:spMkLst>
        </pc:spChg>
        <pc:spChg chg="mod">
          <ac:chgData name="Xie, Zhihao" userId="910edfc1-d457-4778-b022-c7254e2fa2b3" providerId="ADAL" clId="{58EF1DF0-5961-41B3-88CB-ABB4362157E5}" dt="2022-04-06T03:18:55.834" v="178" actId="20577"/>
          <ac:spMkLst>
            <pc:docMk/>
            <pc:sldMk cId="852935309" sldId="282"/>
            <ac:spMk id="19" creationId="{979AA01A-5769-4FF5-8192-A39EBCB5804E}"/>
          </ac:spMkLst>
        </pc:spChg>
        <pc:spChg chg="mod">
          <ac:chgData name="Xie, Zhihao" userId="910edfc1-d457-4778-b022-c7254e2fa2b3" providerId="ADAL" clId="{58EF1DF0-5961-41B3-88CB-ABB4362157E5}" dt="2022-04-06T03:19:04.026" v="182" actId="20577"/>
          <ac:spMkLst>
            <pc:docMk/>
            <pc:sldMk cId="852935309" sldId="282"/>
            <ac:spMk id="22" creationId="{EF4C61F5-5F2D-42BE-8D95-FF56588A852B}"/>
          </ac:spMkLst>
        </pc:spChg>
        <pc:grpChg chg="mod">
          <ac:chgData name="Xie, Zhihao" userId="910edfc1-d457-4778-b022-c7254e2fa2b3" providerId="ADAL" clId="{58EF1DF0-5961-41B3-88CB-ABB4362157E5}" dt="2022-04-06T03:19:31.845" v="186" actId="1076"/>
          <ac:grpSpMkLst>
            <pc:docMk/>
            <pc:sldMk cId="852935309" sldId="282"/>
            <ac:grpSpMk id="16" creationId="{F658A127-68E3-4834-B117-F82F86501E82}"/>
          </ac:grpSpMkLst>
        </pc:grpChg>
        <pc:grpChg chg="mod">
          <ac:chgData name="Xie, Zhihao" userId="910edfc1-d457-4778-b022-c7254e2fa2b3" providerId="ADAL" clId="{58EF1DF0-5961-41B3-88CB-ABB4362157E5}" dt="2022-04-06T03:19:13.849" v="183" actId="1076"/>
          <ac:grpSpMkLst>
            <pc:docMk/>
            <pc:sldMk cId="852935309" sldId="282"/>
            <ac:grpSpMk id="20" creationId="{0295FD3C-32AC-4BD9-AB3C-DDA34609D709}"/>
          </ac:grpSpMkLst>
        </pc:grpChg>
        <pc:graphicFrameChg chg="mod">
          <ac:chgData name="Xie, Zhihao" userId="910edfc1-d457-4778-b022-c7254e2fa2b3" providerId="ADAL" clId="{58EF1DF0-5961-41B3-88CB-ABB4362157E5}" dt="2022-04-06T03:22:22.712" v="196"/>
          <ac:graphicFrameMkLst>
            <pc:docMk/>
            <pc:sldMk cId="852935309" sldId="282"/>
            <ac:graphicFrameMk id="5" creationId="{181506F8-B3F2-4D75-A6DE-C283C45C8BDF}"/>
          </ac:graphicFrameMkLst>
        </pc:graphicFrameChg>
      </pc:sldChg>
      <pc:sldChg chg="modSp add del mod ord">
        <pc:chgData name="Xie, Zhihao" userId="910edfc1-d457-4778-b022-c7254e2fa2b3" providerId="ADAL" clId="{58EF1DF0-5961-41B3-88CB-ABB4362157E5}" dt="2022-04-06T06:48:56.099" v="1174" actId="47"/>
        <pc:sldMkLst>
          <pc:docMk/>
          <pc:sldMk cId="1386859533" sldId="283"/>
        </pc:sldMkLst>
        <pc:picChg chg="mod">
          <ac:chgData name="Xie, Zhihao" userId="910edfc1-d457-4778-b022-c7254e2fa2b3" providerId="ADAL" clId="{58EF1DF0-5961-41B3-88CB-ABB4362157E5}" dt="2022-04-06T03:53:54.411" v="738" actId="1076"/>
          <ac:picMkLst>
            <pc:docMk/>
            <pc:sldMk cId="1386859533" sldId="283"/>
            <ac:picMk id="14" creationId="{3A8831AF-DB27-4DBA-8482-9DB3D68195D6}"/>
          </ac:picMkLst>
        </pc:picChg>
      </pc:sldChg>
      <pc:sldChg chg="modSp add mod ord">
        <pc:chgData name="Xie, Zhihao" userId="910edfc1-d457-4778-b022-c7254e2fa2b3" providerId="ADAL" clId="{58EF1DF0-5961-41B3-88CB-ABB4362157E5}" dt="2022-04-06T06:15:36.887" v="974"/>
        <pc:sldMkLst>
          <pc:docMk/>
          <pc:sldMk cId="1072798899" sldId="284"/>
        </pc:sldMkLst>
        <pc:spChg chg="mod">
          <ac:chgData name="Xie, Zhihao" userId="910edfc1-d457-4778-b022-c7254e2fa2b3" providerId="ADAL" clId="{58EF1DF0-5961-41B3-88CB-ABB4362157E5}" dt="2022-04-06T03:58:23.977" v="910" actId="1076"/>
          <ac:spMkLst>
            <pc:docMk/>
            <pc:sldMk cId="1072798899" sldId="284"/>
            <ac:spMk id="14" creationId="{E66A7F0A-433B-4A02-B0A9-BF727EB7EC4B}"/>
          </ac:spMkLst>
        </pc:spChg>
      </pc:sldChg>
      <pc:sldChg chg="add del">
        <pc:chgData name="Xie, Zhihao" userId="910edfc1-d457-4778-b022-c7254e2fa2b3" providerId="ADAL" clId="{58EF1DF0-5961-41B3-88CB-ABB4362157E5}" dt="2022-04-06T03:48:10.099" v="468" actId="47"/>
        <pc:sldMkLst>
          <pc:docMk/>
          <pc:sldMk cId="463119023" sldId="285"/>
        </pc:sldMkLst>
      </pc:sldChg>
      <pc:sldChg chg="add del">
        <pc:chgData name="Xie, Zhihao" userId="910edfc1-d457-4778-b022-c7254e2fa2b3" providerId="ADAL" clId="{58EF1DF0-5961-41B3-88CB-ABB4362157E5}" dt="2022-04-06T03:51:43.870" v="667" actId="47"/>
        <pc:sldMkLst>
          <pc:docMk/>
          <pc:sldMk cId="4144780067" sldId="285"/>
        </pc:sldMkLst>
      </pc:sldChg>
      <pc:sldChg chg="addSp delSp modSp new del mod modClrScheme chgLayout">
        <pc:chgData name="Xie, Zhihao" userId="910edfc1-d457-4778-b022-c7254e2fa2b3" providerId="ADAL" clId="{58EF1DF0-5961-41B3-88CB-ABB4362157E5}" dt="2022-04-06T03:48:09.742" v="467" actId="47"/>
        <pc:sldMkLst>
          <pc:docMk/>
          <pc:sldMk cId="104612243" sldId="286"/>
        </pc:sldMkLst>
        <pc:spChg chg="mod ord">
          <ac:chgData name="Xie, Zhihao" userId="910edfc1-d457-4778-b022-c7254e2fa2b3" providerId="ADAL" clId="{58EF1DF0-5961-41B3-88CB-ABB4362157E5}" dt="2022-04-06T03:41:14.345" v="333" actId="700"/>
          <ac:spMkLst>
            <pc:docMk/>
            <pc:sldMk cId="104612243" sldId="286"/>
            <ac:spMk id="2" creationId="{25B54139-2B71-4500-9D9D-89B3719428CB}"/>
          </ac:spMkLst>
        </pc:spChg>
        <pc:spChg chg="del mod ord">
          <ac:chgData name="Xie, Zhihao" userId="910edfc1-d457-4778-b022-c7254e2fa2b3" providerId="ADAL" clId="{58EF1DF0-5961-41B3-88CB-ABB4362157E5}" dt="2022-04-06T03:41:14.345" v="333" actId="700"/>
          <ac:spMkLst>
            <pc:docMk/>
            <pc:sldMk cId="104612243" sldId="286"/>
            <ac:spMk id="3" creationId="{23FF5C8B-EB93-45DF-97EA-E548650DBAD2}"/>
          </ac:spMkLst>
        </pc:spChg>
        <pc:spChg chg="add del mod ord">
          <ac:chgData name="Xie, Zhihao" userId="910edfc1-d457-4778-b022-c7254e2fa2b3" providerId="ADAL" clId="{58EF1DF0-5961-41B3-88CB-ABB4362157E5}" dt="2022-04-06T03:41:20.687" v="334"/>
          <ac:spMkLst>
            <pc:docMk/>
            <pc:sldMk cId="104612243" sldId="286"/>
            <ac:spMk id="4" creationId="{659D8240-C3D6-4E1A-AAF2-4E973E15A9F5}"/>
          </ac:spMkLst>
        </pc:spChg>
        <pc:spChg chg="add del mod ord">
          <ac:chgData name="Xie, Zhihao" userId="910edfc1-d457-4778-b022-c7254e2fa2b3" providerId="ADAL" clId="{58EF1DF0-5961-41B3-88CB-ABB4362157E5}" dt="2022-04-06T03:41:32.811" v="335"/>
          <ac:spMkLst>
            <pc:docMk/>
            <pc:sldMk cId="104612243" sldId="286"/>
            <ac:spMk id="5" creationId="{93053416-2B09-434D-A472-51B333984B6A}"/>
          </ac:spMkLst>
        </pc:spChg>
        <pc:spChg chg="add mod ord">
          <ac:chgData name="Xie, Zhihao" userId="910edfc1-d457-4778-b022-c7254e2fa2b3" providerId="ADAL" clId="{58EF1DF0-5961-41B3-88CB-ABB4362157E5}" dt="2022-04-06T03:44:39.026" v="465" actId="1076"/>
          <ac:spMkLst>
            <pc:docMk/>
            <pc:sldMk cId="104612243" sldId="286"/>
            <ac:spMk id="6" creationId="{2F0C56EF-EB26-45BE-8B87-C9E6A5C26340}"/>
          </ac:spMkLst>
        </pc:spChg>
        <pc:spChg chg="del mod topLvl">
          <ac:chgData name="Xie, Zhihao" userId="910edfc1-d457-4778-b022-c7254e2fa2b3" providerId="ADAL" clId="{58EF1DF0-5961-41B3-88CB-ABB4362157E5}" dt="2022-04-06T03:43:20.670" v="374" actId="478"/>
          <ac:spMkLst>
            <pc:docMk/>
            <pc:sldMk cId="104612243" sldId="286"/>
            <ac:spMk id="10" creationId="{A657EDA7-94D9-43BA-8CE1-625B8C6C22AC}"/>
          </ac:spMkLst>
        </pc:spChg>
        <pc:spChg chg="del mod topLvl">
          <ac:chgData name="Xie, Zhihao" userId="910edfc1-d457-4778-b022-c7254e2fa2b3" providerId="ADAL" clId="{58EF1DF0-5961-41B3-88CB-ABB4362157E5}" dt="2022-04-06T03:43:23.558" v="375" actId="478"/>
          <ac:spMkLst>
            <pc:docMk/>
            <pc:sldMk cId="104612243" sldId="286"/>
            <ac:spMk id="11" creationId="{2BAC9CF4-A47E-4D95-A7E0-E16576EC5928}"/>
          </ac:spMkLst>
        </pc:spChg>
        <pc:spChg chg="mod">
          <ac:chgData name="Xie, Zhihao" userId="910edfc1-d457-4778-b022-c7254e2fa2b3" providerId="ADAL" clId="{58EF1DF0-5961-41B3-88CB-ABB4362157E5}" dt="2022-04-06T03:43:17.298" v="372"/>
          <ac:spMkLst>
            <pc:docMk/>
            <pc:sldMk cId="104612243" sldId="286"/>
            <ac:spMk id="13" creationId="{9477534D-B822-4F73-8700-D014C2CAE20D}"/>
          </ac:spMkLst>
        </pc:spChg>
        <pc:spChg chg="mod">
          <ac:chgData name="Xie, Zhihao" userId="910edfc1-d457-4778-b022-c7254e2fa2b3" providerId="ADAL" clId="{58EF1DF0-5961-41B3-88CB-ABB4362157E5}" dt="2022-04-06T03:43:17.298" v="372"/>
          <ac:spMkLst>
            <pc:docMk/>
            <pc:sldMk cId="104612243" sldId="286"/>
            <ac:spMk id="14" creationId="{E16D4F3A-D8FF-42AA-8AC0-FDADD30DD63B}"/>
          </ac:spMkLst>
        </pc:spChg>
        <pc:spChg chg="add mod">
          <ac:chgData name="Xie, Zhihao" userId="910edfc1-d457-4778-b022-c7254e2fa2b3" providerId="ADAL" clId="{58EF1DF0-5961-41B3-88CB-ABB4362157E5}" dt="2022-04-06T03:44:02.284" v="436" actId="122"/>
          <ac:spMkLst>
            <pc:docMk/>
            <pc:sldMk cId="104612243" sldId="286"/>
            <ac:spMk id="15" creationId="{B5F14A7E-22F8-4C4F-B2B1-A86EB4F12B86}"/>
          </ac:spMkLst>
        </pc:spChg>
        <pc:spChg chg="mod">
          <ac:chgData name="Xie, Zhihao" userId="910edfc1-d457-4778-b022-c7254e2fa2b3" providerId="ADAL" clId="{58EF1DF0-5961-41B3-88CB-ABB4362157E5}" dt="2022-04-06T03:44:09.742" v="437"/>
          <ac:spMkLst>
            <pc:docMk/>
            <pc:sldMk cId="104612243" sldId="286"/>
            <ac:spMk id="17" creationId="{EC1FB818-16EF-4CDA-AA9B-007A6271AD0C}"/>
          </ac:spMkLst>
        </pc:spChg>
        <pc:spChg chg="mod">
          <ac:chgData name="Xie, Zhihao" userId="910edfc1-d457-4778-b022-c7254e2fa2b3" providerId="ADAL" clId="{58EF1DF0-5961-41B3-88CB-ABB4362157E5}" dt="2022-04-06T03:44:37.024" v="464" actId="1076"/>
          <ac:spMkLst>
            <pc:docMk/>
            <pc:sldMk cId="104612243" sldId="286"/>
            <ac:spMk id="18" creationId="{C580CD7C-DD07-43F2-8637-94C5F5232AA3}"/>
          </ac:spMkLst>
        </pc:spChg>
        <pc:grpChg chg="add del mod">
          <ac:chgData name="Xie, Zhihao" userId="910edfc1-d457-4778-b022-c7254e2fa2b3" providerId="ADAL" clId="{58EF1DF0-5961-41B3-88CB-ABB4362157E5}" dt="2022-04-06T03:43:20.670" v="374" actId="478"/>
          <ac:grpSpMkLst>
            <pc:docMk/>
            <pc:sldMk cId="104612243" sldId="286"/>
            <ac:grpSpMk id="9" creationId="{9C4C9778-0FF3-47BC-ABB1-46B48F2B7CEF}"/>
          </ac:grpSpMkLst>
        </pc:grpChg>
        <pc:grpChg chg="add del mod">
          <ac:chgData name="Xie, Zhihao" userId="910edfc1-d457-4778-b022-c7254e2fa2b3" providerId="ADAL" clId="{58EF1DF0-5961-41B3-88CB-ABB4362157E5}" dt="2022-04-06T03:43:18.037" v="373"/>
          <ac:grpSpMkLst>
            <pc:docMk/>
            <pc:sldMk cId="104612243" sldId="286"/>
            <ac:grpSpMk id="12" creationId="{29742D57-B8FC-4014-B149-0212C42DB513}"/>
          </ac:grpSpMkLst>
        </pc:grpChg>
        <pc:grpChg chg="add mod">
          <ac:chgData name="Xie, Zhihao" userId="910edfc1-d457-4778-b022-c7254e2fa2b3" providerId="ADAL" clId="{58EF1DF0-5961-41B3-88CB-ABB4362157E5}" dt="2022-04-06T03:44:40.523" v="466" actId="1076"/>
          <ac:grpSpMkLst>
            <pc:docMk/>
            <pc:sldMk cId="104612243" sldId="286"/>
            <ac:grpSpMk id="16" creationId="{0F5515E0-81B5-4739-BF35-EE01CA8E3F9B}"/>
          </ac:grpSpMkLst>
        </pc:grpChg>
        <pc:graphicFrameChg chg="add mod">
          <ac:chgData name="Xie, Zhihao" userId="910edfc1-d457-4778-b022-c7254e2fa2b3" providerId="ADAL" clId="{58EF1DF0-5961-41B3-88CB-ABB4362157E5}" dt="2022-04-06T03:42:20.967" v="348" actId="1076"/>
          <ac:graphicFrameMkLst>
            <pc:docMk/>
            <pc:sldMk cId="104612243" sldId="286"/>
            <ac:graphicFrameMk id="7" creationId="{6AB89C41-1365-4F05-8423-6DF58EFB7512}"/>
          </ac:graphicFrameMkLst>
        </pc:graphicFrameChg>
        <pc:graphicFrameChg chg="add mod">
          <ac:chgData name="Xie, Zhihao" userId="910edfc1-d457-4778-b022-c7254e2fa2b3" providerId="ADAL" clId="{58EF1DF0-5961-41B3-88CB-ABB4362157E5}" dt="2022-04-06T03:42:29.635" v="350" actId="14100"/>
          <ac:graphicFrameMkLst>
            <pc:docMk/>
            <pc:sldMk cId="104612243" sldId="286"/>
            <ac:graphicFrameMk id="8" creationId="{CC071BDF-9FA2-4E30-9CC8-B1A2EB2B296D}"/>
          </ac:graphicFrameMkLst>
        </pc:graphicFrameChg>
      </pc:sldChg>
      <pc:sldChg chg="addSp delSp modSp add del mod ord modClrScheme chgLayout">
        <pc:chgData name="Xie, Zhihao" userId="910edfc1-d457-4778-b022-c7254e2fa2b3" providerId="ADAL" clId="{58EF1DF0-5961-41B3-88CB-ABB4362157E5}" dt="2022-04-06T06:49:55.367" v="1187" actId="47"/>
        <pc:sldMkLst>
          <pc:docMk/>
          <pc:sldMk cId="3271745346" sldId="286"/>
        </pc:sldMkLst>
        <pc:spChg chg="mod ord">
          <ac:chgData name="Xie, Zhihao" userId="910edfc1-d457-4778-b022-c7254e2fa2b3" providerId="ADAL" clId="{58EF1DF0-5961-41B3-88CB-ABB4362157E5}" dt="2022-04-06T06:24:08.883" v="998" actId="20577"/>
          <ac:spMkLst>
            <pc:docMk/>
            <pc:sldMk cId="3271745346" sldId="286"/>
            <ac:spMk id="2" creationId="{8B8412F1-D918-4134-B65F-4100A7D838F0}"/>
          </ac:spMkLst>
        </pc:spChg>
        <pc:spChg chg="add mod ord">
          <ac:chgData name="Xie, Zhihao" userId="910edfc1-d457-4778-b022-c7254e2fa2b3" providerId="ADAL" clId="{58EF1DF0-5961-41B3-88CB-ABB4362157E5}" dt="2022-04-06T03:56:58.807" v="891" actId="122"/>
          <ac:spMkLst>
            <pc:docMk/>
            <pc:sldMk cId="3271745346" sldId="286"/>
            <ac:spMk id="3" creationId="{ECBDAFF6-9AA1-4F59-8E5E-AB956F078025}"/>
          </ac:spMkLst>
        </pc:spChg>
        <pc:spChg chg="add mod ord">
          <ac:chgData name="Xie, Zhihao" userId="910edfc1-d457-4778-b022-c7254e2fa2b3" providerId="ADAL" clId="{58EF1DF0-5961-41B3-88CB-ABB4362157E5}" dt="2022-04-06T03:56:59.949" v="892" actId="122"/>
          <ac:spMkLst>
            <pc:docMk/>
            <pc:sldMk cId="3271745346" sldId="286"/>
            <ac:spMk id="4" creationId="{3ACB7857-2D4C-4574-965C-4352DBA9D558}"/>
          </ac:spMkLst>
        </pc:spChg>
        <pc:spChg chg="add mod ord">
          <ac:chgData name="Xie, Zhihao" userId="910edfc1-d457-4778-b022-c7254e2fa2b3" providerId="ADAL" clId="{58EF1DF0-5961-41B3-88CB-ABB4362157E5}" dt="2022-04-06T03:50:17.886" v="567" actId="122"/>
          <ac:spMkLst>
            <pc:docMk/>
            <pc:sldMk cId="3271745346" sldId="286"/>
            <ac:spMk id="6" creationId="{417FBD18-09A7-43FB-B4F9-6E4BB7A8BDD4}"/>
          </ac:spMkLst>
        </pc:spChg>
        <pc:spChg chg="add del mod ord">
          <ac:chgData name="Xie, Zhihao" userId="910edfc1-d457-4778-b022-c7254e2fa2b3" providerId="ADAL" clId="{58EF1DF0-5961-41B3-88CB-ABB4362157E5}" dt="2022-04-06T03:56:54.736" v="890" actId="478"/>
          <ac:spMkLst>
            <pc:docMk/>
            <pc:sldMk cId="3271745346" sldId="286"/>
            <ac:spMk id="7" creationId="{050C7783-C948-44F6-8C12-A0EFE235BF68}"/>
          </ac:spMkLst>
        </pc:spChg>
        <pc:spChg chg="del">
          <ac:chgData name="Xie, Zhihao" userId="910edfc1-d457-4778-b022-c7254e2fa2b3" providerId="ADAL" clId="{58EF1DF0-5961-41B3-88CB-ABB4362157E5}" dt="2022-04-06T03:49:57.926" v="524" actId="478"/>
          <ac:spMkLst>
            <pc:docMk/>
            <pc:sldMk cId="3271745346" sldId="286"/>
            <ac:spMk id="8" creationId="{BD6D83E9-98CD-4857-9947-9C40A75ECB28}"/>
          </ac:spMkLst>
        </pc:spChg>
        <pc:spChg chg="del">
          <ac:chgData name="Xie, Zhihao" userId="910edfc1-d457-4778-b022-c7254e2fa2b3" providerId="ADAL" clId="{58EF1DF0-5961-41B3-88CB-ABB4362157E5}" dt="2022-04-06T03:49:56.377" v="523" actId="478"/>
          <ac:spMkLst>
            <pc:docMk/>
            <pc:sldMk cId="3271745346" sldId="286"/>
            <ac:spMk id="9" creationId="{C04FF28D-50F5-4BEC-8173-2A5ADB315E9E}"/>
          </ac:spMkLst>
        </pc:spChg>
        <pc:spChg chg="add del mod ord">
          <ac:chgData name="Xie, Zhihao" userId="910edfc1-d457-4778-b022-c7254e2fa2b3" providerId="ADAL" clId="{58EF1DF0-5961-41B3-88CB-ABB4362157E5}" dt="2022-04-06T03:57:53.291" v="907" actId="478"/>
          <ac:spMkLst>
            <pc:docMk/>
            <pc:sldMk cId="3271745346" sldId="286"/>
            <ac:spMk id="10" creationId="{3E2C059E-6860-4C5E-9424-56594A0E08E2}"/>
          </ac:spMkLst>
        </pc:spChg>
        <pc:spChg chg="add del mod ord">
          <ac:chgData name="Xie, Zhihao" userId="910edfc1-d457-4778-b022-c7254e2fa2b3" providerId="ADAL" clId="{58EF1DF0-5961-41B3-88CB-ABB4362157E5}" dt="2022-04-06T03:49:59.273" v="525"/>
          <ac:spMkLst>
            <pc:docMk/>
            <pc:sldMk cId="3271745346" sldId="286"/>
            <ac:spMk id="13" creationId="{3683B754-225A-4552-856F-F275E064FA1F}"/>
          </ac:spMkLst>
        </pc:spChg>
        <pc:spChg chg="del">
          <ac:chgData name="Xie, Zhihao" userId="910edfc1-d457-4778-b022-c7254e2fa2b3" providerId="ADAL" clId="{58EF1DF0-5961-41B3-88CB-ABB4362157E5}" dt="2022-04-06T03:49:50.446" v="522" actId="478"/>
          <ac:spMkLst>
            <pc:docMk/>
            <pc:sldMk cId="3271745346" sldId="286"/>
            <ac:spMk id="15" creationId="{AEF401C6-0EA3-462A-A020-90640230C903}"/>
          </ac:spMkLst>
        </pc:spChg>
        <pc:spChg chg="add mod">
          <ac:chgData name="Xie, Zhihao" userId="910edfc1-d457-4778-b022-c7254e2fa2b3" providerId="ADAL" clId="{58EF1DF0-5961-41B3-88CB-ABB4362157E5}" dt="2022-04-06T03:52:38.767" v="699" actId="1076"/>
          <ac:spMkLst>
            <pc:docMk/>
            <pc:sldMk cId="3271745346" sldId="286"/>
            <ac:spMk id="24" creationId="{E939D783-59DB-4458-9333-FF996C516E8A}"/>
          </ac:spMkLst>
        </pc:spChg>
        <pc:spChg chg="add mod">
          <ac:chgData name="Xie, Zhihao" userId="910edfc1-d457-4778-b022-c7254e2fa2b3" providerId="ADAL" clId="{58EF1DF0-5961-41B3-88CB-ABB4362157E5}" dt="2022-04-06T03:52:42.344" v="700" actId="1076"/>
          <ac:spMkLst>
            <pc:docMk/>
            <pc:sldMk cId="3271745346" sldId="286"/>
            <ac:spMk id="25" creationId="{7FFA7E1C-AA9A-40BB-B9A4-561D2DAE34E1}"/>
          </ac:spMkLst>
        </pc:spChg>
        <pc:spChg chg="add mod">
          <ac:chgData name="Xie, Zhihao" userId="910edfc1-d457-4778-b022-c7254e2fa2b3" providerId="ADAL" clId="{58EF1DF0-5961-41B3-88CB-ABB4362157E5}" dt="2022-04-06T03:52:48.457" v="703" actId="1076"/>
          <ac:spMkLst>
            <pc:docMk/>
            <pc:sldMk cId="3271745346" sldId="286"/>
            <ac:spMk id="26" creationId="{6E28EDFC-4029-4BF4-962D-D4D6FE4FDB48}"/>
          </ac:spMkLst>
        </pc:spChg>
        <pc:spChg chg="add del mod">
          <ac:chgData name="Xie, Zhihao" userId="910edfc1-d457-4778-b022-c7254e2fa2b3" providerId="ADAL" clId="{58EF1DF0-5961-41B3-88CB-ABB4362157E5}" dt="2022-04-06T03:52:35.275" v="698" actId="478"/>
          <ac:spMkLst>
            <pc:docMk/>
            <pc:sldMk cId="3271745346" sldId="286"/>
            <ac:spMk id="27" creationId="{BBE3A7FD-9FD2-4B94-9C9A-2F0544AE2EDE}"/>
          </ac:spMkLst>
        </pc:spChg>
        <pc:spChg chg="add del mod">
          <ac:chgData name="Xie, Zhihao" userId="910edfc1-d457-4778-b022-c7254e2fa2b3" providerId="ADAL" clId="{58EF1DF0-5961-41B3-88CB-ABB4362157E5}" dt="2022-04-06T03:53:23.791" v="726"/>
          <ac:spMkLst>
            <pc:docMk/>
            <pc:sldMk cId="3271745346" sldId="286"/>
            <ac:spMk id="33" creationId="{404AB0E4-39E0-483A-B483-45F60FD7AA76}"/>
          </ac:spMkLst>
        </pc:spChg>
        <pc:spChg chg="add del mod">
          <ac:chgData name="Xie, Zhihao" userId="910edfc1-d457-4778-b022-c7254e2fa2b3" providerId="ADAL" clId="{58EF1DF0-5961-41B3-88CB-ABB4362157E5}" dt="2022-04-06T03:53:23.791" v="726"/>
          <ac:spMkLst>
            <pc:docMk/>
            <pc:sldMk cId="3271745346" sldId="286"/>
            <ac:spMk id="34" creationId="{3C61D9E0-4818-4AC1-BFD3-6AED4D58843D}"/>
          </ac:spMkLst>
        </pc:spChg>
        <pc:spChg chg="add del mod">
          <ac:chgData name="Xie, Zhihao" userId="910edfc1-d457-4778-b022-c7254e2fa2b3" providerId="ADAL" clId="{58EF1DF0-5961-41B3-88CB-ABB4362157E5}" dt="2022-04-06T03:53:23.791" v="726"/>
          <ac:spMkLst>
            <pc:docMk/>
            <pc:sldMk cId="3271745346" sldId="286"/>
            <ac:spMk id="35" creationId="{C014795A-457C-4565-8EA6-9A7E81F17A5B}"/>
          </ac:spMkLst>
        </pc:spChg>
        <pc:spChg chg="add mod">
          <ac:chgData name="Xie, Zhihao" userId="910edfc1-d457-4778-b022-c7254e2fa2b3" providerId="ADAL" clId="{58EF1DF0-5961-41B3-88CB-ABB4362157E5}" dt="2022-04-06T06:49:34.725" v="1183" actId="1076"/>
          <ac:spMkLst>
            <pc:docMk/>
            <pc:sldMk cId="3271745346" sldId="286"/>
            <ac:spMk id="37" creationId="{09A6C0E6-843D-4453-A684-FC8808D0DA3D}"/>
          </ac:spMkLst>
        </pc:spChg>
        <pc:spChg chg="add mod">
          <ac:chgData name="Xie, Zhihao" userId="910edfc1-d457-4778-b022-c7254e2fa2b3" providerId="ADAL" clId="{58EF1DF0-5961-41B3-88CB-ABB4362157E5}" dt="2022-04-06T03:55:44.717" v="819" actId="20577"/>
          <ac:spMkLst>
            <pc:docMk/>
            <pc:sldMk cId="3271745346" sldId="286"/>
            <ac:spMk id="40" creationId="{85E4ECDA-6E21-4DE7-B35A-8796C2CC0478}"/>
          </ac:spMkLst>
        </pc:spChg>
        <pc:spChg chg="add mod">
          <ac:chgData name="Xie, Zhihao" userId="910edfc1-d457-4778-b022-c7254e2fa2b3" providerId="ADAL" clId="{58EF1DF0-5961-41B3-88CB-ABB4362157E5}" dt="2022-04-06T03:55:58.323" v="837" actId="20577"/>
          <ac:spMkLst>
            <pc:docMk/>
            <pc:sldMk cId="3271745346" sldId="286"/>
            <ac:spMk id="41" creationId="{535D0898-9B58-49C4-9669-FDAFDAFF24EC}"/>
          </ac:spMkLst>
        </pc:spChg>
        <pc:spChg chg="add mod">
          <ac:chgData name="Xie, Zhihao" userId="910edfc1-d457-4778-b022-c7254e2fa2b3" providerId="ADAL" clId="{58EF1DF0-5961-41B3-88CB-ABB4362157E5}" dt="2022-04-06T03:56:51.221" v="889" actId="1076"/>
          <ac:spMkLst>
            <pc:docMk/>
            <pc:sldMk cId="3271745346" sldId="286"/>
            <ac:spMk id="42" creationId="{5D15D833-D772-4D3A-9B7E-3795F21CC8F5}"/>
          </ac:spMkLst>
        </pc:spChg>
        <pc:spChg chg="add mod">
          <ac:chgData name="Xie, Zhihao" userId="910edfc1-d457-4778-b022-c7254e2fa2b3" providerId="ADAL" clId="{58EF1DF0-5961-41B3-88CB-ABB4362157E5}" dt="2022-04-06T04:00:14.748" v="956" actId="1076"/>
          <ac:spMkLst>
            <pc:docMk/>
            <pc:sldMk cId="3271745346" sldId="286"/>
            <ac:spMk id="45" creationId="{2059CDFD-E2C6-4952-BC14-5FDE63FC7EFB}"/>
          </ac:spMkLst>
        </pc:spChg>
        <pc:grpChg chg="del">
          <ac:chgData name="Xie, Zhihao" userId="910edfc1-d457-4778-b022-c7254e2fa2b3" providerId="ADAL" clId="{58EF1DF0-5961-41B3-88CB-ABB4362157E5}" dt="2022-04-06T03:49:49.195" v="521" actId="478"/>
          <ac:grpSpMkLst>
            <pc:docMk/>
            <pc:sldMk cId="3271745346" sldId="286"/>
            <ac:grpSpMk id="16" creationId="{F658A127-68E3-4834-B117-F82F86501E82}"/>
          </ac:grpSpMkLst>
        </pc:grpChg>
        <pc:grpChg chg="del">
          <ac:chgData name="Xie, Zhihao" userId="910edfc1-d457-4778-b022-c7254e2fa2b3" providerId="ADAL" clId="{58EF1DF0-5961-41B3-88CB-ABB4362157E5}" dt="2022-04-06T03:49:48.447" v="520" actId="478"/>
          <ac:grpSpMkLst>
            <pc:docMk/>
            <pc:sldMk cId="3271745346" sldId="286"/>
            <ac:grpSpMk id="17" creationId="{B948FFB6-86D3-47A8-A715-7576299BE2B7}"/>
          </ac:grpSpMkLst>
        </pc:grpChg>
        <pc:grpChg chg="del">
          <ac:chgData name="Xie, Zhihao" userId="910edfc1-d457-4778-b022-c7254e2fa2b3" providerId="ADAL" clId="{58EF1DF0-5961-41B3-88CB-ABB4362157E5}" dt="2022-04-06T03:50:23.425" v="568" actId="478"/>
          <ac:grpSpMkLst>
            <pc:docMk/>
            <pc:sldMk cId="3271745346" sldId="286"/>
            <ac:grpSpMk id="20" creationId="{0295FD3C-32AC-4BD9-AB3C-DDA34609D709}"/>
          </ac:grpSpMkLst>
        </pc:grpChg>
        <pc:graphicFrameChg chg="del">
          <ac:chgData name="Xie, Zhihao" userId="910edfc1-d457-4778-b022-c7254e2fa2b3" providerId="ADAL" clId="{58EF1DF0-5961-41B3-88CB-ABB4362157E5}" dt="2022-04-06T03:49:45.634" v="519" actId="21"/>
          <ac:graphicFrameMkLst>
            <pc:docMk/>
            <pc:sldMk cId="3271745346" sldId="286"/>
            <ac:graphicFrameMk id="5" creationId="{181506F8-B3F2-4D75-A6DE-C283C45C8BDF}"/>
          </ac:graphicFrameMkLst>
        </pc:graphicFrameChg>
        <pc:graphicFrameChg chg="add del mod">
          <ac:chgData name="Xie, Zhihao" userId="910edfc1-d457-4778-b022-c7254e2fa2b3" providerId="ADAL" clId="{58EF1DF0-5961-41B3-88CB-ABB4362157E5}" dt="2022-04-06T03:52:31.764" v="694" actId="478"/>
          <ac:graphicFrameMkLst>
            <pc:docMk/>
            <pc:sldMk cId="3271745346" sldId="286"/>
            <ac:graphicFrameMk id="23" creationId="{475D920D-BFC7-405D-9A3D-E1453BB86BE5}"/>
          </ac:graphicFrameMkLst>
        </pc:graphicFrameChg>
        <pc:graphicFrameChg chg="add del mod">
          <ac:chgData name="Xie, Zhihao" userId="910edfc1-d457-4778-b022-c7254e2fa2b3" providerId="ADAL" clId="{58EF1DF0-5961-41B3-88CB-ABB4362157E5}" dt="2022-04-06T03:52:32.660" v="696"/>
          <ac:graphicFrameMkLst>
            <pc:docMk/>
            <pc:sldMk cId="3271745346" sldId="286"/>
            <ac:graphicFrameMk id="28" creationId="{1E030821-02E1-4B9E-A9A0-DCDF51A1A7C8}"/>
          </ac:graphicFrameMkLst>
        </pc:graphicFrameChg>
        <pc:graphicFrameChg chg="add mod">
          <ac:chgData name="Xie, Zhihao" userId="910edfc1-d457-4778-b022-c7254e2fa2b3" providerId="ADAL" clId="{58EF1DF0-5961-41B3-88CB-ABB4362157E5}" dt="2022-04-06T03:52:46.241" v="702" actId="1076"/>
          <ac:graphicFrameMkLst>
            <pc:docMk/>
            <pc:sldMk cId="3271745346" sldId="286"/>
            <ac:graphicFrameMk id="29" creationId="{07D03ABB-AD0B-41AC-AC7D-38BFC9280C70}"/>
          </ac:graphicFrameMkLst>
        </pc:graphicFrameChg>
        <pc:picChg chg="add del mod">
          <ac:chgData name="Xie, Zhihao" userId="910edfc1-d457-4778-b022-c7254e2fa2b3" providerId="ADAL" clId="{58EF1DF0-5961-41B3-88CB-ABB4362157E5}" dt="2022-04-06T03:53:23.791" v="726"/>
          <ac:picMkLst>
            <pc:docMk/>
            <pc:sldMk cId="3271745346" sldId="286"/>
            <ac:picMk id="30" creationId="{F8C71156-DB9E-4501-A290-0F5E4897C070}"/>
          </ac:picMkLst>
        </pc:picChg>
        <pc:picChg chg="add del mod">
          <ac:chgData name="Xie, Zhihao" userId="910edfc1-d457-4778-b022-c7254e2fa2b3" providerId="ADAL" clId="{58EF1DF0-5961-41B3-88CB-ABB4362157E5}" dt="2022-04-06T03:53:23.791" v="726"/>
          <ac:picMkLst>
            <pc:docMk/>
            <pc:sldMk cId="3271745346" sldId="286"/>
            <ac:picMk id="31" creationId="{94935C93-FC08-4A25-90CF-B96C3669FDB5}"/>
          </ac:picMkLst>
        </pc:picChg>
        <pc:picChg chg="add del mod">
          <ac:chgData name="Xie, Zhihao" userId="910edfc1-d457-4778-b022-c7254e2fa2b3" providerId="ADAL" clId="{58EF1DF0-5961-41B3-88CB-ABB4362157E5}" dt="2022-04-06T03:53:23.791" v="726"/>
          <ac:picMkLst>
            <pc:docMk/>
            <pc:sldMk cId="3271745346" sldId="286"/>
            <ac:picMk id="32" creationId="{E87FE2CE-1A35-4434-AD20-DB5C8D43A01F}"/>
          </ac:picMkLst>
        </pc:picChg>
        <pc:picChg chg="add mod">
          <ac:chgData name="Xie, Zhihao" userId="910edfc1-d457-4778-b022-c7254e2fa2b3" providerId="ADAL" clId="{58EF1DF0-5961-41B3-88CB-ABB4362157E5}" dt="2022-04-06T06:49:34.725" v="1183" actId="1076"/>
          <ac:picMkLst>
            <pc:docMk/>
            <pc:sldMk cId="3271745346" sldId="286"/>
            <ac:picMk id="36" creationId="{9C5986AF-A41E-4DFF-9FA0-6894C1655F33}"/>
          </ac:picMkLst>
        </pc:picChg>
        <pc:picChg chg="add mod">
          <ac:chgData name="Xie, Zhihao" userId="910edfc1-d457-4778-b022-c7254e2fa2b3" providerId="ADAL" clId="{58EF1DF0-5961-41B3-88CB-ABB4362157E5}" dt="2022-04-06T03:56:08.623" v="841" actId="1076"/>
          <ac:picMkLst>
            <pc:docMk/>
            <pc:sldMk cId="3271745346" sldId="286"/>
            <ac:picMk id="38" creationId="{06E457E2-3E52-4ADA-A9D1-3B17B7C9768E}"/>
          </ac:picMkLst>
        </pc:picChg>
        <pc:picChg chg="add mod">
          <ac:chgData name="Xie, Zhihao" userId="910edfc1-d457-4778-b022-c7254e2fa2b3" providerId="ADAL" clId="{58EF1DF0-5961-41B3-88CB-ABB4362157E5}" dt="2022-04-06T03:56:08.623" v="841" actId="1076"/>
          <ac:picMkLst>
            <pc:docMk/>
            <pc:sldMk cId="3271745346" sldId="286"/>
            <ac:picMk id="39" creationId="{A881CF27-8FA8-4FA9-9DA7-BC1AE744339D}"/>
          </ac:picMkLst>
        </pc:picChg>
        <pc:picChg chg="add mod">
          <ac:chgData name="Xie, Zhihao" userId="910edfc1-d457-4778-b022-c7254e2fa2b3" providerId="ADAL" clId="{58EF1DF0-5961-41B3-88CB-ABB4362157E5}" dt="2022-04-06T04:00:14.748" v="956" actId="1076"/>
          <ac:picMkLst>
            <pc:docMk/>
            <pc:sldMk cId="3271745346" sldId="286"/>
            <ac:picMk id="43" creationId="{66F2D2F2-BC59-434E-A1AB-16374E888CBD}"/>
          </ac:picMkLst>
        </pc:picChg>
      </pc:sldChg>
      <pc:sldChg chg="add del">
        <pc:chgData name="Xie, Zhihao" userId="910edfc1-d457-4778-b022-c7254e2fa2b3" providerId="ADAL" clId="{58EF1DF0-5961-41B3-88CB-ABB4362157E5}" dt="2022-04-06T03:40:56.247" v="291" actId="47"/>
        <pc:sldMkLst>
          <pc:docMk/>
          <pc:sldMk cId="3889410409" sldId="286"/>
        </pc:sldMkLst>
      </pc:sldChg>
      <pc:sldChg chg="modSp new del mod">
        <pc:chgData name="Xie, Zhihao" userId="910edfc1-d457-4778-b022-c7254e2fa2b3" providerId="ADAL" clId="{58EF1DF0-5961-41B3-88CB-ABB4362157E5}" dt="2022-04-06T03:43:59.199" v="434" actId="47"/>
        <pc:sldMkLst>
          <pc:docMk/>
          <pc:sldMk cId="1033145397" sldId="287"/>
        </pc:sldMkLst>
        <pc:spChg chg="mod">
          <ac:chgData name="Xie, Zhihao" userId="910edfc1-d457-4778-b022-c7254e2fa2b3" providerId="ADAL" clId="{58EF1DF0-5961-41B3-88CB-ABB4362157E5}" dt="2022-04-06T03:43:53.876" v="432" actId="20577"/>
          <ac:spMkLst>
            <pc:docMk/>
            <pc:sldMk cId="1033145397" sldId="287"/>
            <ac:spMk id="5" creationId="{671D9583-F929-45F1-B1CE-2A838763F99B}"/>
          </ac:spMkLst>
        </pc:spChg>
      </pc:sldChg>
      <pc:sldChg chg="add ord">
        <pc:chgData name="Xie, Zhihao" userId="910edfc1-d457-4778-b022-c7254e2fa2b3" providerId="ADAL" clId="{58EF1DF0-5961-41B3-88CB-ABB4362157E5}" dt="2022-04-06T06:15:36.887" v="974"/>
        <pc:sldMkLst>
          <pc:docMk/>
          <pc:sldMk cId="1044003595" sldId="287"/>
        </pc:sldMkLst>
      </pc:sldChg>
      <pc:sldChg chg="addSp modSp new del mod">
        <pc:chgData name="Xie, Zhihao" userId="910edfc1-d457-4778-b022-c7254e2fa2b3" providerId="ADAL" clId="{58EF1DF0-5961-41B3-88CB-ABB4362157E5}" dt="2022-04-06T03:58:11.003" v="908" actId="47"/>
        <pc:sldMkLst>
          <pc:docMk/>
          <pc:sldMk cId="473683992" sldId="288"/>
        </pc:sldMkLst>
        <pc:graphicFrameChg chg="add mod">
          <ac:chgData name="Xie, Zhihao" userId="910edfc1-d457-4778-b022-c7254e2fa2b3" providerId="ADAL" clId="{58EF1DF0-5961-41B3-88CB-ABB4362157E5}" dt="2022-04-06T03:52:28.665" v="693" actId="1076"/>
          <ac:graphicFrameMkLst>
            <pc:docMk/>
            <pc:sldMk cId="473683992" sldId="288"/>
            <ac:graphicFrameMk id="9" creationId="{C4ED0E67-F59C-4A7F-80FC-F7883C58C930}"/>
          </ac:graphicFrameMkLst>
        </pc:graphicFrameChg>
      </pc:sldChg>
      <pc:sldChg chg="addSp delSp modSp new del mod ord">
        <pc:chgData name="Xie, Zhihao" userId="910edfc1-d457-4778-b022-c7254e2fa2b3" providerId="ADAL" clId="{58EF1DF0-5961-41B3-88CB-ABB4362157E5}" dt="2022-04-06T07:04:08.582" v="1387" actId="47"/>
        <pc:sldMkLst>
          <pc:docMk/>
          <pc:sldMk cId="1275556480" sldId="288"/>
        </pc:sldMkLst>
        <pc:spChg chg="mod">
          <ac:chgData name="Xie, Zhihao" userId="910edfc1-d457-4778-b022-c7254e2fa2b3" providerId="ADAL" clId="{58EF1DF0-5961-41B3-88CB-ABB4362157E5}" dt="2022-04-06T06:43:00.753" v="1055" actId="20577"/>
          <ac:spMkLst>
            <pc:docMk/>
            <pc:sldMk cId="1275556480" sldId="288"/>
            <ac:spMk id="2" creationId="{6651A090-FB5F-4473-9687-6444DDDF9C0F}"/>
          </ac:spMkLst>
        </pc:spChg>
        <pc:spChg chg="del">
          <ac:chgData name="Xie, Zhihao" userId="910edfc1-d457-4778-b022-c7254e2fa2b3" providerId="ADAL" clId="{58EF1DF0-5961-41B3-88CB-ABB4362157E5}" dt="2022-04-06T06:52:20.817" v="1202" actId="931"/>
          <ac:spMkLst>
            <pc:docMk/>
            <pc:sldMk cId="1275556480" sldId="288"/>
            <ac:spMk id="3" creationId="{4A007532-DFB2-4B52-8F9F-BE51638288B1}"/>
          </ac:spMkLst>
        </pc:spChg>
        <pc:spChg chg="add del mod">
          <ac:chgData name="Xie, Zhihao" userId="910edfc1-d457-4778-b022-c7254e2fa2b3" providerId="ADAL" clId="{58EF1DF0-5961-41B3-88CB-ABB4362157E5}" dt="2022-04-06T06:45:42.165" v="1084" actId="478"/>
          <ac:spMkLst>
            <pc:docMk/>
            <pc:sldMk cId="1275556480" sldId="288"/>
            <ac:spMk id="4" creationId="{58DD48C8-61D0-4613-93F7-1AAC7DCC12BE}"/>
          </ac:spMkLst>
        </pc:spChg>
        <pc:spChg chg="add mod topLvl">
          <ac:chgData name="Xie, Zhihao" userId="910edfc1-d457-4778-b022-c7254e2fa2b3" providerId="ADAL" clId="{58EF1DF0-5961-41B3-88CB-ABB4362157E5}" dt="2022-04-06T07:01:13.098" v="1346" actId="1076"/>
          <ac:spMkLst>
            <pc:docMk/>
            <pc:sldMk cId="1275556480" sldId="288"/>
            <ac:spMk id="6" creationId="{8E008FFA-4D59-466B-BE86-5B5C11C04C35}"/>
          </ac:spMkLst>
        </pc:spChg>
        <pc:spChg chg="add del mod">
          <ac:chgData name="Xie, Zhihao" userId="910edfc1-d457-4778-b022-c7254e2fa2b3" providerId="ADAL" clId="{58EF1DF0-5961-41B3-88CB-ABB4362157E5}" dt="2022-04-06T06:54:54.412" v="1231" actId="478"/>
          <ac:spMkLst>
            <pc:docMk/>
            <pc:sldMk cId="1275556480" sldId="288"/>
            <ac:spMk id="16" creationId="{82A63746-F342-49C9-8F8B-49A7E089BF12}"/>
          </ac:spMkLst>
        </pc:spChg>
        <pc:spChg chg="add mod">
          <ac:chgData name="Xie, Zhihao" userId="910edfc1-d457-4778-b022-c7254e2fa2b3" providerId="ADAL" clId="{58EF1DF0-5961-41B3-88CB-ABB4362157E5}" dt="2022-04-06T06:59:38.646" v="1292" actId="20577"/>
          <ac:spMkLst>
            <pc:docMk/>
            <pc:sldMk cId="1275556480" sldId="288"/>
            <ac:spMk id="17" creationId="{672102EC-4795-4A90-B4A4-413CD6BA5FA5}"/>
          </ac:spMkLst>
        </pc:spChg>
        <pc:spChg chg="add del mod">
          <ac:chgData name="Xie, Zhihao" userId="910edfc1-d457-4778-b022-c7254e2fa2b3" providerId="ADAL" clId="{58EF1DF0-5961-41B3-88CB-ABB4362157E5}" dt="2022-04-06T06:59:35.801" v="1282"/>
          <ac:spMkLst>
            <pc:docMk/>
            <pc:sldMk cId="1275556480" sldId="288"/>
            <ac:spMk id="19" creationId="{0BC413F4-C8B4-48A3-8376-011CA9CA18B1}"/>
          </ac:spMkLst>
        </pc:spChg>
        <pc:spChg chg="add mod">
          <ac:chgData name="Xie, Zhihao" userId="910edfc1-d457-4778-b022-c7254e2fa2b3" providerId="ADAL" clId="{58EF1DF0-5961-41B3-88CB-ABB4362157E5}" dt="2022-04-06T07:00:35.088" v="1330" actId="1076"/>
          <ac:spMkLst>
            <pc:docMk/>
            <pc:sldMk cId="1275556480" sldId="288"/>
            <ac:spMk id="21" creationId="{14DD0DA4-9102-4EAD-8EFC-684AE89238F2}"/>
          </ac:spMkLst>
        </pc:spChg>
        <pc:spChg chg="add mod">
          <ac:chgData name="Xie, Zhihao" userId="910edfc1-d457-4778-b022-c7254e2fa2b3" providerId="ADAL" clId="{58EF1DF0-5961-41B3-88CB-ABB4362157E5}" dt="2022-04-06T07:00:57.104" v="1343" actId="20577"/>
          <ac:spMkLst>
            <pc:docMk/>
            <pc:sldMk cId="1275556480" sldId="288"/>
            <ac:spMk id="23" creationId="{46FE7F49-B19D-472C-B1D5-302DE31708C4}"/>
          </ac:spMkLst>
        </pc:spChg>
        <pc:spChg chg="add mod">
          <ac:chgData name="Xie, Zhihao" userId="910edfc1-d457-4778-b022-c7254e2fa2b3" providerId="ADAL" clId="{58EF1DF0-5961-41B3-88CB-ABB4362157E5}" dt="2022-04-06T07:01:47.402" v="1377" actId="20577"/>
          <ac:spMkLst>
            <pc:docMk/>
            <pc:sldMk cId="1275556480" sldId="288"/>
            <ac:spMk id="25" creationId="{69CF2B24-E9A8-47E3-BF0E-619A6D49974E}"/>
          </ac:spMkLst>
        </pc:spChg>
        <pc:grpChg chg="add del mod">
          <ac:chgData name="Xie, Zhihao" userId="910edfc1-d457-4778-b022-c7254e2fa2b3" providerId="ADAL" clId="{58EF1DF0-5961-41B3-88CB-ABB4362157E5}" dt="2022-04-06T07:01:06.356" v="1344" actId="165"/>
          <ac:grpSpMkLst>
            <pc:docMk/>
            <pc:sldMk cId="1275556480" sldId="288"/>
            <ac:grpSpMk id="7" creationId="{B038B6C9-CCF4-4051-A837-F74C1795DB57}"/>
          </ac:grpSpMkLst>
        </pc:grpChg>
        <pc:picChg chg="add mod topLvl">
          <ac:chgData name="Xie, Zhihao" userId="910edfc1-d457-4778-b022-c7254e2fa2b3" providerId="ADAL" clId="{58EF1DF0-5961-41B3-88CB-ABB4362157E5}" dt="2022-04-06T07:01:08.194" v="1345" actId="1076"/>
          <ac:picMkLst>
            <pc:docMk/>
            <pc:sldMk cId="1275556480" sldId="288"/>
            <ac:picMk id="5" creationId="{718A1155-6F27-4E45-914E-72B4C8BC4600}"/>
          </ac:picMkLst>
        </pc:picChg>
        <pc:picChg chg="add del mod">
          <ac:chgData name="Xie, Zhihao" userId="910edfc1-d457-4778-b022-c7254e2fa2b3" providerId="ADAL" clId="{58EF1DF0-5961-41B3-88CB-ABB4362157E5}" dt="2022-04-06T06:58:07.749" v="1238" actId="1076"/>
          <ac:picMkLst>
            <pc:docMk/>
            <pc:sldMk cId="1275556480" sldId="288"/>
            <ac:picMk id="9" creationId="{4A1BADB5-92D1-499E-A637-8C6CD842AE44}"/>
          </ac:picMkLst>
        </pc:picChg>
        <pc:picChg chg="add del mod">
          <ac:chgData name="Xie, Zhihao" userId="910edfc1-d457-4778-b022-c7254e2fa2b3" providerId="ADAL" clId="{58EF1DF0-5961-41B3-88CB-ABB4362157E5}" dt="2022-04-06T06:53:05.099" v="1206" actId="478"/>
          <ac:picMkLst>
            <pc:docMk/>
            <pc:sldMk cId="1275556480" sldId="288"/>
            <ac:picMk id="10" creationId="{3BD5C203-D27B-4DBE-AD67-7538B7029246}"/>
          </ac:picMkLst>
        </pc:picChg>
        <pc:picChg chg="add del mod">
          <ac:chgData name="Xie, Zhihao" userId="910edfc1-d457-4778-b022-c7254e2fa2b3" providerId="ADAL" clId="{58EF1DF0-5961-41B3-88CB-ABB4362157E5}" dt="2022-04-06T06:53:22.962" v="1215"/>
          <ac:picMkLst>
            <pc:docMk/>
            <pc:sldMk cId="1275556480" sldId="288"/>
            <ac:picMk id="11" creationId="{8D2A0D6C-0498-4E12-A6A3-532C25E22F40}"/>
          </ac:picMkLst>
        </pc:picChg>
        <pc:picChg chg="add del mod">
          <ac:chgData name="Xie, Zhihao" userId="910edfc1-d457-4778-b022-c7254e2fa2b3" providerId="ADAL" clId="{58EF1DF0-5961-41B3-88CB-ABB4362157E5}" dt="2022-04-06T06:54:56.892" v="1237" actId="931"/>
          <ac:picMkLst>
            <pc:docMk/>
            <pc:sldMk cId="1275556480" sldId="288"/>
            <ac:picMk id="13" creationId="{B82B3F9D-345E-403D-BD25-BF48E64C4703}"/>
          </ac:picMkLst>
        </pc:picChg>
        <pc:picChg chg="add del mod">
          <ac:chgData name="Xie, Zhihao" userId="910edfc1-d457-4778-b022-c7254e2fa2b3" providerId="ADAL" clId="{58EF1DF0-5961-41B3-88CB-ABB4362157E5}" dt="2022-04-06T06:54:55.028" v="1233"/>
          <ac:picMkLst>
            <pc:docMk/>
            <pc:sldMk cId="1275556480" sldId="288"/>
            <ac:picMk id="14" creationId="{9A88F8B4-FBE1-41FA-B247-0655EE21A8C2}"/>
          </ac:picMkLst>
        </pc:picChg>
        <pc:picChg chg="add del mod">
          <ac:chgData name="Xie, Zhihao" userId="910edfc1-d457-4778-b022-c7254e2fa2b3" providerId="ADAL" clId="{58EF1DF0-5961-41B3-88CB-ABB4362157E5}" dt="2022-04-06T06:59:35.801" v="1282"/>
          <ac:picMkLst>
            <pc:docMk/>
            <pc:sldMk cId="1275556480" sldId="288"/>
            <ac:picMk id="18" creationId="{C15745D7-2A03-4136-992A-084F1ADC8A19}"/>
          </ac:picMkLst>
        </pc:picChg>
        <pc:picChg chg="add mod">
          <ac:chgData name="Xie, Zhihao" userId="910edfc1-d457-4778-b022-c7254e2fa2b3" providerId="ADAL" clId="{58EF1DF0-5961-41B3-88CB-ABB4362157E5}" dt="2022-04-06T07:00:22.188" v="1312" actId="1076"/>
          <ac:picMkLst>
            <pc:docMk/>
            <pc:sldMk cId="1275556480" sldId="288"/>
            <ac:picMk id="20" creationId="{35A54587-B7AB-4EED-84DA-D4FA0FCD34AC}"/>
          </ac:picMkLst>
        </pc:picChg>
        <pc:picChg chg="add mod">
          <ac:chgData name="Xie, Zhihao" userId="910edfc1-d457-4778-b022-c7254e2fa2b3" providerId="ADAL" clId="{58EF1DF0-5961-41B3-88CB-ABB4362157E5}" dt="2022-04-06T07:00:49.720" v="1334" actId="1076"/>
          <ac:picMkLst>
            <pc:docMk/>
            <pc:sldMk cId="1275556480" sldId="288"/>
            <ac:picMk id="22" creationId="{CEFBFAE2-02FA-4A76-B4C4-A0CF44DA0D6D}"/>
          </ac:picMkLst>
        </pc:picChg>
        <pc:picChg chg="add mod">
          <ac:chgData name="Xie, Zhihao" userId="910edfc1-d457-4778-b022-c7254e2fa2b3" providerId="ADAL" clId="{58EF1DF0-5961-41B3-88CB-ABB4362157E5}" dt="2022-04-06T07:01:36.168" v="1353" actId="1076"/>
          <ac:picMkLst>
            <pc:docMk/>
            <pc:sldMk cId="1275556480" sldId="288"/>
            <ac:picMk id="24" creationId="{EC2B6413-1CF9-4BA9-ACD8-8DA7DE91A314}"/>
          </ac:picMkLst>
        </pc:picChg>
      </pc:sldChg>
      <pc:sldChg chg="add del">
        <pc:chgData name="Xie, Zhihao" userId="910edfc1-d457-4778-b022-c7254e2fa2b3" providerId="ADAL" clId="{58EF1DF0-5961-41B3-88CB-ABB4362157E5}" dt="2022-04-06T06:59:59.496" v="1308" actId="47"/>
        <pc:sldMkLst>
          <pc:docMk/>
          <pc:sldMk cId="1311423848" sldId="289"/>
        </pc:sldMkLst>
      </pc:sldChg>
      <pc:sldChg chg="addSp delSp modSp add del mod">
        <pc:chgData name="Xie, Zhihao" userId="910edfc1-d457-4778-b022-c7254e2fa2b3" providerId="ADAL" clId="{58EF1DF0-5961-41B3-88CB-ABB4362157E5}" dt="2022-04-06T06:48:50.313" v="1172" actId="47"/>
        <pc:sldMkLst>
          <pc:docMk/>
          <pc:sldMk cId="3475846225" sldId="289"/>
        </pc:sldMkLst>
        <pc:spChg chg="add del mod ord">
          <ac:chgData name="Xie, Zhihao" userId="910edfc1-d457-4778-b022-c7254e2fa2b3" providerId="ADAL" clId="{58EF1DF0-5961-41B3-88CB-ABB4362157E5}" dt="2022-04-06T06:46:43.624" v="1115"/>
          <ac:spMkLst>
            <pc:docMk/>
            <pc:sldMk cId="3475846225" sldId="289"/>
            <ac:spMk id="15" creationId="{81E8E78F-E8DF-47F8-94BC-020527F2F011}"/>
          </ac:spMkLst>
        </pc:spChg>
        <pc:spChg chg="add del mod ord">
          <ac:chgData name="Xie, Zhihao" userId="910edfc1-d457-4778-b022-c7254e2fa2b3" providerId="ADAL" clId="{58EF1DF0-5961-41B3-88CB-ABB4362157E5}" dt="2022-04-06T06:47:18.122" v="1133" actId="167"/>
          <ac:spMkLst>
            <pc:docMk/>
            <pc:sldMk cId="3475846225" sldId="289"/>
            <ac:spMk id="16" creationId="{EA8295EC-92C6-4228-9AE3-E31157DDD00B}"/>
          </ac:spMkLst>
        </pc:spChg>
        <pc:spChg chg="add del">
          <ac:chgData name="Xie, Zhihao" userId="910edfc1-d457-4778-b022-c7254e2fa2b3" providerId="ADAL" clId="{58EF1DF0-5961-41B3-88CB-ABB4362157E5}" dt="2022-04-06T06:47:19.642" v="1134" actId="478"/>
          <ac:spMkLst>
            <pc:docMk/>
            <pc:sldMk cId="3475846225" sldId="289"/>
            <ac:spMk id="17" creationId="{5B1AA740-DB4D-451B-B6C1-16022E23B784}"/>
          </ac:spMkLst>
        </pc:spChg>
        <pc:spChg chg="add del mod">
          <ac:chgData name="Xie, Zhihao" userId="910edfc1-d457-4778-b022-c7254e2fa2b3" providerId="ADAL" clId="{58EF1DF0-5961-41B3-88CB-ABB4362157E5}" dt="2022-04-06T06:47:52.846" v="1149" actId="478"/>
          <ac:spMkLst>
            <pc:docMk/>
            <pc:sldMk cId="3475846225" sldId="289"/>
            <ac:spMk id="18" creationId="{843027AF-DFFC-44A5-AE0F-DFED1AC5866D}"/>
          </ac:spMkLst>
        </pc:spChg>
        <pc:spChg chg="add del mod ord">
          <ac:chgData name="Xie, Zhihao" userId="910edfc1-d457-4778-b022-c7254e2fa2b3" providerId="ADAL" clId="{58EF1DF0-5961-41B3-88CB-ABB4362157E5}" dt="2022-04-06T06:47:18.122" v="1133" actId="167"/>
          <ac:spMkLst>
            <pc:docMk/>
            <pc:sldMk cId="3475846225" sldId="289"/>
            <ac:spMk id="19" creationId="{94329C6B-982E-4834-B0C4-C72D51975039}"/>
          </ac:spMkLst>
        </pc:spChg>
        <pc:spChg chg="add del mod ord">
          <ac:chgData name="Xie, Zhihao" userId="910edfc1-d457-4778-b022-c7254e2fa2b3" providerId="ADAL" clId="{58EF1DF0-5961-41B3-88CB-ABB4362157E5}" dt="2022-04-06T06:47:48.830" v="1146" actId="167"/>
          <ac:spMkLst>
            <pc:docMk/>
            <pc:sldMk cId="3475846225" sldId="289"/>
            <ac:spMk id="20" creationId="{2606CD3F-5EEB-4514-9B5C-E09393089AA7}"/>
          </ac:spMkLst>
        </pc:spChg>
        <pc:spChg chg="add del mod">
          <ac:chgData name="Xie, Zhihao" userId="910edfc1-d457-4778-b022-c7254e2fa2b3" providerId="ADAL" clId="{58EF1DF0-5961-41B3-88CB-ABB4362157E5}" dt="2022-04-06T06:47:21.595" v="1136" actId="478"/>
          <ac:spMkLst>
            <pc:docMk/>
            <pc:sldMk cId="3475846225" sldId="289"/>
            <ac:spMk id="21" creationId="{3A427862-4490-4A82-8557-E7BBCA59D0F7}"/>
          </ac:spMkLst>
        </pc:spChg>
        <pc:spChg chg="add del mod ord">
          <ac:chgData name="Xie, Zhihao" userId="910edfc1-d457-4778-b022-c7254e2fa2b3" providerId="ADAL" clId="{58EF1DF0-5961-41B3-88CB-ABB4362157E5}" dt="2022-04-06T06:46:43.624" v="1115"/>
          <ac:spMkLst>
            <pc:docMk/>
            <pc:sldMk cId="3475846225" sldId="289"/>
            <ac:spMk id="22" creationId="{3D932047-183B-46B4-9400-4A5BB9948601}"/>
          </ac:spMkLst>
        </pc:spChg>
        <pc:spChg chg="add del mod ord">
          <ac:chgData name="Xie, Zhihao" userId="910edfc1-d457-4778-b022-c7254e2fa2b3" providerId="ADAL" clId="{58EF1DF0-5961-41B3-88CB-ABB4362157E5}" dt="2022-04-06T06:47:05.026" v="1130"/>
          <ac:spMkLst>
            <pc:docMk/>
            <pc:sldMk cId="3475846225" sldId="289"/>
            <ac:spMk id="24" creationId="{4437249E-326E-4BC5-842D-0C28F734CB50}"/>
          </ac:spMkLst>
        </pc:spChg>
        <pc:spChg chg="add del mod ord">
          <ac:chgData name="Xie, Zhihao" userId="910edfc1-d457-4778-b022-c7254e2fa2b3" providerId="ADAL" clId="{58EF1DF0-5961-41B3-88CB-ABB4362157E5}" dt="2022-04-06T06:47:05.026" v="1130"/>
          <ac:spMkLst>
            <pc:docMk/>
            <pc:sldMk cId="3475846225" sldId="289"/>
            <ac:spMk id="25" creationId="{E5B0B33E-7FB9-47C1-8FDD-5E3C18676CFE}"/>
          </ac:spMkLst>
        </pc:spChg>
        <pc:spChg chg="add mod ord">
          <ac:chgData name="Xie, Zhihao" userId="910edfc1-d457-4778-b022-c7254e2fa2b3" providerId="ADAL" clId="{58EF1DF0-5961-41B3-88CB-ABB4362157E5}" dt="2022-04-06T06:47:48.830" v="1146" actId="167"/>
          <ac:spMkLst>
            <pc:docMk/>
            <pc:sldMk cId="3475846225" sldId="289"/>
            <ac:spMk id="27" creationId="{E2B9C781-CD80-41A3-9288-E991118DA5BF}"/>
          </ac:spMkLst>
        </pc:spChg>
        <pc:spChg chg="add del mod">
          <ac:chgData name="Xie, Zhihao" userId="910edfc1-d457-4778-b022-c7254e2fa2b3" providerId="ADAL" clId="{58EF1DF0-5961-41B3-88CB-ABB4362157E5}" dt="2022-04-06T06:47:50.805" v="1147" actId="478"/>
          <ac:spMkLst>
            <pc:docMk/>
            <pc:sldMk cId="3475846225" sldId="289"/>
            <ac:spMk id="28" creationId="{4A5B841A-1FDC-49EB-8892-07017A63C210}"/>
          </ac:spMkLst>
        </pc:spChg>
        <pc:picChg chg="add del">
          <ac:chgData name="Xie, Zhihao" userId="910edfc1-d457-4778-b022-c7254e2fa2b3" providerId="ADAL" clId="{58EF1DF0-5961-41B3-88CB-ABB4362157E5}" dt="2022-04-06T06:47:20.231" v="1135" actId="478"/>
          <ac:picMkLst>
            <pc:docMk/>
            <pc:sldMk cId="3475846225" sldId="289"/>
            <ac:picMk id="10" creationId="{B0E16C2F-D85F-45C4-96D3-5DECA9D6A06D}"/>
          </ac:picMkLst>
        </pc:picChg>
        <pc:picChg chg="add del mod ord">
          <ac:chgData name="Xie, Zhihao" userId="910edfc1-d457-4778-b022-c7254e2fa2b3" providerId="ADAL" clId="{58EF1DF0-5961-41B3-88CB-ABB4362157E5}" dt="2022-04-06T06:47:18.122" v="1133" actId="167"/>
          <ac:picMkLst>
            <pc:docMk/>
            <pc:sldMk cId="3475846225" sldId="289"/>
            <ac:picMk id="12" creationId="{1F354689-E273-42C3-B4BC-CFDA4A6A2573}"/>
          </ac:picMkLst>
        </pc:picChg>
        <pc:picChg chg="add del mod ord">
          <ac:chgData name="Xie, Zhihao" userId="910edfc1-d457-4778-b022-c7254e2fa2b3" providerId="ADAL" clId="{58EF1DF0-5961-41B3-88CB-ABB4362157E5}" dt="2022-04-06T06:46:43.624" v="1115"/>
          <ac:picMkLst>
            <pc:docMk/>
            <pc:sldMk cId="3475846225" sldId="289"/>
            <ac:picMk id="13" creationId="{BDDAD68E-85DC-4D7B-BB47-EB8942D49013}"/>
          </ac:picMkLst>
        </pc:picChg>
        <pc:picChg chg="add del mod ord">
          <ac:chgData name="Xie, Zhihao" userId="910edfc1-d457-4778-b022-c7254e2fa2b3" providerId="ADAL" clId="{58EF1DF0-5961-41B3-88CB-ABB4362157E5}" dt="2022-04-06T06:47:48.830" v="1146" actId="167"/>
          <ac:picMkLst>
            <pc:docMk/>
            <pc:sldMk cId="3475846225" sldId="289"/>
            <ac:picMk id="14" creationId="{3A8831AF-DB27-4DBA-8482-9DB3D68195D6}"/>
          </ac:picMkLst>
        </pc:picChg>
        <pc:picChg chg="add del mod ord">
          <ac:chgData name="Xie, Zhihao" userId="910edfc1-d457-4778-b022-c7254e2fa2b3" providerId="ADAL" clId="{58EF1DF0-5961-41B3-88CB-ABB4362157E5}" dt="2022-04-06T06:47:05.026" v="1130"/>
          <ac:picMkLst>
            <pc:docMk/>
            <pc:sldMk cId="3475846225" sldId="289"/>
            <ac:picMk id="23" creationId="{CEC0069B-C52E-4F33-A9AA-158557C79E2C}"/>
          </ac:picMkLst>
        </pc:picChg>
        <pc:picChg chg="add del mod ord">
          <ac:chgData name="Xie, Zhihao" userId="910edfc1-d457-4778-b022-c7254e2fa2b3" providerId="ADAL" clId="{58EF1DF0-5961-41B3-88CB-ABB4362157E5}" dt="2022-04-06T06:47:51.470" v="1148" actId="478"/>
          <ac:picMkLst>
            <pc:docMk/>
            <pc:sldMk cId="3475846225" sldId="289"/>
            <ac:picMk id="26" creationId="{02977CB8-6A41-4324-A5E1-DFA8D0DDEBB1}"/>
          </ac:picMkLst>
        </pc:picChg>
      </pc:sldChg>
      <pc:sldChg chg="addSp delSp modSp add mod">
        <pc:chgData name="Xie, Zhihao" userId="910edfc1-d457-4778-b022-c7254e2fa2b3" providerId="ADAL" clId="{58EF1DF0-5961-41B3-88CB-ABB4362157E5}" dt="2022-04-06T06:49:35.988" v="1184"/>
        <pc:sldMkLst>
          <pc:docMk/>
          <pc:sldMk cId="2868546383" sldId="290"/>
        </pc:sldMkLst>
        <pc:spChg chg="add mod">
          <ac:chgData name="Xie, Zhihao" userId="910edfc1-d457-4778-b022-c7254e2fa2b3" providerId="ADAL" clId="{58EF1DF0-5961-41B3-88CB-ABB4362157E5}" dt="2022-04-06T06:49:35.988" v="1184"/>
          <ac:spMkLst>
            <pc:docMk/>
            <pc:sldMk cId="2868546383" sldId="290"/>
            <ac:spMk id="20" creationId="{32CF8981-650E-42D6-A4AD-071F26159775}"/>
          </ac:spMkLst>
        </pc:spChg>
        <pc:spChg chg="del">
          <ac:chgData name="Xie, Zhihao" userId="910edfc1-d457-4778-b022-c7254e2fa2b3" providerId="ADAL" clId="{58EF1DF0-5961-41B3-88CB-ABB4362157E5}" dt="2022-04-06T06:49:28.199" v="1182" actId="478"/>
          <ac:spMkLst>
            <pc:docMk/>
            <pc:sldMk cId="2868546383" sldId="290"/>
            <ac:spMk id="37" creationId="{09A6C0E6-843D-4453-A684-FC8808D0DA3D}"/>
          </ac:spMkLst>
        </pc:spChg>
        <pc:spChg chg="mod ord">
          <ac:chgData name="Xie, Zhihao" userId="910edfc1-d457-4778-b022-c7254e2fa2b3" providerId="ADAL" clId="{58EF1DF0-5961-41B3-88CB-ABB4362157E5}" dt="2022-04-06T06:49:26.131" v="1181" actId="167"/>
          <ac:spMkLst>
            <pc:docMk/>
            <pc:sldMk cId="2868546383" sldId="290"/>
            <ac:spMk id="40" creationId="{85E4ECDA-6E21-4DE7-B35A-8796C2CC0478}"/>
          </ac:spMkLst>
        </pc:spChg>
        <pc:spChg chg="mod ord">
          <ac:chgData name="Xie, Zhihao" userId="910edfc1-d457-4778-b022-c7254e2fa2b3" providerId="ADAL" clId="{58EF1DF0-5961-41B3-88CB-ABB4362157E5}" dt="2022-04-06T06:49:16.543" v="1179" actId="167"/>
          <ac:spMkLst>
            <pc:docMk/>
            <pc:sldMk cId="2868546383" sldId="290"/>
            <ac:spMk id="41" creationId="{535D0898-9B58-49C4-9669-FDAFDAFF24EC}"/>
          </ac:spMkLst>
        </pc:spChg>
        <pc:picChg chg="add mod">
          <ac:chgData name="Xie, Zhihao" userId="910edfc1-d457-4778-b022-c7254e2fa2b3" providerId="ADAL" clId="{58EF1DF0-5961-41B3-88CB-ABB4362157E5}" dt="2022-04-06T06:49:35.988" v="1184"/>
          <ac:picMkLst>
            <pc:docMk/>
            <pc:sldMk cId="2868546383" sldId="290"/>
            <ac:picMk id="19" creationId="{B7064654-AA79-4689-9F0A-130D2C0FE8EE}"/>
          </ac:picMkLst>
        </pc:picChg>
        <pc:picChg chg="del">
          <ac:chgData name="Xie, Zhihao" userId="910edfc1-d457-4778-b022-c7254e2fa2b3" providerId="ADAL" clId="{58EF1DF0-5961-41B3-88CB-ABB4362157E5}" dt="2022-04-06T06:49:28.199" v="1182" actId="478"/>
          <ac:picMkLst>
            <pc:docMk/>
            <pc:sldMk cId="2868546383" sldId="290"/>
            <ac:picMk id="36" creationId="{9C5986AF-A41E-4DFF-9FA0-6894C1655F33}"/>
          </ac:picMkLst>
        </pc:picChg>
        <pc:picChg chg="mod ord">
          <ac:chgData name="Xie, Zhihao" userId="910edfc1-d457-4778-b022-c7254e2fa2b3" providerId="ADAL" clId="{58EF1DF0-5961-41B3-88CB-ABB4362157E5}" dt="2022-04-06T06:49:26.131" v="1181" actId="167"/>
          <ac:picMkLst>
            <pc:docMk/>
            <pc:sldMk cId="2868546383" sldId="290"/>
            <ac:picMk id="38" creationId="{06E457E2-3E52-4ADA-A9D1-3B17B7C9768E}"/>
          </ac:picMkLst>
        </pc:picChg>
        <pc:picChg chg="mod ord">
          <ac:chgData name="Xie, Zhihao" userId="910edfc1-d457-4778-b022-c7254e2fa2b3" providerId="ADAL" clId="{58EF1DF0-5961-41B3-88CB-ABB4362157E5}" dt="2022-04-06T06:49:16.543" v="1179" actId="167"/>
          <ac:picMkLst>
            <pc:docMk/>
            <pc:sldMk cId="2868546383" sldId="290"/>
            <ac:picMk id="39" creationId="{A881CF27-8FA8-4FA9-9DA7-BC1AE744339D}"/>
          </ac:picMkLst>
        </pc:picChg>
      </pc:sldChg>
      <pc:sldChg chg="add">
        <pc:chgData name="Xie, Zhihao" userId="910edfc1-d457-4778-b022-c7254e2fa2b3" providerId="ADAL" clId="{58EF1DF0-5961-41B3-88CB-ABB4362157E5}" dt="2022-04-06T06:59:57.745" v="1307"/>
        <pc:sldMkLst>
          <pc:docMk/>
          <pc:sldMk cId="2509806497" sldId="291"/>
        </pc:sldMkLst>
      </pc:sldChg>
      <pc:sldChg chg="addSp delSp modSp new mod modNotesTx">
        <pc:chgData name="Xie, Zhihao" userId="910edfc1-d457-4778-b022-c7254e2fa2b3" providerId="ADAL" clId="{58EF1DF0-5961-41B3-88CB-ABB4362157E5}" dt="2022-04-06T07:51:56.925" v="3723" actId="20577"/>
        <pc:sldMkLst>
          <pc:docMk/>
          <pc:sldMk cId="2054710905" sldId="292"/>
        </pc:sldMkLst>
        <pc:spChg chg="mod">
          <ac:chgData name="Xie, Zhihao" userId="910edfc1-d457-4778-b022-c7254e2fa2b3" providerId="ADAL" clId="{58EF1DF0-5961-41B3-88CB-ABB4362157E5}" dt="2022-04-06T07:04:05.543" v="1386"/>
          <ac:spMkLst>
            <pc:docMk/>
            <pc:sldMk cId="2054710905" sldId="292"/>
            <ac:spMk id="2" creationId="{5F9A3E65-C1F4-44D5-9665-A39B025B66AE}"/>
          </ac:spMkLst>
        </pc:spChg>
        <pc:spChg chg="del">
          <ac:chgData name="Xie, Zhihao" userId="910edfc1-d457-4778-b022-c7254e2fa2b3" providerId="ADAL" clId="{58EF1DF0-5961-41B3-88CB-ABB4362157E5}" dt="2022-04-06T07:04:01.158" v="1385" actId="478"/>
          <ac:spMkLst>
            <pc:docMk/>
            <pc:sldMk cId="2054710905" sldId="292"/>
            <ac:spMk id="3" creationId="{ADDE2D51-A699-48CE-94C0-009B336116E6}"/>
          </ac:spMkLst>
        </pc:spChg>
        <pc:spChg chg="add mod topLvl">
          <ac:chgData name="Xie, Zhihao" userId="910edfc1-d457-4778-b022-c7254e2fa2b3" providerId="ADAL" clId="{58EF1DF0-5961-41B3-88CB-ABB4362157E5}" dt="2022-04-06T07:03:58.514" v="1384" actId="165"/>
          <ac:spMkLst>
            <pc:docMk/>
            <pc:sldMk cId="2054710905" sldId="292"/>
            <ac:spMk id="6" creationId="{5D95CFAA-4185-4366-96DD-2A8B6DCE549D}"/>
          </ac:spMkLst>
        </pc:spChg>
        <pc:spChg chg="add mod topLvl">
          <ac:chgData name="Xie, Zhihao" userId="910edfc1-d457-4778-b022-c7254e2fa2b3" providerId="ADAL" clId="{58EF1DF0-5961-41B3-88CB-ABB4362157E5}" dt="2022-04-06T07:03:58.514" v="1384" actId="165"/>
          <ac:spMkLst>
            <pc:docMk/>
            <pc:sldMk cId="2054710905" sldId="292"/>
            <ac:spMk id="7" creationId="{58A91546-5484-4CA3-8C8C-7B8796A761CA}"/>
          </ac:spMkLst>
        </pc:spChg>
        <pc:spChg chg="add mod topLvl">
          <ac:chgData name="Xie, Zhihao" userId="910edfc1-d457-4778-b022-c7254e2fa2b3" providerId="ADAL" clId="{58EF1DF0-5961-41B3-88CB-ABB4362157E5}" dt="2022-04-06T07:03:58.514" v="1384" actId="165"/>
          <ac:spMkLst>
            <pc:docMk/>
            <pc:sldMk cId="2054710905" sldId="292"/>
            <ac:spMk id="9" creationId="{201112EF-F281-4489-9B9D-186C71BC94D8}"/>
          </ac:spMkLst>
        </pc:spChg>
        <pc:spChg chg="add mod topLvl">
          <ac:chgData name="Xie, Zhihao" userId="910edfc1-d457-4778-b022-c7254e2fa2b3" providerId="ADAL" clId="{58EF1DF0-5961-41B3-88CB-ABB4362157E5}" dt="2022-04-06T07:03:58.514" v="1384" actId="165"/>
          <ac:spMkLst>
            <pc:docMk/>
            <pc:sldMk cId="2054710905" sldId="292"/>
            <ac:spMk id="11" creationId="{86A41C2B-777A-453D-B4CC-A0FF3E607755}"/>
          </ac:spMkLst>
        </pc:spChg>
        <pc:spChg chg="add mod topLvl">
          <ac:chgData name="Xie, Zhihao" userId="910edfc1-d457-4778-b022-c7254e2fa2b3" providerId="ADAL" clId="{58EF1DF0-5961-41B3-88CB-ABB4362157E5}" dt="2022-04-06T07:03:58.514" v="1384" actId="165"/>
          <ac:spMkLst>
            <pc:docMk/>
            <pc:sldMk cId="2054710905" sldId="292"/>
            <ac:spMk id="13" creationId="{4E8735CB-3308-4C2C-9F05-472CBFBE3CFB}"/>
          </ac:spMkLst>
        </pc:spChg>
        <pc:spChg chg="add del mod">
          <ac:chgData name="Xie, Zhihao" userId="910edfc1-d457-4778-b022-c7254e2fa2b3" providerId="ADAL" clId="{58EF1DF0-5961-41B3-88CB-ABB4362157E5}" dt="2022-04-06T07:07:40.597" v="1404" actId="478"/>
          <ac:spMkLst>
            <pc:docMk/>
            <pc:sldMk cId="2054710905" sldId="292"/>
            <ac:spMk id="15" creationId="{AF1586D3-A4A6-4C9F-9D20-2E4FFF7550BE}"/>
          </ac:spMkLst>
        </pc:spChg>
        <pc:spChg chg="add del mod">
          <ac:chgData name="Xie, Zhihao" userId="910edfc1-d457-4778-b022-c7254e2fa2b3" providerId="ADAL" clId="{58EF1DF0-5961-41B3-88CB-ABB4362157E5}" dt="2022-04-06T07:11:25.159" v="1472" actId="478"/>
          <ac:spMkLst>
            <pc:docMk/>
            <pc:sldMk cId="2054710905" sldId="292"/>
            <ac:spMk id="17" creationId="{B2C8D7D9-487A-4C19-81B5-41B843B1162D}"/>
          </ac:spMkLst>
        </pc:spChg>
        <pc:spChg chg="add mod">
          <ac:chgData name="Xie, Zhihao" userId="910edfc1-d457-4778-b022-c7254e2fa2b3" providerId="ADAL" clId="{58EF1DF0-5961-41B3-88CB-ABB4362157E5}" dt="2022-04-06T07:19:43.725" v="1504" actId="1076"/>
          <ac:spMkLst>
            <pc:docMk/>
            <pc:sldMk cId="2054710905" sldId="292"/>
            <ac:spMk id="18" creationId="{6CE2E19A-06DE-4CC8-9C55-8D78867E6397}"/>
          </ac:spMkLst>
        </pc:spChg>
        <pc:spChg chg="add mod">
          <ac:chgData name="Xie, Zhihao" userId="910edfc1-d457-4778-b022-c7254e2fa2b3" providerId="ADAL" clId="{58EF1DF0-5961-41B3-88CB-ABB4362157E5}" dt="2022-04-06T07:15:18.826" v="1495" actId="1076"/>
          <ac:spMkLst>
            <pc:docMk/>
            <pc:sldMk cId="2054710905" sldId="292"/>
            <ac:spMk id="29" creationId="{BB58B42A-CF8B-45A3-ACA7-774EB59496F7}"/>
          </ac:spMkLst>
        </pc:spChg>
        <pc:spChg chg="add mod">
          <ac:chgData name="Xie, Zhihao" userId="910edfc1-d457-4778-b022-c7254e2fa2b3" providerId="ADAL" clId="{58EF1DF0-5961-41B3-88CB-ABB4362157E5}" dt="2022-04-06T07:19:57.925" v="1508" actId="1076"/>
          <ac:spMkLst>
            <pc:docMk/>
            <pc:sldMk cId="2054710905" sldId="292"/>
            <ac:spMk id="30" creationId="{8867364A-2A58-42CA-A7F7-65490B9E31C0}"/>
          </ac:spMkLst>
        </pc:spChg>
        <pc:spChg chg="add mod ord">
          <ac:chgData name="Xie, Zhihao" userId="910edfc1-d457-4778-b022-c7254e2fa2b3" providerId="ADAL" clId="{58EF1DF0-5961-41B3-88CB-ABB4362157E5}" dt="2022-04-06T07:42:57.497" v="2961" actId="693"/>
          <ac:spMkLst>
            <pc:docMk/>
            <pc:sldMk cId="2054710905" sldId="292"/>
            <ac:spMk id="31" creationId="{BBEAB582-ECF8-4110-A8F9-A2AFBD49086F}"/>
          </ac:spMkLst>
        </pc:spChg>
        <pc:grpChg chg="add del mod">
          <ac:chgData name="Xie, Zhihao" userId="910edfc1-d457-4778-b022-c7254e2fa2b3" providerId="ADAL" clId="{58EF1DF0-5961-41B3-88CB-ABB4362157E5}" dt="2022-04-06T07:03:58.514" v="1384" actId="165"/>
          <ac:grpSpMkLst>
            <pc:docMk/>
            <pc:sldMk cId="2054710905" sldId="292"/>
            <ac:grpSpMk id="14" creationId="{AC809907-6753-4F7E-81C0-1296869D399D}"/>
          </ac:grpSpMkLst>
        </pc:grpChg>
        <pc:picChg chg="add mod topLvl">
          <ac:chgData name="Xie, Zhihao" userId="910edfc1-d457-4778-b022-c7254e2fa2b3" providerId="ADAL" clId="{58EF1DF0-5961-41B3-88CB-ABB4362157E5}" dt="2022-04-06T07:03:58.514" v="1384" actId="165"/>
          <ac:picMkLst>
            <pc:docMk/>
            <pc:sldMk cId="2054710905" sldId="292"/>
            <ac:picMk id="4" creationId="{9F82CD59-A31F-4550-9063-694697D685CD}"/>
          </ac:picMkLst>
        </pc:picChg>
        <pc:picChg chg="add mod topLvl">
          <ac:chgData name="Xie, Zhihao" userId="910edfc1-d457-4778-b022-c7254e2fa2b3" providerId="ADAL" clId="{58EF1DF0-5961-41B3-88CB-ABB4362157E5}" dt="2022-04-06T07:03:58.514" v="1384" actId="165"/>
          <ac:picMkLst>
            <pc:docMk/>
            <pc:sldMk cId="2054710905" sldId="292"/>
            <ac:picMk id="5" creationId="{014D6907-7360-474A-98C1-DCF26BD32CCD}"/>
          </ac:picMkLst>
        </pc:picChg>
        <pc:picChg chg="add mod topLvl">
          <ac:chgData name="Xie, Zhihao" userId="910edfc1-d457-4778-b022-c7254e2fa2b3" providerId="ADAL" clId="{58EF1DF0-5961-41B3-88CB-ABB4362157E5}" dt="2022-04-06T07:03:58.514" v="1384" actId="165"/>
          <ac:picMkLst>
            <pc:docMk/>
            <pc:sldMk cId="2054710905" sldId="292"/>
            <ac:picMk id="8" creationId="{5CDE7E90-0ABB-4519-8D81-6589EED98F76}"/>
          </ac:picMkLst>
        </pc:picChg>
        <pc:picChg chg="add mod topLvl">
          <ac:chgData name="Xie, Zhihao" userId="910edfc1-d457-4778-b022-c7254e2fa2b3" providerId="ADAL" clId="{58EF1DF0-5961-41B3-88CB-ABB4362157E5}" dt="2022-04-06T07:03:58.514" v="1384" actId="165"/>
          <ac:picMkLst>
            <pc:docMk/>
            <pc:sldMk cId="2054710905" sldId="292"/>
            <ac:picMk id="10" creationId="{ECB9BD4E-103D-428A-BEE4-3AE5A84168D8}"/>
          </ac:picMkLst>
        </pc:picChg>
        <pc:picChg chg="add mod topLvl">
          <ac:chgData name="Xie, Zhihao" userId="910edfc1-d457-4778-b022-c7254e2fa2b3" providerId="ADAL" clId="{58EF1DF0-5961-41B3-88CB-ABB4362157E5}" dt="2022-04-06T07:03:58.514" v="1384" actId="165"/>
          <ac:picMkLst>
            <pc:docMk/>
            <pc:sldMk cId="2054710905" sldId="292"/>
            <ac:picMk id="12" creationId="{44788E96-26AD-4E84-BAC9-855562D3C394}"/>
          </ac:picMkLst>
        </pc:picChg>
        <pc:cxnChg chg="add del">
          <ac:chgData name="Xie, Zhihao" userId="910edfc1-d457-4778-b022-c7254e2fa2b3" providerId="ADAL" clId="{58EF1DF0-5961-41B3-88CB-ABB4362157E5}" dt="2022-04-06T07:12:17.443" v="1482" actId="478"/>
          <ac:cxnSpMkLst>
            <pc:docMk/>
            <pc:sldMk cId="2054710905" sldId="292"/>
            <ac:cxnSpMk id="20" creationId="{7D8D1550-E795-4515-9130-637CFA747AEB}"/>
          </ac:cxnSpMkLst>
        </pc:cxnChg>
        <pc:cxnChg chg="add">
          <ac:chgData name="Xie, Zhihao" userId="910edfc1-d457-4778-b022-c7254e2fa2b3" providerId="ADAL" clId="{58EF1DF0-5961-41B3-88CB-ABB4362157E5}" dt="2022-04-06T07:12:23.350" v="1483" actId="11529"/>
          <ac:cxnSpMkLst>
            <pc:docMk/>
            <pc:sldMk cId="2054710905" sldId="292"/>
            <ac:cxnSpMk id="22" creationId="{D0B73D44-6180-41D9-90BB-6594948F8CF0}"/>
          </ac:cxnSpMkLst>
        </pc:cxnChg>
        <pc:cxnChg chg="add">
          <ac:chgData name="Xie, Zhihao" userId="910edfc1-d457-4778-b022-c7254e2fa2b3" providerId="ADAL" clId="{58EF1DF0-5961-41B3-88CB-ABB4362157E5}" dt="2022-04-06T07:12:29.754" v="1484" actId="11529"/>
          <ac:cxnSpMkLst>
            <pc:docMk/>
            <pc:sldMk cId="2054710905" sldId="292"/>
            <ac:cxnSpMk id="24" creationId="{10C7FE86-7364-423E-83E2-199277ED862D}"/>
          </ac:cxnSpMkLst>
        </pc:cxnChg>
        <pc:cxnChg chg="add">
          <ac:chgData name="Xie, Zhihao" userId="910edfc1-d457-4778-b022-c7254e2fa2b3" providerId="ADAL" clId="{58EF1DF0-5961-41B3-88CB-ABB4362157E5}" dt="2022-04-06T07:12:33.585" v="1485" actId="11529"/>
          <ac:cxnSpMkLst>
            <pc:docMk/>
            <pc:sldMk cId="2054710905" sldId="292"/>
            <ac:cxnSpMk id="26" creationId="{8778CB40-1040-4DDF-A53C-5CA1C1F80CFB}"/>
          </ac:cxnSpMkLst>
        </pc:cxnChg>
        <pc:cxnChg chg="add">
          <ac:chgData name="Xie, Zhihao" userId="910edfc1-d457-4778-b022-c7254e2fa2b3" providerId="ADAL" clId="{58EF1DF0-5961-41B3-88CB-ABB4362157E5}" dt="2022-04-06T07:12:37.626" v="1486" actId="11529"/>
          <ac:cxnSpMkLst>
            <pc:docMk/>
            <pc:sldMk cId="2054710905" sldId="292"/>
            <ac:cxnSpMk id="28" creationId="{8AD02AC8-36F9-458D-8DC0-08B9531B9D04}"/>
          </ac:cxnSpMkLst>
        </pc:cxnChg>
      </pc:sldChg>
      <pc:sldChg chg="addSp delSp modSp new mod modClrScheme chgLayout modNotesTx">
        <pc:chgData name="Xie, Zhihao" userId="910edfc1-d457-4778-b022-c7254e2fa2b3" providerId="ADAL" clId="{58EF1DF0-5961-41B3-88CB-ABB4362157E5}" dt="2022-04-08T07:17:42.207" v="6512" actId="20577"/>
        <pc:sldMkLst>
          <pc:docMk/>
          <pc:sldMk cId="3150901873" sldId="293"/>
        </pc:sldMkLst>
        <pc:spChg chg="del mod ord">
          <ac:chgData name="Xie, Zhihao" userId="910edfc1-d457-4778-b022-c7254e2fa2b3" providerId="ADAL" clId="{58EF1DF0-5961-41B3-88CB-ABB4362157E5}" dt="2022-04-06T08:30:05.215" v="5338" actId="700"/>
          <ac:spMkLst>
            <pc:docMk/>
            <pc:sldMk cId="3150901873" sldId="293"/>
            <ac:spMk id="2" creationId="{8F8850E4-B776-448A-BCEA-673821686385}"/>
          </ac:spMkLst>
        </pc:spChg>
        <pc:spChg chg="del mod ord">
          <ac:chgData name="Xie, Zhihao" userId="910edfc1-d457-4778-b022-c7254e2fa2b3" providerId="ADAL" clId="{58EF1DF0-5961-41B3-88CB-ABB4362157E5}" dt="2022-04-06T08:30:05.215" v="5338" actId="700"/>
          <ac:spMkLst>
            <pc:docMk/>
            <pc:sldMk cId="3150901873" sldId="293"/>
            <ac:spMk id="3" creationId="{B12EBEC5-B1B7-4664-9A5A-FF63B63B0B22}"/>
          </ac:spMkLst>
        </pc:spChg>
        <pc:spChg chg="add del mod ord">
          <ac:chgData name="Xie, Zhihao" userId="910edfc1-d457-4778-b022-c7254e2fa2b3" providerId="ADAL" clId="{58EF1DF0-5961-41B3-88CB-ABB4362157E5}" dt="2022-04-06T08:30:08.765" v="5339" actId="700"/>
          <ac:spMkLst>
            <pc:docMk/>
            <pc:sldMk cId="3150901873" sldId="293"/>
            <ac:spMk id="4" creationId="{E701F0D8-B310-4488-AB81-6C452768C717}"/>
          </ac:spMkLst>
        </pc:spChg>
        <pc:spChg chg="add del mod ord">
          <ac:chgData name="Xie, Zhihao" userId="910edfc1-d457-4778-b022-c7254e2fa2b3" providerId="ADAL" clId="{58EF1DF0-5961-41B3-88CB-ABB4362157E5}" dt="2022-04-06T08:30:08.765" v="5339" actId="700"/>
          <ac:spMkLst>
            <pc:docMk/>
            <pc:sldMk cId="3150901873" sldId="293"/>
            <ac:spMk id="5" creationId="{385003E3-6A36-46FD-B3E4-18A7CDD8F5DD}"/>
          </ac:spMkLst>
        </pc:spChg>
        <pc:spChg chg="add del mod ord">
          <ac:chgData name="Xie, Zhihao" userId="910edfc1-d457-4778-b022-c7254e2fa2b3" providerId="ADAL" clId="{58EF1DF0-5961-41B3-88CB-ABB4362157E5}" dt="2022-04-06T08:30:08.765" v="5339" actId="700"/>
          <ac:spMkLst>
            <pc:docMk/>
            <pc:sldMk cId="3150901873" sldId="293"/>
            <ac:spMk id="6" creationId="{576CEDA7-EF13-48C8-AF60-97CA3C93F28B}"/>
          </ac:spMkLst>
        </pc:spChg>
        <pc:spChg chg="add mod ord">
          <ac:chgData name="Xie, Zhihao" userId="910edfc1-d457-4778-b022-c7254e2fa2b3" providerId="ADAL" clId="{58EF1DF0-5961-41B3-88CB-ABB4362157E5}" dt="2022-04-06T08:51:48.967" v="5601" actId="20577"/>
          <ac:spMkLst>
            <pc:docMk/>
            <pc:sldMk cId="3150901873" sldId="293"/>
            <ac:spMk id="7" creationId="{7F29474D-79E3-4F33-B1D4-E0B11E23DF0A}"/>
          </ac:spMkLst>
        </pc:spChg>
        <pc:spChg chg="add mod ord">
          <ac:chgData name="Xie, Zhihao" userId="910edfc1-d457-4778-b022-c7254e2fa2b3" providerId="ADAL" clId="{58EF1DF0-5961-41B3-88CB-ABB4362157E5}" dt="2022-04-08T07:17:42.207" v="6512" actId="20577"/>
          <ac:spMkLst>
            <pc:docMk/>
            <pc:sldMk cId="3150901873" sldId="293"/>
            <ac:spMk id="8" creationId="{6923F66E-D60F-4CD3-87D1-733C8CF143DB}"/>
          </ac:spMkLst>
        </pc:spChg>
        <pc:spChg chg="add mod ord">
          <ac:chgData name="Xie, Zhihao" userId="910edfc1-d457-4778-b022-c7254e2fa2b3" providerId="ADAL" clId="{58EF1DF0-5961-41B3-88CB-ABB4362157E5}" dt="2022-04-06T08:38:51.678" v="5470" actId="20577"/>
          <ac:spMkLst>
            <pc:docMk/>
            <pc:sldMk cId="3150901873" sldId="293"/>
            <ac:spMk id="9" creationId="{6CFD7591-6B2A-49D5-A2E5-074157F226CB}"/>
          </ac:spMkLst>
        </pc:spChg>
        <pc:spChg chg="add mod ord">
          <ac:chgData name="Xie, Zhihao" userId="910edfc1-d457-4778-b022-c7254e2fa2b3" providerId="ADAL" clId="{58EF1DF0-5961-41B3-88CB-ABB4362157E5}" dt="2022-04-06T08:37:43.232" v="5402" actId="122"/>
          <ac:spMkLst>
            <pc:docMk/>
            <pc:sldMk cId="3150901873" sldId="293"/>
            <ac:spMk id="10" creationId="{F43FB92C-8BA8-4F04-A62A-64F5C9C995E8}"/>
          </ac:spMkLst>
        </pc:spChg>
        <pc:spChg chg="add mod">
          <ac:chgData name="Xie, Zhihao" userId="910edfc1-d457-4778-b022-c7254e2fa2b3" providerId="ADAL" clId="{58EF1DF0-5961-41B3-88CB-ABB4362157E5}" dt="2022-04-06T09:04:25.832" v="5998" actId="6549"/>
          <ac:spMkLst>
            <pc:docMk/>
            <pc:sldMk cId="3150901873" sldId="293"/>
            <ac:spMk id="11" creationId="{124CBF37-64E1-4B0E-AE5B-995A774A8F1D}"/>
          </ac:spMkLst>
        </pc:spChg>
        <pc:spChg chg="add mod">
          <ac:chgData name="Xie, Zhihao" userId="910edfc1-d457-4778-b022-c7254e2fa2b3" providerId="ADAL" clId="{58EF1DF0-5961-41B3-88CB-ABB4362157E5}" dt="2022-04-06T08:38:28.207" v="5455" actId="1076"/>
          <ac:spMkLst>
            <pc:docMk/>
            <pc:sldMk cId="3150901873" sldId="293"/>
            <ac:spMk id="12" creationId="{9558D718-42A6-4BDB-9458-074E6BD23DC9}"/>
          </ac:spMkLst>
        </pc:spChg>
        <pc:spChg chg="add mod">
          <ac:chgData name="Xie, Zhihao" userId="910edfc1-d457-4778-b022-c7254e2fa2b3" providerId="ADAL" clId="{58EF1DF0-5961-41B3-88CB-ABB4362157E5}" dt="2022-04-06T08:38:30.367" v="5456" actId="1076"/>
          <ac:spMkLst>
            <pc:docMk/>
            <pc:sldMk cId="3150901873" sldId="293"/>
            <ac:spMk id="13" creationId="{0C7283D4-39B2-4BB5-9FB7-71F234D5BE96}"/>
          </ac:spMkLst>
        </pc:spChg>
        <pc:spChg chg="add mod">
          <ac:chgData name="Xie, Zhihao" userId="910edfc1-d457-4778-b022-c7254e2fa2b3" providerId="ADAL" clId="{58EF1DF0-5961-41B3-88CB-ABB4362157E5}" dt="2022-04-06T08:58:55.949" v="5824" actId="693"/>
          <ac:spMkLst>
            <pc:docMk/>
            <pc:sldMk cId="3150901873" sldId="293"/>
            <ac:spMk id="14" creationId="{ECF8F6E4-C417-4BA6-B6D7-4F4519B638CD}"/>
          </ac:spMkLst>
        </pc:spChg>
        <pc:spChg chg="add mod">
          <ac:chgData name="Xie, Zhihao" userId="910edfc1-d457-4778-b022-c7254e2fa2b3" providerId="ADAL" clId="{58EF1DF0-5961-41B3-88CB-ABB4362157E5}" dt="2022-04-06T08:59:31.694" v="5847" actId="1076"/>
          <ac:spMkLst>
            <pc:docMk/>
            <pc:sldMk cId="3150901873" sldId="293"/>
            <ac:spMk id="15" creationId="{545E1C22-870A-4BE6-940A-AF8163B6A6DB}"/>
          </ac:spMkLst>
        </pc:spChg>
      </pc:sldChg>
      <pc:sldChg chg="addSp modSp new del mod">
        <pc:chgData name="Xie, Zhihao" userId="910edfc1-d457-4778-b022-c7254e2fa2b3" providerId="ADAL" clId="{58EF1DF0-5961-41B3-88CB-ABB4362157E5}" dt="2022-04-06T08:38:37.559" v="5457" actId="47"/>
        <pc:sldMkLst>
          <pc:docMk/>
          <pc:sldMk cId="4024063027" sldId="294"/>
        </pc:sldMkLst>
        <pc:spChg chg="add mod">
          <ac:chgData name="Xie, Zhihao" userId="910edfc1-d457-4778-b022-c7254e2fa2b3" providerId="ADAL" clId="{58EF1DF0-5961-41B3-88CB-ABB4362157E5}" dt="2022-04-06T08:33:35.838" v="5373" actId="1076"/>
          <ac:spMkLst>
            <pc:docMk/>
            <pc:sldMk cId="4024063027" sldId="294"/>
            <ac:spMk id="6" creationId="{44370116-B025-45F3-8B8E-CB8C62931CE7}"/>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AVG (RE2)</c:v>
                </c:pt>
              </c:strCache>
            </c:strRef>
          </c:tx>
          <c:spPr>
            <a:solidFill>
              <a:schemeClr val="accent1"/>
            </a:solidFill>
            <a:ln>
              <a:noFill/>
            </a:ln>
            <a:effectLst/>
          </c:spPr>
          <c:invertIfNegative val="0"/>
          <c:dLbls>
            <c:numFmt formatCode="General"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16</c:v>
                </c:pt>
                <c:pt idx="1">
                  <c:v>32</c:v>
                </c:pt>
                <c:pt idx="2">
                  <c:v>64</c:v>
                </c:pt>
                <c:pt idx="3">
                  <c:v>128</c:v>
                </c:pt>
                <c:pt idx="4">
                  <c:v>256</c:v>
                </c:pt>
                <c:pt idx="5">
                  <c:v>512</c:v>
                </c:pt>
                <c:pt idx="6">
                  <c:v>1024</c:v>
                </c:pt>
                <c:pt idx="7">
                  <c:v>2048</c:v>
                </c:pt>
              </c:numCache>
            </c:numRef>
          </c:cat>
          <c:val>
            <c:numRef>
              <c:f>Sheet1!$B$2:$B$9</c:f>
              <c:numCache>
                <c:formatCode>General</c:formatCode>
                <c:ptCount val="8"/>
                <c:pt idx="0">
                  <c:v>11</c:v>
                </c:pt>
                <c:pt idx="1">
                  <c:v>21</c:v>
                </c:pt>
                <c:pt idx="2">
                  <c:v>43</c:v>
                </c:pt>
                <c:pt idx="3">
                  <c:v>87</c:v>
                </c:pt>
                <c:pt idx="4">
                  <c:v>173</c:v>
                </c:pt>
                <c:pt idx="5">
                  <c:v>338</c:v>
                </c:pt>
                <c:pt idx="6">
                  <c:v>685</c:v>
                </c:pt>
                <c:pt idx="7">
                  <c:v>1413</c:v>
                </c:pt>
              </c:numCache>
            </c:numRef>
          </c:val>
          <c:extLst>
            <c:ext xmlns:c16="http://schemas.microsoft.com/office/drawing/2014/chart" uri="{C3380CC4-5D6E-409C-BE32-E72D297353CC}">
              <c16:uniqueId val="{00000000-15B4-43EF-BF82-359FA8A87BF3}"/>
            </c:ext>
          </c:extLst>
        </c:ser>
        <c:ser>
          <c:idx val="1"/>
          <c:order val="1"/>
          <c:tx>
            <c:strRef>
              <c:f>Sheet1!$C$1</c:f>
              <c:strCache>
                <c:ptCount val="1"/>
                <c:pt idx="0">
                  <c:v>AVG (Hyperscan)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16</c:v>
                </c:pt>
                <c:pt idx="1">
                  <c:v>32</c:v>
                </c:pt>
                <c:pt idx="2">
                  <c:v>64</c:v>
                </c:pt>
                <c:pt idx="3">
                  <c:v>128</c:v>
                </c:pt>
                <c:pt idx="4">
                  <c:v>256</c:v>
                </c:pt>
                <c:pt idx="5">
                  <c:v>512</c:v>
                </c:pt>
                <c:pt idx="6">
                  <c:v>1024</c:v>
                </c:pt>
                <c:pt idx="7">
                  <c:v>2048</c:v>
                </c:pt>
              </c:numCache>
            </c:numRef>
          </c:cat>
          <c:val>
            <c:numRef>
              <c:f>Sheet1!$C$2:$C$9</c:f>
              <c:numCache>
                <c:formatCode>General</c:formatCode>
                <c:ptCount val="8"/>
                <c:pt idx="0">
                  <c:v>8.6</c:v>
                </c:pt>
                <c:pt idx="1">
                  <c:v>17</c:v>
                </c:pt>
                <c:pt idx="2">
                  <c:v>34</c:v>
                </c:pt>
                <c:pt idx="3">
                  <c:v>69</c:v>
                </c:pt>
                <c:pt idx="4">
                  <c:v>140</c:v>
                </c:pt>
                <c:pt idx="5">
                  <c:v>277</c:v>
                </c:pt>
                <c:pt idx="6">
                  <c:v>562</c:v>
                </c:pt>
                <c:pt idx="7">
                  <c:v>1107</c:v>
                </c:pt>
              </c:numCache>
            </c:numRef>
          </c:val>
          <c:extLst>
            <c:ext xmlns:c16="http://schemas.microsoft.com/office/drawing/2014/chart" uri="{C3380CC4-5D6E-409C-BE32-E72D297353CC}">
              <c16:uniqueId val="{00000001-15B4-43EF-BF82-359FA8A87BF3}"/>
            </c:ext>
          </c:extLst>
        </c:ser>
        <c:ser>
          <c:idx val="2"/>
          <c:order val="2"/>
          <c:tx>
            <c:strRef>
              <c:f>Sheet1!$D$1</c:f>
              <c:strCache>
                <c:ptCount val="1"/>
                <c:pt idx="0">
                  <c:v>p99 (RE2)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16</c:v>
                </c:pt>
                <c:pt idx="1">
                  <c:v>32</c:v>
                </c:pt>
                <c:pt idx="2">
                  <c:v>64</c:v>
                </c:pt>
                <c:pt idx="3">
                  <c:v>128</c:v>
                </c:pt>
                <c:pt idx="4">
                  <c:v>256</c:v>
                </c:pt>
                <c:pt idx="5">
                  <c:v>512</c:v>
                </c:pt>
                <c:pt idx="6">
                  <c:v>1024</c:v>
                </c:pt>
                <c:pt idx="7">
                  <c:v>2048</c:v>
                </c:pt>
              </c:numCache>
            </c:numRef>
          </c:cat>
          <c:val>
            <c:numRef>
              <c:f>Sheet1!$D$2:$D$9</c:f>
              <c:numCache>
                <c:formatCode>General</c:formatCode>
                <c:ptCount val="8"/>
                <c:pt idx="0">
                  <c:v>14</c:v>
                </c:pt>
                <c:pt idx="1">
                  <c:v>25</c:v>
                </c:pt>
                <c:pt idx="2">
                  <c:v>50</c:v>
                </c:pt>
                <c:pt idx="3">
                  <c:v>100</c:v>
                </c:pt>
                <c:pt idx="4">
                  <c:v>241</c:v>
                </c:pt>
                <c:pt idx="5">
                  <c:v>436</c:v>
                </c:pt>
                <c:pt idx="6">
                  <c:v>931</c:v>
                </c:pt>
                <c:pt idx="7">
                  <c:v>2144</c:v>
                </c:pt>
              </c:numCache>
            </c:numRef>
          </c:val>
          <c:extLst>
            <c:ext xmlns:c16="http://schemas.microsoft.com/office/drawing/2014/chart" uri="{C3380CC4-5D6E-409C-BE32-E72D297353CC}">
              <c16:uniqueId val="{00000002-15B4-43EF-BF82-359FA8A87BF3}"/>
            </c:ext>
          </c:extLst>
        </c:ser>
        <c:ser>
          <c:idx val="3"/>
          <c:order val="3"/>
          <c:tx>
            <c:strRef>
              <c:f>Sheet1!$E$1</c:f>
              <c:strCache>
                <c:ptCount val="1"/>
                <c:pt idx="0">
                  <c:v>p99 (Hyperscan)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16</c:v>
                </c:pt>
                <c:pt idx="1">
                  <c:v>32</c:v>
                </c:pt>
                <c:pt idx="2">
                  <c:v>64</c:v>
                </c:pt>
                <c:pt idx="3">
                  <c:v>128</c:v>
                </c:pt>
                <c:pt idx="4">
                  <c:v>256</c:v>
                </c:pt>
                <c:pt idx="5">
                  <c:v>512</c:v>
                </c:pt>
                <c:pt idx="6">
                  <c:v>1024</c:v>
                </c:pt>
                <c:pt idx="7">
                  <c:v>2048</c:v>
                </c:pt>
              </c:numCache>
            </c:numRef>
          </c:cat>
          <c:val>
            <c:numRef>
              <c:f>Sheet1!$E$2:$E$9</c:f>
              <c:numCache>
                <c:formatCode>General</c:formatCode>
                <c:ptCount val="8"/>
                <c:pt idx="0">
                  <c:v>12</c:v>
                </c:pt>
                <c:pt idx="1">
                  <c:v>20</c:v>
                </c:pt>
                <c:pt idx="2">
                  <c:v>40</c:v>
                </c:pt>
                <c:pt idx="3">
                  <c:v>80</c:v>
                </c:pt>
                <c:pt idx="4">
                  <c:v>178</c:v>
                </c:pt>
                <c:pt idx="5">
                  <c:v>349</c:v>
                </c:pt>
                <c:pt idx="6">
                  <c:v>747</c:v>
                </c:pt>
                <c:pt idx="7">
                  <c:v>1990</c:v>
                </c:pt>
              </c:numCache>
            </c:numRef>
          </c:val>
          <c:extLst>
            <c:ext xmlns:c16="http://schemas.microsoft.com/office/drawing/2014/chart" uri="{C3380CC4-5D6E-409C-BE32-E72D297353CC}">
              <c16:uniqueId val="{00000004-15B4-43EF-BF82-359FA8A87BF3}"/>
            </c:ext>
          </c:extLst>
        </c:ser>
        <c:dLbls>
          <c:showLegendKey val="0"/>
          <c:showVal val="1"/>
          <c:showCatName val="0"/>
          <c:showSerName val="0"/>
          <c:showPercent val="0"/>
          <c:showBubbleSize val="0"/>
        </c:dLbls>
        <c:gapWidth val="219"/>
        <c:overlap val="-27"/>
        <c:axId val="751585288"/>
        <c:axId val="751584960"/>
      </c:barChart>
      <c:catAx>
        <c:axId val="751585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1584960"/>
        <c:crosses val="autoZero"/>
        <c:auto val="1"/>
        <c:lblAlgn val="ctr"/>
        <c:lblOffset val="100"/>
        <c:noMultiLvlLbl val="0"/>
      </c:catAx>
      <c:valAx>
        <c:axId val="75158496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1585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859375000000004E-2"/>
          <c:y val="4.0974787204738489E-2"/>
          <c:w val="0.90995312500000003"/>
          <c:h val="0.77487861830574445"/>
        </c:manualLayout>
      </c:layout>
      <c:barChart>
        <c:barDir val="col"/>
        <c:grouping val="clustered"/>
        <c:varyColors val="0"/>
        <c:ser>
          <c:idx val="0"/>
          <c:order val="0"/>
          <c:tx>
            <c:strRef>
              <c:f>Sheet1!$B$1</c:f>
              <c:strCache>
                <c:ptCount val="1"/>
                <c:pt idx="0">
                  <c:v>Avg (RE2)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100</c:v>
                </c:pt>
                <c:pt idx="1">
                  <c:v>1000</c:v>
                </c:pt>
                <c:pt idx="2">
                  <c:v>4000</c:v>
                </c:pt>
              </c:numCache>
            </c:numRef>
          </c:cat>
          <c:val>
            <c:numRef>
              <c:f>Sheet1!$B$2:$B$4</c:f>
              <c:numCache>
                <c:formatCode>General</c:formatCode>
                <c:ptCount val="3"/>
                <c:pt idx="0">
                  <c:v>84.3</c:v>
                </c:pt>
                <c:pt idx="1">
                  <c:v>222</c:v>
                </c:pt>
                <c:pt idx="2">
                  <c:v>685</c:v>
                </c:pt>
              </c:numCache>
            </c:numRef>
          </c:val>
          <c:extLst>
            <c:ext xmlns:c16="http://schemas.microsoft.com/office/drawing/2014/chart" uri="{C3380CC4-5D6E-409C-BE32-E72D297353CC}">
              <c16:uniqueId val="{00000000-388B-4332-A44C-09750B984788}"/>
            </c:ext>
          </c:extLst>
        </c:ser>
        <c:ser>
          <c:idx val="1"/>
          <c:order val="1"/>
          <c:tx>
            <c:strRef>
              <c:f>Sheet1!$C$1</c:f>
              <c:strCache>
                <c:ptCount val="1"/>
                <c:pt idx="0">
                  <c:v>Avg (Hyperscan)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100</c:v>
                </c:pt>
                <c:pt idx="1">
                  <c:v>1000</c:v>
                </c:pt>
                <c:pt idx="2">
                  <c:v>4000</c:v>
                </c:pt>
              </c:numCache>
            </c:numRef>
          </c:cat>
          <c:val>
            <c:numRef>
              <c:f>Sheet1!$C$2:$C$4</c:f>
              <c:numCache>
                <c:formatCode>General</c:formatCode>
                <c:ptCount val="3"/>
                <c:pt idx="0">
                  <c:v>81.5</c:v>
                </c:pt>
                <c:pt idx="1">
                  <c:v>194</c:v>
                </c:pt>
                <c:pt idx="2">
                  <c:v>562</c:v>
                </c:pt>
              </c:numCache>
            </c:numRef>
          </c:val>
          <c:extLst>
            <c:ext xmlns:c16="http://schemas.microsoft.com/office/drawing/2014/chart" uri="{C3380CC4-5D6E-409C-BE32-E72D297353CC}">
              <c16:uniqueId val="{00000001-388B-4332-A44C-09750B984788}"/>
            </c:ext>
          </c:extLst>
        </c:ser>
        <c:ser>
          <c:idx val="2"/>
          <c:order val="2"/>
          <c:tx>
            <c:strRef>
              <c:f>Sheet1!$D$1</c:f>
              <c:strCache>
                <c:ptCount val="1"/>
                <c:pt idx="0">
                  <c:v>p99 (RE2)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100</c:v>
                </c:pt>
                <c:pt idx="1">
                  <c:v>1000</c:v>
                </c:pt>
                <c:pt idx="2">
                  <c:v>4000</c:v>
                </c:pt>
              </c:numCache>
            </c:numRef>
          </c:cat>
          <c:val>
            <c:numRef>
              <c:f>Sheet1!$D$2:$D$4</c:f>
              <c:numCache>
                <c:formatCode>General</c:formatCode>
                <c:ptCount val="3"/>
                <c:pt idx="0">
                  <c:v>119</c:v>
                </c:pt>
                <c:pt idx="1">
                  <c:v>299</c:v>
                </c:pt>
                <c:pt idx="2">
                  <c:v>931</c:v>
                </c:pt>
              </c:numCache>
            </c:numRef>
          </c:val>
          <c:extLst>
            <c:ext xmlns:c16="http://schemas.microsoft.com/office/drawing/2014/chart" uri="{C3380CC4-5D6E-409C-BE32-E72D297353CC}">
              <c16:uniqueId val="{00000002-388B-4332-A44C-09750B984788}"/>
            </c:ext>
          </c:extLst>
        </c:ser>
        <c:ser>
          <c:idx val="3"/>
          <c:order val="3"/>
          <c:tx>
            <c:strRef>
              <c:f>Sheet1!$E$1</c:f>
              <c:strCache>
                <c:ptCount val="1"/>
                <c:pt idx="0">
                  <c:v>p99 (Hyperscan)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100</c:v>
                </c:pt>
                <c:pt idx="1">
                  <c:v>1000</c:v>
                </c:pt>
                <c:pt idx="2">
                  <c:v>4000</c:v>
                </c:pt>
              </c:numCache>
            </c:numRef>
          </c:cat>
          <c:val>
            <c:numRef>
              <c:f>Sheet1!$E$2:$E$4</c:f>
              <c:numCache>
                <c:formatCode>General</c:formatCode>
                <c:ptCount val="3"/>
                <c:pt idx="0">
                  <c:v>116</c:v>
                </c:pt>
                <c:pt idx="1">
                  <c:v>248</c:v>
                </c:pt>
                <c:pt idx="2">
                  <c:v>747</c:v>
                </c:pt>
              </c:numCache>
            </c:numRef>
          </c:val>
          <c:extLst>
            <c:ext xmlns:c16="http://schemas.microsoft.com/office/drawing/2014/chart" uri="{C3380CC4-5D6E-409C-BE32-E72D297353CC}">
              <c16:uniqueId val="{00000003-388B-4332-A44C-09750B984788}"/>
            </c:ext>
          </c:extLst>
        </c:ser>
        <c:dLbls>
          <c:dLblPos val="outEnd"/>
          <c:showLegendKey val="0"/>
          <c:showVal val="1"/>
          <c:showCatName val="0"/>
          <c:showSerName val="0"/>
          <c:showPercent val="0"/>
          <c:showBubbleSize val="0"/>
        </c:dLbls>
        <c:gapWidth val="219"/>
        <c:overlap val="-27"/>
        <c:axId val="828084944"/>
        <c:axId val="828094456"/>
      </c:barChart>
      <c:catAx>
        <c:axId val="82808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8094456"/>
        <c:crosses val="autoZero"/>
        <c:auto val="1"/>
        <c:lblAlgn val="ctr"/>
        <c:lblOffset val="100"/>
        <c:noMultiLvlLbl val="0"/>
      </c:catAx>
      <c:valAx>
        <c:axId val="828094456"/>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808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859375000000004E-2"/>
          <c:y val="4.0974787204738489E-2"/>
          <c:w val="0.90995312500000003"/>
          <c:h val="0.77487861830574445"/>
        </c:manualLayout>
      </c:layout>
      <c:barChart>
        <c:barDir val="col"/>
        <c:grouping val="clustered"/>
        <c:varyColors val="0"/>
        <c:ser>
          <c:idx val="0"/>
          <c:order val="0"/>
          <c:tx>
            <c:strRef>
              <c:f>Sheet1!$B$1</c:f>
              <c:strCache>
                <c:ptCount val="1"/>
                <c:pt idx="0">
                  <c:v>Avg (RE2)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100</c:v>
                </c:pt>
                <c:pt idx="1">
                  <c:v>1000</c:v>
                </c:pt>
                <c:pt idx="2">
                  <c:v>4000</c:v>
                </c:pt>
              </c:numCache>
            </c:numRef>
          </c:cat>
          <c:val>
            <c:numRef>
              <c:f>Sheet1!$B$2:$B$4</c:f>
              <c:numCache>
                <c:formatCode>General</c:formatCode>
                <c:ptCount val="3"/>
                <c:pt idx="0">
                  <c:v>84.3</c:v>
                </c:pt>
                <c:pt idx="1">
                  <c:v>222</c:v>
                </c:pt>
                <c:pt idx="2">
                  <c:v>685</c:v>
                </c:pt>
              </c:numCache>
            </c:numRef>
          </c:val>
          <c:extLst>
            <c:ext xmlns:c16="http://schemas.microsoft.com/office/drawing/2014/chart" uri="{C3380CC4-5D6E-409C-BE32-E72D297353CC}">
              <c16:uniqueId val="{00000000-9CF6-40EC-8B93-6C6B77FDE34E}"/>
            </c:ext>
          </c:extLst>
        </c:ser>
        <c:ser>
          <c:idx val="1"/>
          <c:order val="1"/>
          <c:tx>
            <c:strRef>
              <c:f>Sheet1!$C$1</c:f>
              <c:strCache>
                <c:ptCount val="1"/>
                <c:pt idx="0">
                  <c:v>Avg (Hyperscan)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100</c:v>
                </c:pt>
                <c:pt idx="1">
                  <c:v>1000</c:v>
                </c:pt>
                <c:pt idx="2">
                  <c:v>4000</c:v>
                </c:pt>
              </c:numCache>
            </c:numRef>
          </c:cat>
          <c:val>
            <c:numRef>
              <c:f>Sheet1!$C$2:$C$4</c:f>
              <c:numCache>
                <c:formatCode>General</c:formatCode>
                <c:ptCount val="3"/>
                <c:pt idx="0">
                  <c:v>81.5</c:v>
                </c:pt>
                <c:pt idx="1">
                  <c:v>194</c:v>
                </c:pt>
                <c:pt idx="2">
                  <c:v>562</c:v>
                </c:pt>
              </c:numCache>
            </c:numRef>
          </c:val>
          <c:extLst>
            <c:ext xmlns:c16="http://schemas.microsoft.com/office/drawing/2014/chart" uri="{C3380CC4-5D6E-409C-BE32-E72D297353CC}">
              <c16:uniqueId val="{00000001-9CF6-40EC-8B93-6C6B77FDE34E}"/>
            </c:ext>
          </c:extLst>
        </c:ser>
        <c:ser>
          <c:idx val="2"/>
          <c:order val="2"/>
          <c:tx>
            <c:strRef>
              <c:f>Sheet1!$D$1</c:f>
              <c:strCache>
                <c:ptCount val="1"/>
                <c:pt idx="0">
                  <c:v>p99 (RE2)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100</c:v>
                </c:pt>
                <c:pt idx="1">
                  <c:v>1000</c:v>
                </c:pt>
                <c:pt idx="2">
                  <c:v>4000</c:v>
                </c:pt>
              </c:numCache>
            </c:numRef>
          </c:cat>
          <c:val>
            <c:numRef>
              <c:f>Sheet1!$D$2:$D$4</c:f>
              <c:numCache>
                <c:formatCode>General</c:formatCode>
                <c:ptCount val="3"/>
                <c:pt idx="0">
                  <c:v>119</c:v>
                </c:pt>
                <c:pt idx="1">
                  <c:v>299</c:v>
                </c:pt>
                <c:pt idx="2">
                  <c:v>931</c:v>
                </c:pt>
              </c:numCache>
            </c:numRef>
          </c:val>
          <c:extLst>
            <c:ext xmlns:c16="http://schemas.microsoft.com/office/drawing/2014/chart" uri="{C3380CC4-5D6E-409C-BE32-E72D297353CC}">
              <c16:uniqueId val="{00000002-9CF6-40EC-8B93-6C6B77FDE34E}"/>
            </c:ext>
          </c:extLst>
        </c:ser>
        <c:ser>
          <c:idx val="3"/>
          <c:order val="3"/>
          <c:tx>
            <c:strRef>
              <c:f>Sheet1!$E$1</c:f>
              <c:strCache>
                <c:ptCount val="1"/>
                <c:pt idx="0">
                  <c:v>p99 (Hyperscan)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100</c:v>
                </c:pt>
                <c:pt idx="1">
                  <c:v>1000</c:v>
                </c:pt>
                <c:pt idx="2">
                  <c:v>4000</c:v>
                </c:pt>
              </c:numCache>
            </c:numRef>
          </c:cat>
          <c:val>
            <c:numRef>
              <c:f>Sheet1!$E$2:$E$4</c:f>
              <c:numCache>
                <c:formatCode>General</c:formatCode>
                <c:ptCount val="3"/>
                <c:pt idx="0">
                  <c:v>116</c:v>
                </c:pt>
                <c:pt idx="1">
                  <c:v>248</c:v>
                </c:pt>
                <c:pt idx="2">
                  <c:v>747</c:v>
                </c:pt>
              </c:numCache>
            </c:numRef>
          </c:val>
          <c:extLst>
            <c:ext xmlns:c16="http://schemas.microsoft.com/office/drawing/2014/chart" uri="{C3380CC4-5D6E-409C-BE32-E72D297353CC}">
              <c16:uniqueId val="{00000004-9CF6-40EC-8B93-6C6B77FDE34E}"/>
            </c:ext>
          </c:extLst>
        </c:ser>
        <c:dLbls>
          <c:dLblPos val="outEnd"/>
          <c:showLegendKey val="0"/>
          <c:showVal val="1"/>
          <c:showCatName val="0"/>
          <c:showSerName val="0"/>
          <c:showPercent val="0"/>
          <c:showBubbleSize val="0"/>
        </c:dLbls>
        <c:gapWidth val="219"/>
        <c:overlap val="-27"/>
        <c:axId val="828084944"/>
        <c:axId val="828094456"/>
      </c:barChart>
      <c:catAx>
        <c:axId val="82808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8094456"/>
        <c:crosses val="autoZero"/>
        <c:auto val="1"/>
        <c:lblAlgn val="ctr"/>
        <c:lblOffset val="100"/>
        <c:noMultiLvlLbl val="0"/>
      </c:catAx>
      <c:valAx>
        <c:axId val="828094456"/>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808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Time (ns)</c:v>
                </c:pt>
              </c:strCache>
            </c:strRef>
          </c:tx>
          <c:spPr>
            <a:solidFill>
              <a:schemeClr val="accent1"/>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3-52F3-43E9-B210-740C16E0FC73}"/>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2-52F3-43E9-B210-740C16E0FC7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RE2</c:v>
                </c:pt>
                <c:pt idx="1">
                  <c:v>Hyperscan</c:v>
                </c:pt>
              </c:strCache>
            </c:strRef>
          </c:cat>
          <c:val>
            <c:numRef>
              <c:f>Sheet1!$B$2:$B$3</c:f>
              <c:numCache>
                <c:formatCode>General</c:formatCode>
                <c:ptCount val="2"/>
                <c:pt idx="0">
                  <c:v>550</c:v>
                </c:pt>
                <c:pt idx="1">
                  <c:v>306</c:v>
                </c:pt>
              </c:numCache>
            </c:numRef>
          </c:val>
          <c:extLst>
            <c:ext xmlns:c16="http://schemas.microsoft.com/office/drawing/2014/chart" uri="{C3380CC4-5D6E-409C-BE32-E72D297353CC}">
              <c16:uniqueId val="{00000000-96B8-44BF-A6D6-1C8753A8D97A}"/>
            </c:ext>
          </c:extLst>
        </c:ser>
        <c:dLbls>
          <c:showLegendKey val="0"/>
          <c:showVal val="0"/>
          <c:showCatName val="0"/>
          <c:showSerName val="0"/>
          <c:showPercent val="0"/>
          <c:showBubbleSize val="0"/>
        </c:dLbls>
        <c:gapWidth val="150"/>
        <c:axId val="659327256"/>
        <c:axId val="659332832"/>
      </c:barChart>
      <c:catAx>
        <c:axId val="659327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9332832"/>
        <c:crosses val="autoZero"/>
        <c:auto val="1"/>
        <c:lblAlgn val="ctr"/>
        <c:lblOffset val="100"/>
        <c:noMultiLvlLbl val="0"/>
      </c:catAx>
      <c:valAx>
        <c:axId val="659332832"/>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9327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Avg (RE2)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100</c:v>
                </c:pt>
                <c:pt idx="1">
                  <c:v>1000</c:v>
                </c:pt>
                <c:pt idx="2">
                  <c:v>4000</c:v>
                </c:pt>
              </c:numCache>
            </c:numRef>
          </c:cat>
          <c:val>
            <c:numRef>
              <c:f>Sheet1!$B$2:$B$4</c:f>
              <c:numCache>
                <c:formatCode>General</c:formatCode>
                <c:ptCount val="3"/>
                <c:pt idx="0">
                  <c:v>4.79</c:v>
                </c:pt>
                <c:pt idx="1">
                  <c:v>13.9</c:v>
                </c:pt>
                <c:pt idx="2">
                  <c:v>43.2</c:v>
                </c:pt>
              </c:numCache>
            </c:numRef>
          </c:val>
          <c:extLst>
            <c:ext xmlns:c16="http://schemas.microsoft.com/office/drawing/2014/chart" uri="{C3380CC4-5D6E-409C-BE32-E72D297353CC}">
              <c16:uniqueId val="{00000000-9CF6-40EC-8B93-6C6B77FDE34E}"/>
            </c:ext>
          </c:extLst>
        </c:ser>
        <c:ser>
          <c:idx val="1"/>
          <c:order val="1"/>
          <c:tx>
            <c:strRef>
              <c:f>Sheet1!$C$1</c:f>
              <c:strCache>
                <c:ptCount val="1"/>
                <c:pt idx="0">
                  <c:v>Avg (Hyperscan)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100</c:v>
                </c:pt>
                <c:pt idx="1">
                  <c:v>1000</c:v>
                </c:pt>
                <c:pt idx="2">
                  <c:v>4000</c:v>
                </c:pt>
              </c:numCache>
            </c:numRef>
          </c:cat>
          <c:val>
            <c:numRef>
              <c:f>Sheet1!$C$2:$C$4</c:f>
              <c:numCache>
                <c:formatCode>General</c:formatCode>
                <c:ptCount val="3"/>
                <c:pt idx="0">
                  <c:v>4.55</c:v>
                </c:pt>
                <c:pt idx="1">
                  <c:v>11.8</c:v>
                </c:pt>
                <c:pt idx="2">
                  <c:v>34.4</c:v>
                </c:pt>
              </c:numCache>
            </c:numRef>
          </c:val>
          <c:extLst>
            <c:ext xmlns:c16="http://schemas.microsoft.com/office/drawing/2014/chart" uri="{C3380CC4-5D6E-409C-BE32-E72D297353CC}">
              <c16:uniqueId val="{00000001-9CF6-40EC-8B93-6C6B77FDE34E}"/>
            </c:ext>
          </c:extLst>
        </c:ser>
        <c:ser>
          <c:idx val="2"/>
          <c:order val="2"/>
          <c:tx>
            <c:strRef>
              <c:f>Sheet1!$D$1</c:f>
              <c:strCache>
                <c:ptCount val="1"/>
                <c:pt idx="0">
                  <c:v>p99 (RE2)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100</c:v>
                </c:pt>
                <c:pt idx="1">
                  <c:v>1000</c:v>
                </c:pt>
                <c:pt idx="2">
                  <c:v>4000</c:v>
                </c:pt>
              </c:numCache>
            </c:numRef>
          </c:cat>
          <c:val>
            <c:numRef>
              <c:f>Sheet1!$D$2:$D$4</c:f>
              <c:numCache>
                <c:formatCode>General</c:formatCode>
                <c:ptCount val="3"/>
                <c:pt idx="0">
                  <c:v>5.99</c:v>
                </c:pt>
                <c:pt idx="1">
                  <c:v>17.7</c:v>
                </c:pt>
                <c:pt idx="2">
                  <c:v>50</c:v>
                </c:pt>
              </c:numCache>
            </c:numRef>
          </c:val>
          <c:extLst>
            <c:ext xmlns:c16="http://schemas.microsoft.com/office/drawing/2014/chart" uri="{C3380CC4-5D6E-409C-BE32-E72D297353CC}">
              <c16:uniqueId val="{00000002-9CF6-40EC-8B93-6C6B77FDE34E}"/>
            </c:ext>
          </c:extLst>
        </c:ser>
        <c:ser>
          <c:idx val="3"/>
          <c:order val="3"/>
          <c:tx>
            <c:strRef>
              <c:f>Sheet1!$E$1</c:f>
              <c:strCache>
                <c:ptCount val="1"/>
                <c:pt idx="0">
                  <c:v>p99 (Hyperscan)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100</c:v>
                </c:pt>
                <c:pt idx="1">
                  <c:v>1000</c:v>
                </c:pt>
                <c:pt idx="2">
                  <c:v>4000</c:v>
                </c:pt>
              </c:numCache>
            </c:numRef>
          </c:cat>
          <c:val>
            <c:numRef>
              <c:f>Sheet1!$E$2:$E$4</c:f>
              <c:numCache>
                <c:formatCode>General</c:formatCode>
                <c:ptCount val="3"/>
                <c:pt idx="0">
                  <c:v>5.97</c:v>
                </c:pt>
                <c:pt idx="1">
                  <c:v>14</c:v>
                </c:pt>
                <c:pt idx="2">
                  <c:v>40</c:v>
                </c:pt>
              </c:numCache>
            </c:numRef>
          </c:val>
          <c:extLst>
            <c:ext xmlns:c16="http://schemas.microsoft.com/office/drawing/2014/chart" uri="{C3380CC4-5D6E-409C-BE32-E72D297353CC}">
              <c16:uniqueId val="{00000004-9CF6-40EC-8B93-6C6B77FDE34E}"/>
            </c:ext>
          </c:extLst>
        </c:ser>
        <c:dLbls>
          <c:dLblPos val="outEnd"/>
          <c:showLegendKey val="0"/>
          <c:showVal val="1"/>
          <c:showCatName val="0"/>
          <c:showSerName val="0"/>
          <c:showPercent val="0"/>
          <c:showBubbleSize val="0"/>
        </c:dLbls>
        <c:gapWidth val="219"/>
        <c:overlap val="-27"/>
        <c:axId val="828084944"/>
        <c:axId val="828094456"/>
      </c:barChart>
      <c:catAx>
        <c:axId val="82808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8094456"/>
        <c:crosses val="autoZero"/>
        <c:auto val="1"/>
        <c:lblAlgn val="ctr"/>
        <c:lblOffset val="100"/>
        <c:noMultiLvlLbl val="0"/>
      </c:catAx>
      <c:valAx>
        <c:axId val="828094456"/>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808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859375000000004E-2"/>
          <c:y val="4.0974787204738489E-2"/>
          <c:w val="0.90995312500000003"/>
          <c:h val="0.77487861830574445"/>
        </c:manualLayout>
      </c:layout>
      <c:barChart>
        <c:barDir val="col"/>
        <c:grouping val="clustered"/>
        <c:varyColors val="0"/>
        <c:ser>
          <c:idx val="0"/>
          <c:order val="0"/>
          <c:tx>
            <c:strRef>
              <c:f>Sheet1!$B$1</c:f>
              <c:strCache>
                <c:ptCount val="1"/>
                <c:pt idx="0">
                  <c:v>Avg (RE2)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100</c:v>
                </c:pt>
                <c:pt idx="1">
                  <c:v>1000</c:v>
                </c:pt>
                <c:pt idx="2">
                  <c:v>4000</c:v>
                </c:pt>
              </c:numCache>
            </c:numRef>
          </c:cat>
          <c:val>
            <c:numRef>
              <c:f>Sheet1!$B$2:$B$4</c:f>
              <c:numCache>
                <c:formatCode>General</c:formatCode>
                <c:ptCount val="3"/>
                <c:pt idx="0">
                  <c:v>84.3</c:v>
                </c:pt>
                <c:pt idx="1">
                  <c:v>222</c:v>
                </c:pt>
                <c:pt idx="2">
                  <c:v>685</c:v>
                </c:pt>
              </c:numCache>
            </c:numRef>
          </c:val>
          <c:extLst>
            <c:ext xmlns:c16="http://schemas.microsoft.com/office/drawing/2014/chart" uri="{C3380CC4-5D6E-409C-BE32-E72D297353CC}">
              <c16:uniqueId val="{00000000-9CF6-40EC-8B93-6C6B77FDE34E}"/>
            </c:ext>
          </c:extLst>
        </c:ser>
        <c:ser>
          <c:idx val="1"/>
          <c:order val="1"/>
          <c:tx>
            <c:strRef>
              <c:f>Sheet1!$C$1</c:f>
              <c:strCache>
                <c:ptCount val="1"/>
                <c:pt idx="0">
                  <c:v>Avg (Hyperscan)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100</c:v>
                </c:pt>
                <c:pt idx="1">
                  <c:v>1000</c:v>
                </c:pt>
                <c:pt idx="2">
                  <c:v>4000</c:v>
                </c:pt>
              </c:numCache>
            </c:numRef>
          </c:cat>
          <c:val>
            <c:numRef>
              <c:f>Sheet1!$C$2:$C$4</c:f>
              <c:numCache>
                <c:formatCode>General</c:formatCode>
                <c:ptCount val="3"/>
                <c:pt idx="0">
                  <c:v>81.5</c:v>
                </c:pt>
                <c:pt idx="1">
                  <c:v>194</c:v>
                </c:pt>
                <c:pt idx="2">
                  <c:v>562</c:v>
                </c:pt>
              </c:numCache>
            </c:numRef>
          </c:val>
          <c:extLst>
            <c:ext xmlns:c16="http://schemas.microsoft.com/office/drawing/2014/chart" uri="{C3380CC4-5D6E-409C-BE32-E72D297353CC}">
              <c16:uniqueId val="{00000001-9CF6-40EC-8B93-6C6B77FDE34E}"/>
            </c:ext>
          </c:extLst>
        </c:ser>
        <c:ser>
          <c:idx val="2"/>
          <c:order val="2"/>
          <c:tx>
            <c:strRef>
              <c:f>Sheet1!$D$1</c:f>
              <c:strCache>
                <c:ptCount val="1"/>
                <c:pt idx="0">
                  <c:v>p99 (RE2)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100</c:v>
                </c:pt>
                <c:pt idx="1">
                  <c:v>1000</c:v>
                </c:pt>
                <c:pt idx="2">
                  <c:v>4000</c:v>
                </c:pt>
              </c:numCache>
            </c:numRef>
          </c:cat>
          <c:val>
            <c:numRef>
              <c:f>Sheet1!$D$2:$D$4</c:f>
              <c:numCache>
                <c:formatCode>General</c:formatCode>
                <c:ptCount val="3"/>
                <c:pt idx="0">
                  <c:v>119</c:v>
                </c:pt>
                <c:pt idx="1">
                  <c:v>299</c:v>
                </c:pt>
                <c:pt idx="2">
                  <c:v>931</c:v>
                </c:pt>
              </c:numCache>
            </c:numRef>
          </c:val>
          <c:extLst>
            <c:ext xmlns:c16="http://schemas.microsoft.com/office/drawing/2014/chart" uri="{C3380CC4-5D6E-409C-BE32-E72D297353CC}">
              <c16:uniqueId val="{00000002-9CF6-40EC-8B93-6C6B77FDE34E}"/>
            </c:ext>
          </c:extLst>
        </c:ser>
        <c:ser>
          <c:idx val="3"/>
          <c:order val="3"/>
          <c:tx>
            <c:strRef>
              <c:f>Sheet1!$E$1</c:f>
              <c:strCache>
                <c:ptCount val="1"/>
                <c:pt idx="0">
                  <c:v>p99 (Hyperscan)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100</c:v>
                </c:pt>
                <c:pt idx="1">
                  <c:v>1000</c:v>
                </c:pt>
                <c:pt idx="2">
                  <c:v>4000</c:v>
                </c:pt>
              </c:numCache>
            </c:numRef>
          </c:cat>
          <c:val>
            <c:numRef>
              <c:f>Sheet1!$E$2:$E$4</c:f>
              <c:numCache>
                <c:formatCode>General</c:formatCode>
                <c:ptCount val="3"/>
                <c:pt idx="0">
                  <c:v>116</c:v>
                </c:pt>
                <c:pt idx="1">
                  <c:v>248</c:v>
                </c:pt>
                <c:pt idx="2">
                  <c:v>747</c:v>
                </c:pt>
              </c:numCache>
            </c:numRef>
          </c:val>
          <c:extLst>
            <c:ext xmlns:c16="http://schemas.microsoft.com/office/drawing/2014/chart" uri="{C3380CC4-5D6E-409C-BE32-E72D297353CC}">
              <c16:uniqueId val="{00000004-9CF6-40EC-8B93-6C6B77FDE34E}"/>
            </c:ext>
          </c:extLst>
        </c:ser>
        <c:dLbls>
          <c:dLblPos val="outEnd"/>
          <c:showLegendKey val="0"/>
          <c:showVal val="1"/>
          <c:showCatName val="0"/>
          <c:showSerName val="0"/>
          <c:showPercent val="0"/>
          <c:showBubbleSize val="0"/>
        </c:dLbls>
        <c:gapWidth val="219"/>
        <c:overlap val="-27"/>
        <c:axId val="828084944"/>
        <c:axId val="828094456"/>
      </c:barChart>
      <c:catAx>
        <c:axId val="82808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8094456"/>
        <c:crosses val="autoZero"/>
        <c:auto val="1"/>
        <c:lblAlgn val="ctr"/>
        <c:lblOffset val="100"/>
        <c:noMultiLvlLbl val="0"/>
      </c:catAx>
      <c:valAx>
        <c:axId val="828094456"/>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808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Avg (RE2)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100</c:v>
                </c:pt>
                <c:pt idx="1">
                  <c:v>1000</c:v>
                </c:pt>
                <c:pt idx="2">
                  <c:v>4000</c:v>
                </c:pt>
              </c:numCache>
            </c:numRef>
          </c:cat>
          <c:val>
            <c:numRef>
              <c:f>Sheet1!$B$2:$B$4</c:f>
              <c:numCache>
                <c:formatCode>General</c:formatCode>
                <c:ptCount val="3"/>
                <c:pt idx="0">
                  <c:v>46.7</c:v>
                </c:pt>
                <c:pt idx="1">
                  <c:v>97.9</c:v>
                </c:pt>
                <c:pt idx="2">
                  <c:v>368</c:v>
                </c:pt>
              </c:numCache>
            </c:numRef>
          </c:val>
          <c:extLst>
            <c:ext xmlns:c16="http://schemas.microsoft.com/office/drawing/2014/chart" uri="{C3380CC4-5D6E-409C-BE32-E72D297353CC}">
              <c16:uniqueId val="{00000000-9CF6-40EC-8B93-6C6B77FDE34E}"/>
            </c:ext>
          </c:extLst>
        </c:ser>
        <c:ser>
          <c:idx val="1"/>
          <c:order val="1"/>
          <c:tx>
            <c:strRef>
              <c:f>Sheet1!$C$1</c:f>
              <c:strCache>
                <c:ptCount val="1"/>
                <c:pt idx="0">
                  <c:v>Avg (Hyperscan)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100</c:v>
                </c:pt>
                <c:pt idx="1">
                  <c:v>1000</c:v>
                </c:pt>
                <c:pt idx="2">
                  <c:v>4000</c:v>
                </c:pt>
              </c:numCache>
            </c:numRef>
          </c:cat>
          <c:val>
            <c:numRef>
              <c:f>Sheet1!$C$2:$C$4</c:f>
              <c:numCache>
                <c:formatCode>General</c:formatCode>
                <c:ptCount val="3"/>
                <c:pt idx="0">
                  <c:v>45.9</c:v>
                </c:pt>
                <c:pt idx="1">
                  <c:v>92.6</c:v>
                </c:pt>
                <c:pt idx="2">
                  <c:v>296</c:v>
                </c:pt>
              </c:numCache>
            </c:numRef>
          </c:val>
          <c:extLst>
            <c:ext xmlns:c16="http://schemas.microsoft.com/office/drawing/2014/chart" uri="{C3380CC4-5D6E-409C-BE32-E72D297353CC}">
              <c16:uniqueId val="{00000001-9CF6-40EC-8B93-6C6B77FDE34E}"/>
            </c:ext>
          </c:extLst>
        </c:ser>
        <c:ser>
          <c:idx val="2"/>
          <c:order val="2"/>
          <c:tx>
            <c:strRef>
              <c:f>Sheet1!$D$1</c:f>
              <c:strCache>
                <c:ptCount val="1"/>
                <c:pt idx="0">
                  <c:v>p99 (RE2)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100</c:v>
                </c:pt>
                <c:pt idx="1">
                  <c:v>1000</c:v>
                </c:pt>
                <c:pt idx="2">
                  <c:v>4000</c:v>
                </c:pt>
              </c:numCache>
            </c:numRef>
          </c:cat>
          <c:val>
            <c:numRef>
              <c:f>Sheet1!$D$2:$D$4</c:f>
              <c:numCache>
                <c:formatCode>General</c:formatCode>
                <c:ptCount val="3"/>
                <c:pt idx="0">
                  <c:v>73.3</c:v>
                </c:pt>
                <c:pt idx="1">
                  <c:v>152</c:v>
                </c:pt>
                <c:pt idx="2">
                  <c:v>769</c:v>
                </c:pt>
              </c:numCache>
            </c:numRef>
          </c:val>
          <c:extLst>
            <c:ext xmlns:c16="http://schemas.microsoft.com/office/drawing/2014/chart" uri="{C3380CC4-5D6E-409C-BE32-E72D297353CC}">
              <c16:uniqueId val="{00000002-9CF6-40EC-8B93-6C6B77FDE34E}"/>
            </c:ext>
          </c:extLst>
        </c:ser>
        <c:ser>
          <c:idx val="3"/>
          <c:order val="3"/>
          <c:tx>
            <c:strRef>
              <c:f>Sheet1!$E$1</c:f>
              <c:strCache>
                <c:ptCount val="1"/>
                <c:pt idx="0">
                  <c:v>p99 (Hyperscan)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100</c:v>
                </c:pt>
                <c:pt idx="1">
                  <c:v>1000</c:v>
                </c:pt>
                <c:pt idx="2">
                  <c:v>4000</c:v>
                </c:pt>
              </c:numCache>
            </c:numRef>
          </c:cat>
          <c:val>
            <c:numRef>
              <c:f>Sheet1!$E$2:$E$4</c:f>
              <c:numCache>
                <c:formatCode>General</c:formatCode>
                <c:ptCount val="3"/>
                <c:pt idx="0">
                  <c:v>69.7</c:v>
                </c:pt>
                <c:pt idx="1">
                  <c:v>140</c:v>
                </c:pt>
                <c:pt idx="2">
                  <c:v>494</c:v>
                </c:pt>
              </c:numCache>
            </c:numRef>
          </c:val>
          <c:extLst>
            <c:ext xmlns:c16="http://schemas.microsoft.com/office/drawing/2014/chart" uri="{C3380CC4-5D6E-409C-BE32-E72D297353CC}">
              <c16:uniqueId val="{00000004-9CF6-40EC-8B93-6C6B77FDE34E}"/>
            </c:ext>
          </c:extLst>
        </c:ser>
        <c:dLbls>
          <c:dLblPos val="outEnd"/>
          <c:showLegendKey val="0"/>
          <c:showVal val="1"/>
          <c:showCatName val="0"/>
          <c:showSerName val="0"/>
          <c:showPercent val="0"/>
          <c:showBubbleSize val="0"/>
        </c:dLbls>
        <c:gapWidth val="219"/>
        <c:overlap val="-27"/>
        <c:axId val="828084944"/>
        <c:axId val="828094456"/>
      </c:barChart>
      <c:catAx>
        <c:axId val="82808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8094456"/>
        <c:crosses val="autoZero"/>
        <c:auto val="1"/>
        <c:lblAlgn val="ctr"/>
        <c:lblOffset val="100"/>
        <c:noMultiLvlLbl val="0"/>
      </c:catAx>
      <c:valAx>
        <c:axId val="828094456"/>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808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AVG (RE2)</c:v>
                </c:pt>
              </c:strCache>
            </c:strRef>
          </c:tx>
          <c:spPr>
            <a:solidFill>
              <a:schemeClr val="accent1"/>
            </a:solidFill>
            <a:ln>
              <a:noFill/>
            </a:ln>
            <a:effectLst/>
          </c:spPr>
          <c:invertIfNegative val="0"/>
          <c:dLbls>
            <c:numFmt formatCode="General"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16</c:v>
                </c:pt>
                <c:pt idx="1">
                  <c:v>32</c:v>
                </c:pt>
                <c:pt idx="2">
                  <c:v>64</c:v>
                </c:pt>
                <c:pt idx="3">
                  <c:v>128</c:v>
                </c:pt>
                <c:pt idx="4">
                  <c:v>256</c:v>
                </c:pt>
                <c:pt idx="5">
                  <c:v>512</c:v>
                </c:pt>
                <c:pt idx="6">
                  <c:v>1024</c:v>
                </c:pt>
                <c:pt idx="7">
                  <c:v>2048</c:v>
                </c:pt>
              </c:numCache>
            </c:numRef>
          </c:cat>
          <c:val>
            <c:numRef>
              <c:f>Sheet1!$B$2:$B$9</c:f>
              <c:numCache>
                <c:formatCode>General</c:formatCode>
                <c:ptCount val="8"/>
                <c:pt idx="0">
                  <c:v>1.2</c:v>
                </c:pt>
                <c:pt idx="1">
                  <c:v>2.4</c:v>
                </c:pt>
                <c:pt idx="2">
                  <c:v>4.8</c:v>
                </c:pt>
                <c:pt idx="3">
                  <c:v>9.6</c:v>
                </c:pt>
                <c:pt idx="4">
                  <c:v>19</c:v>
                </c:pt>
                <c:pt idx="5">
                  <c:v>41</c:v>
                </c:pt>
                <c:pt idx="6">
                  <c:v>84</c:v>
                </c:pt>
                <c:pt idx="7">
                  <c:v>185</c:v>
                </c:pt>
              </c:numCache>
            </c:numRef>
          </c:val>
          <c:extLst>
            <c:ext xmlns:c16="http://schemas.microsoft.com/office/drawing/2014/chart" uri="{C3380CC4-5D6E-409C-BE32-E72D297353CC}">
              <c16:uniqueId val="{00000000-15B4-43EF-BF82-359FA8A87BF3}"/>
            </c:ext>
          </c:extLst>
        </c:ser>
        <c:ser>
          <c:idx val="1"/>
          <c:order val="1"/>
          <c:tx>
            <c:strRef>
              <c:f>Sheet1!$C$1</c:f>
              <c:strCache>
                <c:ptCount val="1"/>
                <c:pt idx="0">
                  <c:v>AVG (Hyperscan)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16</c:v>
                </c:pt>
                <c:pt idx="1">
                  <c:v>32</c:v>
                </c:pt>
                <c:pt idx="2">
                  <c:v>64</c:v>
                </c:pt>
                <c:pt idx="3">
                  <c:v>128</c:v>
                </c:pt>
                <c:pt idx="4">
                  <c:v>256</c:v>
                </c:pt>
                <c:pt idx="5">
                  <c:v>512</c:v>
                </c:pt>
                <c:pt idx="6">
                  <c:v>1024</c:v>
                </c:pt>
                <c:pt idx="7">
                  <c:v>2048</c:v>
                </c:pt>
              </c:numCache>
            </c:numRef>
          </c:cat>
          <c:val>
            <c:numRef>
              <c:f>Sheet1!$C$2:$C$9</c:f>
              <c:numCache>
                <c:formatCode>General</c:formatCode>
                <c:ptCount val="8"/>
                <c:pt idx="0">
                  <c:v>1.2</c:v>
                </c:pt>
                <c:pt idx="1">
                  <c:v>2.2999999999999998</c:v>
                </c:pt>
                <c:pt idx="2">
                  <c:v>4.5</c:v>
                </c:pt>
                <c:pt idx="3">
                  <c:v>9</c:v>
                </c:pt>
                <c:pt idx="4">
                  <c:v>18</c:v>
                </c:pt>
                <c:pt idx="5">
                  <c:v>40</c:v>
                </c:pt>
                <c:pt idx="6">
                  <c:v>82</c:v>
                </c:pt>
                <c:pt idx="7">
                  <c:v>179</c:v>
                </c:pt>
              </c:numCache>
            </c:numRef>
          </c:val>
          <c:extLst>
            <c:ext xmlns:c16="http://schemas.microsoft.com/office/drawing/2014/chart" uri="{C3380CC4-5D6E-409C-BE32-E72D297353CC}">
              <c16:uniqueId val="{00000001-15B4-43EF-BF82-359FA8A87BF3}"/>
            </c:ext>
          </c:extLst>
        </c:ser>
        <c:ser>
          <c:idx val="2"/>
          <c:order val="2"/>
          <c:tx>
            <c:strRef>
              <c:f>Sheet1!$D$1</c:f>
              <c:strCache>
                <c:ptCount val="1"/>
                <c:pt idx="0">
                  <c:v>p99 (RE2)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16</c:v>
                </c:pt>
                <c:pt idx="1">
                  <c:v>32</c:v>
                </c:pt>
                <c:pt idx="2">
                  <c:v>64</c:v>
                </c:pt>
                <c:pt idx="3">
                  <c:v>128</c:v>
                </c:pt>
                <c:pt idx="4">
                  <c:v>256</c:v>
                </c:pt>
                <c:pt idx="5">
                  <c:v>512</c:v>
                </c:pt>
                <c:pt idx="6">
                  <c:v>1024</c:v>
                </c:pt>
                <c:pt idx="7">
                  <c:v>2048</c:v>
                </c:pt>
              </c:numCache>
            </c:numRef>
          </c:cat>
          <c:val>
            <c:numRef>
              <c:f>Sheet1!$D$2:$D$9</c:f>
              <c:numCache>
                <c:formatCode>General</c:formatCode>
                <c:ptCount val="8"/>
                <c:pt idx="0">
                  <c:v>2</c:v>
                </c:pt>
                <c:pt idx="1">
                  <c:v>3</c:v>
                </c:pt>
                <c:pt idx="2">
                  <c:v>6</c:v>
                </c:pt>
                <c:pt idx="3">
                  <c:v>12</c:v>
                </c:pt>
                <c:pt idx="4">
                  <c:v>25</c:v>
                </c:pt>
                <c:pt idx="5">
                  <c:v>59</c:v>
                </c:pt>
                <c:pt idx="6">
                  <c:v>119</c:v>
                </c:pt>
                <c:pt idx="7">
                  <c:v>251</c:v>
                </c:pt>
              </c:numCache>
            </c:numRef>
          </c:val>
          <c:extLst>
            <c:ext xmlns:c16="http://schemas.microsoft.com/office/drawing/2014/chart" uri="{C3380CC4-5D6E-409C-BE32-E72D297353CC}">
              <c16:uniqueId val="{00000002-15B4-43EF-BF82-359FA8A87BF3}"/>
            </c:ext>
          </c:extLst>
        </c:ser>
        <c:ser>
          <c:idx val="3"/>
          <c:order val="3"/>
          <c:tx>
            <c:strRef>
              <c:f>Sheet1!$E$1</c:f>
              <c:strCache>
                <c:ptCount val="1"/>
                <c:pt idx="0">
                  <c:v>p99 (Hyperscan)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16</c:v>
                </c:pt>
                <c:pt idx="1">
                  <c:v>32</c:v>
                </c:pt>
                <c:pt idx="2">
                  <c:v>64</c:v>
                </c:pt>
                <c:pt idx="3">
                  <c:v>128</c:v>
                </c:pt>
                <c:pt idx="4">
                  <c:v>256</c:v>
                </c:pt>
                <c:pt idx="5">
                  <c:v>512</c:v>
                </c:pt>
                <c:pt idx="6">
                  <c:v>1024</c:v>
                </c:pt>
                <c:pt idx="7">
                  <c:v>2048</c:v>
                </c:pt>
              </c:numCache>
            </c:numRef>
          </c:cat>
          <c:val>
            <c:numRef>
              <c:f>Sheet1!$E$2:$E$9</c:f>
              <c:numCache>
                <c:formatCode>General</c:formatCode>
                <c:ptCount val="8"/>
                <c:pt idx="0">
                  <c:v>2</c:v>
                </c:pt>
                <c:pt idx="1">
                  <c:v>3</c:v>
                </c:pt>
                <c:pt idx="2">
                  <c:v>6</c:v>
                </c:pt>
                <c:pt idx="3">
                  <c:v>12</c:v>
                </c:pt>
                <c:pt idx="4">
                  <c:v>25</c:v>
                </c:pt>
                <c:pt idx="5">
                  <c:v>50</c:v>
                </c:pt>
                <c:pt idx="6">
                  <c:v>116</c:v>
                </c:pt>
                <c:pt idx="7">
                  <c:v>244</c:v>
                </c:pt>
              </c:numCache>
            </c:numRef>
          </c:val>
          <c:extLst>
            <c:ext xmlns:c16="http://schemas.microsoft.com/office/drawing/2014/chart" uri="{C3380CC4-5D6E-409C-BE32-E72D297353CC}">
              <c16:uniqueId val="{00000004-15B4-43EF-BF82-359FA8A87BF3}"/>
            </c:ext>
          </c:extLst>
        </c:ser>
        <c:dLbls>
          <c:showLegendKey val="0"/>
          <c:showVal val="1"/>
          <c:showCatName val="0"/>
          <c:showSerName val="0"/>
          <c:showPercent val="0"/>
          <c:showBubbleSize val="0"/>
        </c:dLbls>
        <c:gapWidth val="219"/>
        <c:overlap val="-27"/>
        <c:axId val="751585288"/>
        <c:axId val="751584960"/>
      </c:barChart>
      <c:catAx>
        <c:axId val="751585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1584960"/>
        <c:crosses val="autoZero"/>
        <c:auto val="1"/>
        <c:lblAlgn val="ctr"/>
        <c:lblOffset val="100"/>
        <c:noMultiLvlLbl val="0"/>
      </c:catAx>
      <c:valAx>
        <c:axId val="75158496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1585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AVG (RE2)</c:v>
                </c:pt>
              </c:strCache>
            </c:strRef>
          </c:tx>
          <c:spPr>
            <a:solidFill>
              <a:schemeClr val="accent1"/>
            </a:solidFill>
            <a:ln>
              <a:noFill/>
            </a:ln>
            <a:effectLst/>
          </c:spPr>
          <c:invertIfNegative val="0"/>
          <c:dLbls>
            <c:numFmt formatCode="General"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16</c:v>
                </c:pt>
                <c:pt idx="1">
                  <c:v>32</c:v>
                </c:pt>
                <c:pt idx="2">
                  <c:v>64</c:v>
                </c:pt>
                <c:pt idx="3">
                  <c:v>128</c:v>
                </c:pt>
                <c:pt idx="4">
                  <c:v>256</c:v>
                </c:pt>
                <c:pt idx="5">
                  <c:v>512</c:v>
                </c:pt>
                <c:pt idx="6">
                  <c:v>1024</c:v>
                </c:pt>
                <c:pt idx="7">
                  <c:v>2048</c:v>
                </c:pt>
              </c:numCache>
            </c:numRef>
          </c:cat>
          <c:val>
            <c:numRef>
              <c:f>Sheet1!$B$2:$B$9</c:f>
              <c:numCache>
                <c:formatCode>General</c:formatCode>
                <c:ptCount val="8"/>
                <c:pt idx="0">
                  <c:v>3.6</c:v>
                </c:pt>
                <c:pt idx="1">
                  <c:v>7.1</c:v>
                </c:pt>
                <c:pt idx="2">
                  <c:v>14</c:v>
                </c:pt>
                <c:pt idx="3">
                  <c:v>28</c:v>
                </c:pt>
                <c:pt idx="4">
                  <c:v>58</c:v>
                </c:pt>
                <c:pt idx="5">
                  <c:v>115</c:v>
                </c:pt>
                <c:pt idx="6">
                  <c:v>222</c:v>
                </c:pt>
                <c:pt idx="7">
                  <c:v>473</c:v>
                </c:pt>
              </c:numCache>
            </c:numRef>
          </c:val>
          <c:extLst>
            <c:ext xmlns:c16="http://schemas.microsoft.com/office/drawing/2014/chart" uri="{C3380CC4-5D6E-409C-BE32-E72D297353CC}">
              <c16:uniqueId val="{00000000-15B4-43EF-BF82-359FA8A87BF3}"/>
            </c:ext>
          </c:extLst>
        </c:ser>
        <c:ser>
          <c:idx val="1"/>
          <c:order val="1"/>
          <c:tx>
            <c:strRef>
              <c:f>Sheet1!$C$1</c:f>
              <c:strCache>
                <c:ptCount val="1"/>
                <c:pt idx="0">
                  <c:v>AVG (Hyperscan)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16</c:v>
                </c:pt>
                <c:pt idx="1">
                  <c:v>32</c:v>
                </c:pt>
                <c:pt idx="2">
                  <c:v>64</c:v>
                </c:pt>
                <c:pt idx="3">
                  <c:v>128</c:v>
                </c:pt>
                <c:pt idx="4">
                  <c:v>256</c:v>
                </c:pt>
                <c:pt idx="5">
                  <c:v>512</c:v>
                </c:pt>
                <c:pt idx="6">
                  <c:v>1024</c:v>
                </c:pt>
                <c:pt idx="7">
                  <c:v>2048</c:v>
                </c:pt>
              </c:numCache>
            </c:numRef>
          </c:cat>
          <c:val>
            <c:numRef>
              <c:f>Sheet1!$C$2:$C$9</c:f>
              <c:numCache>
                <c:formatCode>General</c:formatCode>
                <c:ptCount val="8"/>
                <c:pt idx="0">
                  <c:v>3.1</c:v>
                </c:pt>
                <c:pt idx="1">
                  <c:v>6</c:v>
                </c:pt>
                <c:pt idx="2">
                  <c:v>12</c:v>
                </c:pt>
                <c:pt idx="3">
                  <c:v>24</c:v>
                </c:pt>
                <c:pt idx="4">
                  <c:v>49</c:v>
                </c:pt>
                <c:pt idx="5">
                  <c:v>98</c:v>
                </c:pt>
                <c:pt idx="6">
                  <c:v>194</c:v>
                </c:pt>
                <c:pt idx="7">
                  <c:v>411</c:v>
                </c:pt>
              </c:numCache>
            </c:numRef>
          </c:val>
          <c:extLst>
            <c:ext xmlns:c16="http://schemas.microsoft.com/office/drawing/2014/chart" uri="{C3380CC4-5D6E-409C-BE32-E72D297353CC}">
              <c16:uniqueId val="{00000001-15B4-43EF-BF82-359FA8A87BF3}"/>
            </c:ext>
          </c:extLst>
        </c:ser>
        <c:ser>
          <c:idx val="2"/>
          <c:order val="2"/>
          <c:tx>
            <c:strRef>
              <c:f>Sheet1!$D$1</c:f>
              <c:strCache>
                <c:ptCount val="1"/>
                <c:pt idx="0">
                  <c:v>p99 (RE2)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16</c:v>
                </c:pt>
                <c:pt idx="1">
                  <c:v>32</c:v>
                </c:pt>
                <c:pt idx="2">
                  <c:v>64</c:v>
                </c:pt>
                <c:pt idx="3">
                  <c:v>128</c:v>
                </c:pt>
                <c:pt idx="4">
                  <c:v>256</c:v>
                </c:pt>
                <c:pt idx="5">
                  <c:v>512</c:v>
                </c:pt>
                <c:pt idx="6">
                  <c:v>1024</c:v>
                </c:pt>
                <c:pt idx="7">
                  <c:v>2048</c:v>
                </c:pt>
              </c:numCache>
            </c:numRef>
          </c:cat>
          <c:val>
            <c:numRef>
              <c:f>Sheet1!$D$2:$D$9</c:f>
              <c:numCache>
                <c:formatCode>General</c:formatCode>
                <c:ptCount val="8"/>
                <c:pt idx="0">
                  <c:v>4.9000000000000004</c:v>
                </c:pt>
                <c:pt idx="1">
                  <c:v>8.8000000000000007</c:v>
                </c:pt>
                <c:pt idx="2">
                  <c:v>18</c:v>
                </c:pt>
                <c:pt idx="3">
                  <c:v>35</c:v>
                </c:pt>
                <c:pt idx="4">
                  <c:v>70</c:v>
                </c:pt>
                <c:pt idx="5">
                  <c:v>140</c:v>
                </c:pt>
                <c:pt idx="6">
                  <c:v>299</c:v>
                </c:pt>
                <c:pt idx="7">
                  <c:v>678</c:v>
                </c:pt>
              </c:numCache>
            </c:numRef>
          </c:val>
          <c:extLst>
            <c:ext xmlns:c16="http://schemas.microsoft.com/office/drawing/2014/chart" uri="{C3380CC4-5D6E-409C-BE32-E72D297353CC}">
              <c16:uniqueId val="{00000002-15B4-43EF-BF82-359FA8A87BF3}"/>
            </c:ext>
          </c:extLst>
        </c:ser>
        <c:ser>
          <c:idx val="3"/>
          <c:order val="3"/>
          <c:tx>
            <c:strRef>
              <c:f>Sheet1!$E$1</c:f>
              <c:strCache>
                <c:ptCount val="1"/>
                <c:pt idx="0">
                  <c:v>p99 (Hyperscan)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16</c:v>
                </c:pt>
                <c:pt idx="1">
                  <c:v>32</c:v>
                </c:pt>
                <c:pt idx="2">
                  <c:v>64</c:v>
                </c:pt>
                <c:pt idx="3">
                  <c:v>128</c:v>
                </c:pt>
                <c:pt idx="4">
                  <c:v>256</c:v>
                </c:pt>
                <c:pt idx="5">
                  <c:v>512</c:v>
                </c:pt>
                <c:pt idx="6">
                  <c:v>1024</c:v>
                </c:pt>
                <c:pt idx="7">
                  <c:v>2048</c:v>
                </c:pt>
              </c:numCache>
            </c:numRef>
          </c:cat>
          <c:val>
            <c:numRef>
              <c:f>Sheet1!$E$2:$E$9</c:f>
              <c:numCache>
                <c:formatCode>General</c:formatCode>
                <c:ptCount val="8"/>
                <c:pt idx="0">
                  <c:v>4</c:v>
                </c:pt>
                <c:pt idx="1">
                  <c:v>7.3</c:v>
                </c:pt>
                <c:pt idx="2">
                  <c:v>14</c:v>
                </c:pt>
                <c:pt idx="3">
                  <c:v>30</c:v>
                </c:pt>
                <c:pt idx="4">
                  <c:v>60</c:v>
                </c:pt>
                <c:pt idx="5">
                  <c:v>120</c:v>
                </c:pt>
                <c:pt idx="6">
                  <c:v>248</c:v>
                </c:pt>
                <c:pt idx="7">
                  <c:v>584</c:v>
                </c:pt>
              </c:numCache>
            </c:numRef>
          </c:val>
          <c:extLst>
            <c:ext xmlns:c16="http://schemas.microsoft.com/office/drawing/2014/chart" uri="{C3380CC4-5D6E-409C-BE32-E72D297353CC}">
              <c16:uniqueId val="{00000004-15B4-43EF-BF82-359FA8A87BF3}"/>
            </c:ext>
          </c:extLst>
        </c:ser>
        <c:dLbls>
          <c:showLegendKey val="0"/>
          <c:showVal val="1"/>
          <c:showCatName val="0"/>
          <c:showSerName val="0"/>
          <c:showPercent val="0"/>
          <c:showBubbleSize val="0"/>
        </c:dLbls>
        <c:gapWidth val="219"/>
        <c:overlap val="-27"/>
        <c:axId val="751585288"/>
        <c:axId val="751584960"/>
      </c:barChart>
      <c:catAx>
        <c:axId val="751585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1584960"/>
        <c:crosses val="autoZero"/>
        <c:auto val="1"/>
        <c:lblAlgn val="ctr"/>
        <c:lblOffset val="100"/>
        <c:noMultiLvlLbl val="0"/>
      </c:catAx>
      <c:valAx>
        <c:axId val="75158496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1585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553E8-0470-1349-956C-3CB1869458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A67CBD2-00E1-E94C-B4F0-37C39C209D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B726A-C477-6444-83BF-F1538D69AD12}" type="datetimeFigureOut">
              <a:rPr lang="en-US" smtClean="0"/>
              <a:t>4/8/2022</a:t>
            </a:fld>
            <a:endParaRPr lang="en-US"/>
          </a:p>
        </p:txBody>
      </p:sp>
      <p:sp>
        <p:nvSpPr>
          <p:cNvPr id="4" name="Footer Placeholder 3">
            <a:extLst>
              <a:ext uri="{FF2B5EF4-FFF2-40B4-BE49-F238E27FC236}">
                <a16:creationId xmlns:a16="http://schemas.microsoft.com/office/drawing/2014/main" id="{447C31E5-3BC8-F849-AC60-6FCBD80D55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01290B-DD02-C147-B1CC-37C02F331D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DCDB93-7126-8142-8B95-E87AEC48376D}" type="slidenum">
              <a:rPr lang="en-US" smtClean="0"/>
              <a:t>‹#›</a:t>
            </a:fld>
            <a:endParaRPr lang="en-US"/>
          </a:p>
        </p:txBody>
      </p:sp>
    </p:spTree>
    <p:extLst>
      <p:ext uri="{BB962C8B-B14F-4D97-AF65-F5344CB8AC3E}">
        <p14:creationId xmlns:p14="http://schemas.microsoft.com/office/powerpoint/2010/main" val="2056227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5356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And in the more connections case, like an ingress gateway, Hyperscan also can gain nearly 20% performance improvement with 4000 rules.</a:t>
            </a:r>
          </a:p>
          <a:p>
            <a:endParaRPr lang="en-US" dirty="0"/>
          </a:p>
        </p:txBody>
      </p:sp>
    </p:spTree>
    <p:extLst>
      <p:ext uri="{BB962C8B-B14F-4D97-AF65-F5344CB8AC3E}">
        <p14:creationId xmlns:p14="http://schemas.microsoft.com/office/powerpoint/2010/main" val="1188074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use of Hyperscan in Envoy's access control. We plan to push the community to optimize RBAC and other access control extensions to be compatible with Hyperscan matcher, which is also more efficient than the default regular expression engine in WAF scenarios where regular expressions are used more than routing.</a:t>
            </a:r>
          </a:p>
          <a:p>
            <a:r>
              <a:rPr lang="en-US" dirty="0"/>
              <a:t>In addition, Hyperscan can currently only be used in the unified matching API as a replacement of the current Envoy matching API, which is not yet mature and is not compatible with Istio. We will also contribute to the development of the unified matching API.</a:t>
            </a:r>
          </a:p>
          <a:p>
            <a:r>
              <a:rPr lang="en-US" dirty="0"/>
              <a:t>For more information about Hyperscan and Hyperscan matcher, you make access </a:t>
            </a:r>
            <a:r>
              <a:rPr lang="en-US"/>
              <a:t>the links below.</a:t>
            </a:r>
            <a:endParaRPr lang="en-US" dirty="0"/>
          </a:p>
        </p:txBody>
      </p:sp>
    </p:spTree>
    <p:extLst>
      <p:ext uri="{BB962C8B-B14F-4D97-AF65-F5344CB8AC3E}">
        <p14:creationId xmlns:p14="http://schemas.microsoft.com/office/powerpoint/2010/main" val="229964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Before we start talking about routing acceleration with Hyperscan, let’s analyze the use of regular expressions in Envoy.</a:t>
            </a:r>
          </a:p>
          <a:p>
            <a:r>
              <a:rPr lang="en-US" altLang="zh-CN" dirty="0"/>
              <a:t>First of all, regular expressions can be used for filter selection. Envoy allows users to pass or skip the specified filter based on different parameters of the HTTP requests, such as their IPs, ports and headers.</a:t>
            </a:r>
          </a:p>
          <a:p>
            <a:r>
              <a:rPr lang="en-US" altLang="zh-CN" dirty="0"/>
              <a:t>For example, users can inject delays and abort requests with user-specified error codes to stage different failure scenarios on testing with HTTP fault filter, and users can skip the filter by checking particular HTTP request in order to get the correct result.</a:t>
            </a:r>
          </a:p>
          <a:p>
            <a:r>
              <a:rPr lang="en-US" dirty="0"/>
              <a:t>Second, regular expressions are heavily used in access control, which is easy to understand because in most IDS (intrusion detection system)/IPS (intrusion prevention system)</a:t>
            </a:r>
            <a:r>
              <a:rPr lang="zh-CN" altLang="en-US" dirty="0"/>
              <a:t> </a:t>
            </a:r>
            <a:r>
              <a:rPr lang="en-US" altLang="zh-CN" dirty="0"/>
              <a:t>and</a:t>
            </a:r>
            <a:r>
              <a:rPr lang="zh-CN" altLang="en-US" dirty="0"/>
              <a:t> </a:t>
            </a:r>
            <a:r>
              <a:rPr lang="en-US" altLang="zh-CN" dirty="0"/>
              <a:t>WAF</a:t>
            </a:r>
            <a:r>
              <a:rPr lang="zh-CN" altLang="en-US" dirty="0"/>
              <a:t> </a:t>
            </a:r>
            <a:r>
              <a:rPr lang="en-US" altLang="zh-CN" dirty="0"/>
              <a:t>(web</a:t>
            </a:r>
            <a:r>
              <a:rPr lang="zh-CN" altLang="en-US" dirty="0"/>
              <a:t> </a:t>
            </a:r>
            <a:r>
              <a:rPr lang="en-US" altLang="zh-CN" dirty="0"/>
              <a:t>application</a:t>
            </a:r>
            <a:r>
              <a:rPr lang="zh-CN" altLang="en-US" dirty="0"/>
              <a:t> </a:t>
            </a:r>
            <a:r>
              <a:rPr lang="en-US" altLang="zh-CN" dirty="0"/>
              <a:t>firewall), regular expressions are a major part of their rules.</a:t>
            </a:r>
          </a:p>
          <a:p>
            <a:r>
              <a:rPr lang="en-US" dirty="0"/>
              <a:t>Although users currently do not commonly use Envoy as a WAF, Envoy provides components like IP tagging and RBAC (role-based access control), which are used to block suspicious requests.</a:t>
            </a:r>
          </a:p>
          <a:p>
            <a:r>
              <a:rPr lang="en-US" altLang="zh-CN" dirty="0"/>
              <a:t>Finally, Envoy will also use regular expressions for routing. Envoy can route different HTTP requests to different upstream services by checking their URL path or other inputs.</a:t>
            </a:r>
            <a:endParaRPr lang="en-US" dirty="0"/>
          </a:p>
        </p:txBody>
      </p:sp>
    </p:spTree>
    <p:extLst>
      <p:ext uri="{BB962C8B-B14F-4D97-AF65-F5344CB8AC3E}">
        <p14:creationId xmlns:p14="http://schemas.microsoft.com/office/powerpoint/2010/main" val="672037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brief architecture of a system based on Envoy. The user uses Envoy as the ingress gateway. All requests will pass through different filters in turn for TLS encryption, content modification, generate statistics, access control, and finally arrive at the router for routing and forwarding. In each part of the system, Envoy can use regular expressions to match and judge.</a:t>
            </a:r>
          </a:p>
          <a:p>
            <a:r>
              <a:rPr lang="en-US" dirty="0"/>
              <a:t>The first </a:t>
            </a:r>
            <a:r>
              <a:rPr lang="en-US" altLang="zh-CN" dirty="0"/>
              <a:t>code block</a:t>
            </a:r>
            <a:r>
              <a:rPr lang="en-US" dirty="0"/>
              <a:t> is the configuration of Extension With Matcher, which can be used for filter selection.</a:t>
            </a:r>
          </a:p>
          <a:p>
            <a:r>
              <a:rPr lang="en-US" dirty="0"/>
              <a:t>The second code block is the configuration of RBAC rules, where the user specified that requests via GET with the path need to follow the corresponding rules.</a:t>
            </a:r>
          </a:p>
          <a:p>
            <a:r>
              <a:rPr lang="en-US" dirty="0"/>
              <a:t>The third code block is the HTTP router configuration, where the user routes request with the specified path to the service-https cluster.</a:t>
            </a:r>
          </a:p>
        </p:txBody>
      </p:sp>
    </p:spTree>
    <p:extLst>
      <p:ext uri="{BB962C8B-B14F-4D97-AF65-F5344CB8AC3E}">
        <p14:creationId xmlns:p14="http://schemas.microsoft.com/office/powerpoint/2010/main" val="4094794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community, we found a case about regular expressions.</a:t>
            </a:r>
          </a:p>
          <a:p>
            <a:r>
              <a:rPr lang="en-US" dirty="0"/>
              <a:t>A user mentioned that it used Envoy for routing and configured a routing table consisting of more than 4000 long regular expressions.</a:t>
            </a:r>
          </a:p>
          <a:p>
            <a:r>
              <a:rPr lang="en-US" dirty="0"/>
              <a:t>The user found that nearly 20% of the CPU resources were used for regular expression matching, making Envoy much less capable as a router.</a:t>
            </a:r>
          </a:p>
          <a:p>
            <a:r>
              <a:rPr lang="en-US" dirty="0"/>
              <a:t>When users find that exact match and prefix match do not meet their needs, they choose to use regular expression matching, which is flexible and convenient, and can meet their complex requirements.</a:t>
            </a:r>
          </a:p>
          <a:p>
            <a:r>
              <a:rPr lang="en-US" dirty="0"/>
              <a:t>But we also have to admit that regular expressions are very expensive and consume a lot of computational resources on top of versatility compared to exact match and prefix match, and this is a much-needed optimization point.</a:t>
            </a:r>
          </a:p>
          <a:p>
            <a:r>
              <a:rPr lang="en-US" dirty="0"/>
              <a:t>So, we submitted a patch to the community for integrating Hyperscan into Envoy as an alternative regex matcher.</a:t>
            </a:r>
          </a:p>
        </p:txBody>
      </p:sp>
    </p:spTree>
    <p:extLst>
      <p:ext uri="{BB962C8B-B14F-4D97-AF65-F5344CB8AC3E}">
        <p14:creationId xmlns:p14="http://schemas.microsoft.com/office/powerpoint/2010/main" val="3193799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Hyperscan is a high-performance open-source multiple regular expressions and string matching library, which uses hybrid automata techniques to allow simultaneous matching of large numbers of regular expressions across data.</a:t>
            </a:r>
          </a:p>
          <a:p>
            <a:r>
              <a:rPr lang="en-US" dirty="0"/>
              <a:t>For the part of regular expressions, due to the slow NFA led by complex regular expressions, Hyperscan uses graph-based regular expression decomposition which can deliver more insights to optimize the speed of regular expression decomposition.</a:t>
            </a:r>
          </a:p>
          <a:p>
            <a:r>
              <a:rPr lang="en-US" altLang="zh-CN" dirty="0"/>
              <a:t>It also uses SIMD-based pattern matching to achieve fast bit-based NFA and</a:t>
            </a:r>
            <a:r>
              <a:rPr lang="zh-CN" altLang="en-US" dirty="0"/>
              <a:t> </a:t>
            </a:r>
            <a:r>
              <a:rPr lang="en-US" altLang="zh-CN" dirty="0"/>
              <a:t>is</a:t>
            </a:r>
            <a:r>
              <a:rPr lang="zh-CN" altLang="en-US" dirty="0"/>
              <a:t> </a:t>
            </a:r>
            <a:r>
              <a:rPr lang="en-US" altLang="zh-CN" dirty="0"/>
              <a:t>optimized</a:t>
            </a:r>
            <a:r>
              <a:rPr lang="zh-CN" altLang="en-US" dirty="0"/>
              <a:t> </a:t>
            </a:r>
            <a:r>
              <a:rPr lang="en-US" altLang="zh-CN" dirty="0"/>
              <a:t>specifically</a:t>
            </a:r>
            <a:r>
              <a:rPr lang="zh-CN" altLang="en-US" dirty="0"/>
              <a:t> </a:t>
            </a:r>
            <a:r>
              <a:rPr lang="en-US" altLang="zh-CN" dirty="0"/>
              <a:t>for</a:t>
            </a:r>
            <a:r>
              <a:rPr lang="zh-CN" altLang="en-US" dirty="0"/>
              <a:t> </a:t>
            </a:r>
            <a:r>
              <a:rPr lang="en-US" altLang="zh-CN" dirty="0"/>
              <a:t>AVX512</a:t>
            </a:r>
            <a:r>
              <a:rPr lang="zh-CN" altLang="en-US" dirty="0"/>
              <a:t> </a:t>
            </a:r>
            <a:r>
              <a:rPr lang="en-US" altLang="zh-CN" dirty="0"/>
              <a:t>and</a:t>
            </a:r>
            <a:r>
              <a:rPr lang="zh-CN" altLang="en-US" dirty="0"/>
              <a:t> </a:t>
            </a:r>
            <a:r>
              <a:rPr lang="en-US" altLang="zh-CN" dirty="0"/>
              <a:t>AVX512VBMI</a:t>
            </a:r>
            <a:r>
              <a:rPr lang="zh-CN" altLang="en-US" dirty="0"/>
              <a:t> </a:t>
            </a:r>
            <a:r>
              <a:rPr lang="en-US" altLang="zh-CN" dirty="0"/>
              <a:t>on</a:t>
            </a:r>
            <a:r>
              <a:rPr lang="zh-CN" altLang="en-US" dirty="0"/>
              <a:t> </a:t>
            </a:r>
            <a:r>
              <a:rPr lang="en-US" altLang="zh-CN" dirty="0"/>
              <a:t>Ice Lake</a:t>
            </a:r>
            <a:r>
              <a:rPr lang="zh-CN" altLang="en-US" dirty="0"/>
              <a:t> </a:t>
            </a:r>
            <a:r>
              <a:rPr lang="en-US" altLang="zh-CN" dirty="0"/>
              <a:t>and</a:t>
            </a:r>
            <a:r>
              <a:rPr lang="zh-CN" altLang="en-US" dirty="0"/>
              <a:t> </a:t>
            </a:r>
            <a:r>
              <a:rPr lang="en-US" altLang="zh-CN" dirty="0"/>
              <a:t>Sapphire</a:t>
            </a:r>
            <a:r>
              <a:rPr lang="zh-CN" altLang="en-US" dirty="0"/>
              <a:t> </a:t>
            </a:r>
            <a:r>
              <a:rPr lang="en-US" altLang="zh-CN" dirty="0"/>
              <a:t>Rapids</a:t>
            </a:r>
            <a:r>
              <a:rPr lang="zh-CN" altLang="en-US" dirty="0"/>
              <a:t> </a:t>
            </a:r>
            <a:r>
              <a:rPr lang="en-US" altLang="zh-CN" dirty="0"/>
              <a:t>CPUs.</a:t>
            </a:r>
          </a:p>
        </p:txBody>
      </p:sp>
    </p:spTree>
    <p:extLst>
      <p:ext uri="{BB962C8B-B14F-4D97-AF65-F5344CB8AC3E}">
        <p14:creationId xmlns:p14="http://schemas.microsoft.com/office/powerpoint/2010/main" val="1789939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patch integration Hyperscan with Envoy, we provide the used of Hyperscan as an alternative to the regular expression matcher.</a:t>
            </a:r>
          </a:p>
          <a:p>
            <a:r>
              <a:rPr lang="en-US" dirty="0"/>
              <a:t>Unlike the default regular expression matcher, Hyperscan is introduced as an input matcher and the user needs to change the matching method from safe regex to custom matcher, and because of this, Hyperscan matcher provides more features than the default regular expression matcher.</a:t>
            </a:r>
          </a:p>
          <a:p>
            <a:r>
              <a:rPr lang="en-US" dirty="0"/>
              <a:t>First, Hyperscan matcher allows users to enter multiple matching patterns at the same rule, and users can merge multiple regular expression matching rules that have the same action, providing faster matching capabilities while reducing lengthy configuration.</a:t>
            </a:r>
          </a:p>
          <a:p>
            <a:r>
              <a:rPr lang="en-US" dirty="0"/>
              <a:t>For situations when a user requires behavior that depends on the presence or absence of matches from groups of patterns, </a:t>
            </a:r>
            <a:r>
              <a:rPr lang="en-US" altLang="zh-CN" dirty="0"/>
              <a:t>Hyperscan matcher also provides the ability of logical combination.</a:t>
            </a:r>
          </a:p>
          <a:p>
            <a:r>
              <a:rPr lang="en-US" dirty="0"/>
              <a:t>As in the example, the user can match content that has a safe cluster and no bad request.</a:t>
            </a:r>
          </a:p>
        </p:txBody>
      </p:sp>
    </p:spTree>
    <p:extLst>
      <p:ext uri="{BB962C8B-B14F-4D97-AF65-F5344CB8AC3E}">
        <p14:creationId xmlns:p14="http://schemas.microsoft.com/office/powerpoint/2010/main" val="4290960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comparison tests, Hyperscan can reduce the matching time overhead by 40% in Ice Lake servers.</a:t>
            </a:r>
          </a:p>
          <a:p>
            <a:r>
              <a:rPr lang="en-US" dirty="0"/>
              <a:t>You can also run the following command to compare on your own environment.</a:t>
            </a:r>
          </a:p>
        </p:txBody>
      </p:sp>
    </p:spTree>
    <p:extLst>
      <p:ext uri="{BB962C8B-B14F-4D97-AF65-F5344CB8AC3E}">
        <p14:creationId xmlns:p14="http://schemas.microsoft.com/office/powerpoint/2010/main" val="1837953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have evaluated the cases based on user reports in the community. We have built the latest Envoy on Ice Lake server. Currently, the patch that integrates Hyperscan into Envoy has been merged into the upstream code, so users can easily compile Envoy with Hyperscan with the following command, and also get the official Docker image to use.</a:t>
            </a:r>
          </a:p>
          <a:p>
            <a:r>
              <a:rPr lang="en-US" dirty="0"/>
              <a:t>We want to show that Hyperscan has better performance compared to the default regular expression engine, and we can see a reduction in latency from the client/server tests.</a:t>
            </a:r>
          </a:p>
          <a:p>
            <a:r>
              <a:rPr lang="en-US" dirty="0"/>
              <a:t>In our tests, we use </a:t>
            </a:r>
            <a:r>
              <a:rPr lang="en-US" dirty="0" err="1"/>
              <a:t>fortio</a:t>
            </a:r>
            <a:r>
              <a:rPr lang="en-US" dirty="0"/>
              <a:t> as the load generator and Nginx as the web server, which is the upstream service for this system.</a:t>
            </a:r>
          </a:p>
          <a:p>
            <a:r>
              <a:rPr lang="en-US" dirty="0"/>
              <a:t>We will compare the optimization ability of Hyperscan when 100, 1000 and 4000 rules are used, respectively. We also design cases with fewer connections, 64, and more connections, 1024, to accommodate both ingress gateway and sidecar proxy usage.</a:t>
            </a:r>
          </a:p>
        </p:txBody>
      </p:sp>
    </p:spTree>
    <p:extLst>
      <p:ext uri="{BB962C8B-B14F-4D97-AF65-F5344CB8AC3E}">
        <p14:creationId xmlns:p14="http://schemas.microsoft.com/office/powerpoint/2010/main" val="1177349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fewer connections case, like a sidecar proxy, Hyperscan can gain 5% performance improvement with 100 rules and 20% with 4000 rules.</a:t>
            </a:r>
          </a:p>
        </p:txBody>
      </p:sp>
    </p:spTree>
    <p:extLst>
      <p:ext uri="{BB962C8B-B14F-4D97-AF65-F5344CB8AC3E}">
        <p14:creationId xmlns:p14="http://schemas.microsoft.com/office/powerpoint/2010/main" val="4268629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7968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r>
              <a:rPr lang="en-US"/>
              <a:t>Click icon to add picture</a:t>
            </a:r>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05787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r>
              <a:rPr lang="en-US"/>
              <a:t>Click icon to add picture</a:t>
            </a:r>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2"/>
                </a:solidFill>
              </a:defRPr>
            </a:lvl1pPr>
          </a:lstStyle>
          <a:p>
            <a:r>
              <a:rPr lang="en-US" dirty="0"/>
              <a:t>Full page Image, Delete Title if Necessary</a:t>
            </a:r>
          </a:p>
        </p:txBody>
      </p:sp>
    </p:spTree>
    <p:extLst>
      <p:ext uri="{BB962C8B-B14F-4D97-AF65-F5344CB8AC3E}">
        <p14:creationId xmlns:p14="http://schemas.microsoft.com/office/powerpoint/2010/main" val="49856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rgbClr val="525252"/>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r>
              <a:rPr lang="en-US"/>
              <a:t>Click to edit Master text styles</a:t>
            </a:r>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8516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bg1"/>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bg1"/>
                </a:solidFill>
              </a:defRPr>
            </a:lvl1pPr>
          </a:lstStyle>
          <a:p>
            <a:pPr lvl="0"/>
            <a:r>
              <a:rPr lang="en-US"/>
              <a:t>Click to edit Master text styles</a:t>
            </a:r>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12" name="Rectangle 11">
            <a:extLst>
              <a:ext uri="{FF2B5EF4-FFF2-40B4-BE49-F238E27FC236}">
                <a16:creationId xmlns:a16="http://schemas.microsoft.com/office/drawing/2014/main" id="{EBD06FF7-C66A-4B8C-9693-1423A8337983}"/>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3" name="Rectangle 12">
            <a:extLst>
              <a:ext uri="{FF2B5EF4-FFF2-40B4-BE49-F238E27FC236}">
                <a16:creationId xmlns:a16="http://schemas.microsoft.com/office/drawing/2014/main" id="{485269BB-7AC7-41A6-BC05-71FDAD0FDBA2}"/>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65997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rgbClr val="525252"/>
                </a:solidFill>
              </a:defRPr>
            </a:lvl1pPr>
          </a:lstStyle>
          <a:p>
            <a:r>
              <a:rPr lang="en-US" dirty="0"/>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6606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Blue">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Rectangle 12">
            <a:extLst>
              <a:ext uri="{FF2B5EF4-FFF2-40B4-BE49-F238E27FC236}">
                <a16:creationId xmlns:a16="http://schemas.microsoft.com/office/drawing/2014/main" id="{ED4D76E8-466A-4C06-9261-BDE1AA914749}"/>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4" name="Rectangle 13">
            <a:extLst>
              <a:ext uri="{FF2B5EF4-FFF2-40B4-BE49-F238E27FC236}">
                <a16:creationId xmlns:a16="http://schemas.microsoft.com/office/drawing/2014/main" id="{2588B335-02FC-4504-AF46-DF56B2EC52E4}"/>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1111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6" name="Rectangle 15">
            <a:extLst>
              <a:ext uri="{FF2B5EF4-FFF2-40B4-BE49-F238E27FC236}">
                <a16:creationId xmlns:a16="http://schemas.microsoft.com/office/drawing/2014/main" id="{48FC8DFF-85CB-4435-B144-6A1DC4093482}"/>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6913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18">
            <a:extLst>
              <a:ext uri="{FF2B5EF4-FFF2-40B4-BE49-F238E27FC236}">
                <a16:creationId xmlns:a16="http://schemas.microsoft.com/office/drawing/2014/main" id="{D5D8740F-FED9-4D14-9DF3-3BA84ADF820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1DEF55E0-947C-4281-8A2A-E59398C246AB}"/>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2940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2">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userDrawn="1"/>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431659E3-0873-4033-A7E2-31DB4A07B08A}"/>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C660C086-3964-411C-85AF-F720D5E83519}"/>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20631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userDrawn="1"/>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userDrawn="1"/>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userDrawn="1"/>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userDrawn="1"/>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userDrawn="1"/>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13">
            <a:extLst>
              <a:ext uri="{FF2B5EF4-FFF2-40B4-BE49-F238E27FC236}">
                <a16:creationId xmlns:a16="http://schemas.microsoft.com/office/drawing/2014/main" id="{5C1E74A4-2107-4448-BA31-9630404A452B}"/>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9" name="Rectangle 18">
            <a:extLst>
              <a:ext uri="{FF2B5EF4-FFF2-40B4-BE49-F238E27FC236}">
                <a16:creationId xmlns:a16="http://schemas.microsoft.com/office/drawing/2014/main" id="{1DABA887-D95E-434F-B1E9-73FC7AE8C2A8}"/>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8480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8500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2"/>
                </a:solidFill>
              </a:defRPr>
            </a:lvl1pPr>
          </a:lstStyle>
          <a:p>
            <a:r>
              <a:rPr lang="en-US" dirty="0"/>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294966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562FEA03-1122-4C36-ACD1-DA42FB8A03DC}"/>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373D4EB9-5CAF-4B81-91EA-AD490D0B13E4}"/>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2139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AD4273EB-E90B-42F7-8CE9-6A1713A08CA3}"/>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F98FFA5B-1C6A-486A-A0FE-02206FCDC54A}"/>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27547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680995965"/>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accent1"/>
                </a:solidFill>
              </a:defRPr>
            </a:lvl1pPr>
          </a:lstStyle>
          <a:p>
            <a:r>
              <a:rPr lang="en-US" dirty="0"/>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51118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amp; Sub Blue">
    <p:bg>
      <p:bgPr>
        <a:solidFill>
          <a:schemeClr val="tx2"/>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F6E1F1A6-2FDF-4676-B713-F9746DD3A821}"/>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403765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EC2CF38D-B95A-4CD5-8F7D-86EA9C709AD4}"/>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316376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00831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rgbClr val="525252"/>
                </a:solidFill>
              </a:defRPr>
            </a:lvl1pPr>
          </a:lstStyle>
          <a:p>
            <a:r>
              <a:rPr lang="en-US" dirty="0"/>
              <a:t>75 </a:t>
            </a:r>
            <a:r>
              <a:rPr lang="en-US" dirty="0" err="1"/>
              <a:t>pt</a:t>
            </a:r>
            <a:r>
              <a:rPr lang="en-US" dirty="0"/>
              <a:t> Intel Clear</a:t>
            </a:r>
            <a:endParaRPr dirty="0"/>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userDrawn="1"/>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userDrawn="1"/>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367237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Tree>
    <p:extLst>
      <p:ext uri="{BB962C8B-B14F-4D97-AF65-F5344CB8AC3E}">
        <p14:creationId xmlns:p14="http://schemas.microsoft.com/office/powerpoint/2010/main" val="25547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325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90699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1191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323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r>
              <a:rPr lang="en-US"/>
              <a:t>Click icon to add picture</a:t>
            </a:r>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r>
              <a:rPr lang="en-US"/>
              <a:t>Click icon to add picture</a:t>
            </a:r>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61051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rPr lang="en-US" dirty="0"/>
              <a:t>Body copy Intel clear light 28 point</a:t>
            </a:r>
          </a:p>
          <a:p>
            <a:pPr lvl="1"/>
            <a:r>
              <a:rPr lang="en-US" dirty="0"/>
              <a:t>Sub Bullet one 24 point</a:t>
            </a:r>
          </a:p>
          <a:p>
            <a:pPr lvl="2"/>
            <a:r>
              <a:rPr lang="en-US" dirty="0"/>
              <a:t>Sub Bullet two 20 point</a:t>
            </a:r>
          </a:p>
          <a:p>
            <a:pPr lvl="3"/>
            <a:r>
              <a:rPr lang="en-US" dirty="0"/>
              <a:t>Sub Bullet three 18 point</a:t>
            </a:r>
          </a:p>
          <a:p>
            <a:pPr lvl="4"/>
            <a:r>
              <a:rPr lang="en-US" dirty="0"/>
              <a:t>Sub Bullet four 16 point</a:t>
            </a:r>
            <a:br>
              <a:rPr lang="en-US" dirty="0"/>
            </a:br>
            <a:endParaRPr lang="en-US" dirty="0"/>
          </a:p>
          <a:p>
            <a:pPr lvl="2"/>
            <a:endParaRPr dirty="0"/>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r>
              <a:rPr lang="en-US" dirty="0"/>
              <a:t>40pt Intel Clear Light Text Goes Here</a:t>
            </a:r>
            <a:endParaRPr dirty="0"/>
          </a:p>
        </p:txBody>
      </p:sp>
      <p:sp>
        <p:nvSpPr>
          <p:cNvPr id="2" name="Rectangle 1">
            <a:extLst>
              <a:ext uri="{FF2B5EF4-FFF2-40B4-BE49-F238E27FC236}">
                <a16:creationId xmlns:a16="http://schemas.microsoft.com/office/drawing/2014/main" id="{6D33D527-2918-4752-A9A7-0BDBA010BB39}"/>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2"/>
                </a:solidFill>
              </a:rPr>
              <a:t>Intel Confidential</a:t>
            </a:r>
          </a:p>
        </p:txBody>
      </p:sp>
      <p:sp>
        <p:nvSpPr>
          <p:cNvPr id="5" name="Rectangle 4">
            <a:extLst>
              <a:ext uri="{FF2B5EF4-FFF2-40B4-BE49-F238E27FC236}">
                <a16:creationId xmlns:a16="http://schemas.microsoft.com/office/drawing/2014/main" id="{7FE2005A-EE28-4562-A018-55A90BB1BA11}"/>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2"/>
                </a:solidFill>
              </a:rPr>
              <a:t>Department or Event Name</a:t>
            </a:r>
          </a:p>
        </p:txBody>
      </p:sp>
      <p:pic>
        <p:nvPicPr>
          <p:cNvPr id="6" name="Graphic 5">
            <a:extLst>
              <a:ext uri="{FF2B5EF4-FFF2-40B4-BE49-F238E27FC236}">
                <a16:creationId xmlns:a16="http://schemas.microsoft.com/office/drawing/2014/main" id="{DCACDBB0-BD96-446C-8F63-C56E4AA10FBD}"/>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bg2"/>
              </a:solidFill>
              <a:effectLst/>
              <a:uFillTx/>
              <a:latin typeface="+mn-lt"/>
              <a:ea typeface="+mn-ea"/>
              <a:cs typeface="+mn-cs"/>
              <a:sym typeface="Helvetica Neue"/>
            </a:endParaRPr>
          </a:p>
        </p:txBody>
      </p:sp>
    </p:spTree>
  </p:cSld>
  <p:clrMap bg1="lt1" tx1="dk1" bg2="lt2" tx2="dk2" accent1="accent1" accent2="accent2" accent3="accent3" accent4="accent4" accent5="accent5" accent6="accent6" hlink="hlink" folHlink="folHlink"/>
  <p:sldLayoutIdLst>
    <p:sldLayoutId id="2147483719" r:id="rId1"/>
    <p:sldLayoutId id="2147483767" r:id="rId2"/>
    <p:sldLayoutId id="2147483766" r:id="rId3"/>
    <p:sldLayoutId id="2147483756" r:id="rId4"/>
    <p:sldLayoutId id="2147483759" r:id="rId5"/>
    <p:sldLayoutId id="2147483755" r:id="rId6"/>
    <p:sldLayoutId id="2147483722" r:id="rId7"/>
    <p:sldLayoutId id="2147483778" r:id="rId8"/>
    <p:sldLayoutId id="2147483724" r:id="rId9"/>
    <p:sldLayoutId id="2147483751" r:id="rId10"/>
    <p:sldLayoutId id="2147483730" r:id="rId11"/>
    <p:sldLayoutId id="2147483754" r:id="rId12"/>
    <p:sldLayoutId id="2147483761" r:id="rId13"/>
    <p:sldLayoutId id="2147483749" r:id="rId14"/>
    <p:sldLayoutId id="2147483746" r:id="rId15"/>
    <p:sldLayoutId id="2147483747" r:id="rId16"/>
    <p:sldLayoutId id="2147483769" r:id="rId17"/>
    <p:sldLayoutId id="2147483768" r:id="rId18"/>
    <p:sldLayoutId id="2147483723" r:id="rId19"/>
    <p:sldLayoutId id="2147483770" r:id="rId20"/>
    <p:sldLayoutId id="2147483771" r:id="rId21"/>
    <p:sldLayoutId id="2147483772" r:id="rId22"/>
    <p:sldLayoutId id="2147483745" r:id="rId23"/>
    <p:sldLayoutId id="2147483780" r:id="rId24"/>
    <p:sldLayoutId id="2147483744" r:id="rId25"/>
    <p:sldLayoutId id="2147483750"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marR="0" indent="0" algn="l" defTabSz="609600" eaLnBrk="1" latinLnBrk="0" hangingPunct="1">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sv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chart" Target="../charts/chart2.xml"/><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4.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4.svg"/><Relationship Id="rId11" Type="http://schemas.openxmlformats.org/officeDocument/2006/relationships/hyperlink" Target="https://hub.docker.com/r/envoyproxy/envoy-contrib" TargetMode="External"/><Relationship Id="rId5" Type="http://schemas.openxmlformats.org/officeDocument/2006/relationships/image" Target="../media/image13.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hyperscan.io/"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www.envoyproxy.io/docs/envoy/latest/api-v3/extensions/matching/input_matchers/hyperscan/v3alpha/hyperscan.proto.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3.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hyperscan.io/" TargetMode="External"/><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3.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5.png"/><Relationship Id="rId7" Type="http://schemas.openxmlformats.org/officeDocument/2006/relationships/image" Target="../media/image10.png"/><Relationship Id="rId12" Type="http://schemas.openxmlformats.org/officeDocument/2006/relationships/image" Target="../media/image20.sv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8.svg"/><Relationship Id="rId11" Type="http://schemas.openxmlformats.org/officeDocument/2006/relationships/image" Target="../media/image19.png"/><Relationship Id="rId5" Type="http://schemas.openxmlformats.org/officeDocument/2006/relationships/image" Target="../media/image17.png"/><Relationship Id="rId10" Type="http://schemas.openxmlformats.org/officeDocument/2006/relationships/image" Target="../media/image14.svg"/><Relationship Id="rId4" Type="http://schemas.openxmlformats.org/officeDocument/2006/relationships/image" Target="../media/image16.sv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s://github.com/envoyproxy/envoy/issues/20147" TargetMode="Externa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www.hyperscan.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Graphic 37" descr="Clipboard Partially Checked outline">
            <a:extLst>
              <a:ext uri="{FF2B5EF4-FFF2-40B4-BE49-F238E27FC236}">
                <a16:creationId xmlns:a16="http://schemas.microsoft.com/office/drawing/2014/main" id="{06E457E2-3E52-4ADA-A9D1-3B17B7C976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6354" y="1204747"/>
            <a:ext cx="914400" cy="914400"/>
          </a:xfrm>
          <a:prstGeom prst="rect">
            <a:avLst/>
          </a:prstGeom>
        </p:spPr>
      </p:pic>
      <p:sp>
        <p:nvSpPr>
          <p:cNvPr id="40" name="TextBox 39">
            <a:extLst>
              <a:ext uri="{FF2B5EF4-FFF2-40B4-BE49-F238E27FC236}">
                <a16:creationId xmlns:a16="http://schemas.microsoft.com/office/drawing/2014/main" id="{85E4ECDA-6E21-4DE7-B35A-8796C2CC0478}"/>
              </a:ext>
            </a:extLst>
          </p:cNvPr>
          <p:cNvSpPr txBox="1"/>
          <p:nvPr/>
        </p:nvSpPr>
        <p:spPr>
          <a:xfrm>
            <a:off x="6499105" y="901670"/>
            <a:ext cx="1688897"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altLang="zh-CN" sz="1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Filter selection</a:t>
            </a:r>
            <a:endParaRPr lang="en-US" sz="1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pic>
        <p:nvPicPr>
          <p:cNvPr id="39" name="Graphic 38" descr="Full Brick Wall outline">
            <a:extLst>
              <a:ext uri="{FF2B5EF4-FFF2-40B4-BE49-F238E27FC236}">
                <a16:creationId xmlns:a16="http://schemas.microsoft.com/office/drawing/2014/main" id="{A881CF27-8FA8-4FA9-9DA7-BC1AE74433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86549" y="1204747"/>
            <a:ext cx="914400" cy="914400"/>
          </a:xfrm>
          <a:prstGeom prst="rect">
            <a:avLst/>
          </a:prstGeom>
        </p:spPr>
      </p:pic>
      <p:sp>
        <p:nvSpPr>
          <p:cNvPr id="41" name="TextBox 40">
            <a:extLst>
              <a:ext uri="{FF2B5EF4-FFF2-40B4-BE49-F238E27FC236}">
                <a16:creationId xmlns:a16="http://schemas.microsoft.com/office/drawing/2014/main" id="{535D0898-9B58-49C4-9669-FDAFDAFF24EC}"/>
              </a:ext>
            </a:extLst>
          </p:cNvPr>
          <p:cNvSpPr txBox="1"/>
          <p:nvPr/>
        </p:nvSpPr>
        <p:spPr>
          <a:xfrm>
            <a:off x="8099300" y="902347"/>
            <a:ext cx="1688897"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altLang="zh-CN" sz="1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Access control</a:t>
            </a:r>
            <a:endParaRPr lang="en-US" sz="1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2" name="Title 1">
            <a:extLst>
              <a:ext uri="{FF2B5EF4-FFF2-40B4-BE49-F238E27FC236}">
                <a16:creationId xmlns:a16="http://schemas.microsoft.com/office/drawing/2014/main" id="{8B8412F1-D918-4134-B65F-4100A7D838F0}"/>
              </a:ext>
            </a:extLst>
          </p:cNvPr>
          <p:cNvSpPr>
            <a:spLocks noGrp="1"/>
          </p:cNvSpPr>
          <p:nvPr>
            <p:ph type="title"/>
          </p:nvPr>
        </p:nvSpPr>
        <p:spPr>
          <a:xfrm>
            <a:off x="571500" y="567227"/>
            <a:ext cx="6037831" cy="945888"/>
          </a:xfrm>
        </p:spPr>
        <p:txBody>
          <a:bodyPr/>
          <a:lstStyle/>
          <a:p>
            <a:r>
              <a:rPr lang="en-US" dirty="0"/>
              <a:t>Envoy routing acceleration</a:t>
            </a:r>
            <a:br>
              <a:rPr lang="en-US" dirty="0"/>
            </a:br>
            <a:r>
              <a:rPr lang="en-US" dirty="0"/>
              <a:t>with Hyperscan</a:t>
            </a:r>
          </a:p>
        </p:txBody>
      </p:sp>
      <p:sp>
        <p:nvSpPr>
          <p:cNvPr id="3" name="Content Placeholder 2">
            <a:extLst>
              <a:ext uri="{FF2B5EF4-FFF2-40B4-BE49-F238E27FC236}">
                <a16:creationId xmlns:a16="http://schemas.microsoft.com/office/drawing/2014/main" id="{ECBDAFF6-9AA1-4F59-8E5E-AB956F078025}"/>
              </a:ext>
            </a:extLst>
          </p:cNvPr>
          <p:cNvSpPr>
            <a:spLocks noGrp="1"/>
          </p:cNvSpPr>
          <p:nvPr>
            <p:ph idx="27"/>
          </p:nvPr>
        </p:nvSpPr>
        <p:spPr/>
        <p:txBody>
          <a:bodyPr/>
          <a:lstStyle/>
          <a:p>
            <a:pPr algn="ctr"/>
            <a:r>
              <a:rPr lang="en-US" dirty="0"/>
              <a:t>Where is regex majorly used in Envoy</a:t>
            </a:r>
          </a:p>
        </p:txBody>
      </p:sp>
      <p:sp>
        <p:nvSpPr>
          <p:cNvPr id="4" name="Content Placeholder 3">
            <a:extLst>
              <a:ext uri="{FF2B5EF4-FFF2-40B4-BE49-F238E27FC236}">
                <a16:creationId xmlns:a16="http://schemas.microsoft.com/office/drawing/2014/main" id="{3ACB7857-2D4C-4574-965C-4352DBA9D558}"/>
              </a:ext>
            </a:extLst>
          </p:cNvPr>
          <p:cNvSpPr>
            <a:spLocks noGrp="1"/>
          </p:cNvSpPr>
          <p:nvPr>
            <p:ph idx="28"/>
          </p:nvPr>
        </p:nvSpPr>
        <p:spPr/>
        <p:txBody>
          <a:bodyPr/>
          <a:lstStyle/>
          <a:p>
            <a:pPr algn="ctr"/>
            <a:r>
              <a:rPr lang="en-US" dirty="0"/>
              <a:t>How does Hyperscan work</a:t>
            </a:r>
          </a:p>
        </p:txBody>
      </p:sp>
      <p:sp>
        <p:nvSpPr>
          <p:cNvPr id="6" name="Text Placeholder 5">
            <a:extLst>
              <a:ext uri="{FF2B5EF4-FFF2-40B4-BE49-F238E27FC236}">
                <a16:creationId xmlns:a16="http://schemas.microsoft.com/office/drawing/2014/main" id="{417FBD18-09A7-43FB-B4F9-6E4BB7A8BDD4}"/>
              </a:ext>
            </a:extLst>
          </p:cNvPr>
          <p:cNvSpPr>
            <a:spLocks noGrp="1"/>
          </p:cNvSpPr>
          <p:nvPr>
            <p:ph type="body" sz="quarter" idx="29"/>
          </p:nvPr>
        </p:nvSpPr>
        <p:spPr/>
        <p:txBody>
          <a:bodyPr/>
          <a:lstStyle/>
          <a:p>
            <a:pPr algn="ctr"/>
            <a:r>
              <a:rPr lang="en-US" dirty="0"/>
              <a:t>Up to 20% latency reduction</a:t>
            </a:r>
          </a:p>
        </p:txBody>
      </p:sp>
      <p:sp>
        <p:nvSpPr>
          <p:cNvPr id="24" name="TextBox 23">
            <a:extLst>
              <a:ext uri="{FF2B5EF4-FFF2-40B4-BE49-F238E27FC236}">
                <a16:creationId xmlns:a16="http://schemas.microsoft.com/office/drawing/2014/main" id="{E939D783-59DB-4458-9333-FF996C516E8A}"/>
              </a:ext>
            </a:extLst>
          </p:cNvPr>
          <p:cNvSpPr txBox="1"/>
          <p:nvPr/>
        </p:nvSpPr>
        <p:spPr>
          <a:xfrm>
            <a:off x="1054372" y="2589287"/>
            <a:ext cx="3639287"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dirty="0">
                <a:solidFill>
                  <a:schemeClr val="tx2"/>
                </a:solidFill>
              </a:rPr>
              <a:t>single</a:t>
            </a:r>
            <a:r>
              <a:rPr kumimoji="0" lang="en-US" b="0" i="0" u="none" strike="noStrike" cap="none" spc="0" normalizeH="0" baseline="0" dirty="0">
                <a:ln>
                  <a:noFill/>
                </a:ln>
                <a:solidFill>
                  <a:schemeClr val="tx2"/>
                </a:solidFill>
                <a:effectLst/>
                <a:uFillTx/>
                <a:latin typeface="+mn-lt"/>
                <a:ea typeface="+mn-ea"/>
                <a:cs typeface="+mn-cs"/>
                <a:sym typeface="Helvetica Neue"/>
              </a:rPr>
              <a:t>-core, 1024 conns</a:t>
            </a:r>
          </a:p>
        </p:txBody>
      </p:sp>
      <p:sp>
        <p:nvSpPr>
          <p:cNvPr id="25" name="TextBox 24">
            <a:extLst>
              <a:ext uri="{FF2B5EF4-FFF2-40B4-BE49-F238E27FC236}">
                <a16:creationId xmlns:a16="http://schemas.microsoft.com/office/drawing/2014/main" id="{7FFA7E1C-AA9A-40BB-B9A4-561D2DAE34E1}"/>
              </a:ext>
            </a:extLst>
          </p:cNvPr>
          <p:cNvSpPr txBox="1"/>
          <p:nvPr/>
        </p:nvSpPr>
        <p:spPr>
          <a:xfrm>
            <a:off x="85682" y="2277881"/>
            <a:ext cx="926827"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Latency (</a:t>
            </a:r>
            <a:r>
              <a:rPr kumimoji="0" lang="en-US" sz="1200" b="0" i="0" u="none" strike="noStrike" cap="none" spc="0" normalizeH="0" baseline="0" dirty="0" err="1">
                <a:ln>
                  <a:noFill/>
                </a:ln>
                <a:solidFill>
                  <a:schemeClr val="tx1">
                    <a:lumMod val="65000"/>
                    <a:lumOff val="35000"/>
                  </a:schemeClr>
                </a:solidFill>
                <a:effectLst/>
                <a:uFillTx/>
                <a:latin typeface="+mn-lt"/>
                <a:ea typeface="+mn-ea"/>
                <a:cs typeface="+mn-cs"/>
                <a:sym typeface="Helvetica Neue"/>
              </a:rPr>
              <a:t>ms</a:t>
            </a: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a:t>
            </a:r>
          </a:p>
        </p:txBody>
      </p:sp>
      <p:sp>
        <p:nvSpPr>
          <p:cNvPr id="26" name="TextBox 25">
            <a:extLst>
              <a:ext uri="{FF2B5EF4-FFF2-40B4-BE49-F238E27FC236}">
                <a16:creationId xmlns:a16="http://schemas.microsoft.com/office/drawing/2014/main" id="{6E28EDFC-4029-4BF4-962D-D4D6FE4FDB48}"/>
              </a:ext>
            </a:extLst>
          </p:cNvPr>
          <p:cNvSpPr txBox="1"/>
          <p:nvPr/>
        </p:nvSpPr>
        <p:spPr>
          <a:xfrm>
            <a:off x="5978462" y="5415749"/>
            <a:ext cx="835910"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Rules</a:t>
            </a:r>
          </a:p>
        </p:txBody>
      </p:sp>
      <p:graphicFrame>
        <p:nvGraphicFramePr>
          <p:cNvPr id="29" name="Content Placeholder 22">
            <a:extLst>
              <a:ext uri="{FF2B5EF4-FFF2-40B4-BE49-F238E27FC236}">
                <a16:creationId xmlns:a16="http://schemas.microsoft.com/office/drawing/2014/main" id="{07D03ABB-AD0B-41AC-AC7D-38BFC9280C70}"/>
              </a:ext>
            </a:extLst>
          </p:cNvPr>
          <p:cNvGraphicFramePr>
            <a:graphicFrameLocks/>
          </p:cNvGraphicFramePr>
          <p:nvPr/>
        </p:nvGraphicFramePr>
        <p:xfrm>
          <a:off x="571500" y="2492936"/>
          <a:ext cx="5768975" cy="3436236"/>
        </p:xfrm>
        <a:graphic>
          <a:graphicData uri="http://schemas.openxmlformats.org/drawingml/2006/chart">
            <c:chart xmlns:c="http://schemas.openxmlformats.org/drawingml/2006/chart" xmlns:r="http://schemas.openxmlformats.org/officeDocument/2006/relationships" r:id="rId6"/>
          </a:graphicData>
        </a:graphic>
      </p:graphicFrame>
      <p:sp>
        <p:nvSpPr>
          <p:cNvPr id="42" name="TextBox 41">
            <a:extLst>
              <a:ext uri="{FF2B5EF4-FFF2-40B4-BE49-F238E27FC236}">
                <a16:creationId xmlns:a16="http://schemas.microsoft.com/office/drawing/2014/main" id="{5D15D833-D772-4D3A-9B7E-3795F21CC8F5}"/>
              </a:ext>
            </a:extLst>
          </p:cNvPr>
          <p:cNvSpPr txBox="1"/>
          <p:nvPr/>
        </p:nvSpPr>
        <p:spPr>
          <a:xfrm>
            <a:off x="6665996" y="2166616"/>
            <a:ext cx="4555503"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6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Route HTTP requests to different upstream clusters by checking their headers and block suspicious requests</a:t>
            </a:r>
          </a:p>
        </p:txBody>
      </p:sp>
      <p:pic>
        <p:nvPicPr>
          <p:cNvPr id="43" name="Picture 4">
            <a:extLst>
              <a:ext uri="{FF2B5EF4-FFF2-40B4-BE49-F238E27FC236}">
                <a16:creationId xmlns:a16="http://schemas.microsoft.com/office/drawing/2014/main" id="{66F2D2F2-BC59-434E-A1AB-16374E888C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15057" y="4211054"/>
            <a:ext cx="1227097" cy="122709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2059CDFD-E2C6-4952-BC14-5FDE63FC7EFB}"/>
              </a:ext>
            </a:extLst>
          </p:cNvPr>
          <p:cNvSpPr txBox="1"/>
          <p:nvPr/>
        </p:nvSpPr>
        <p:spPr>
          <a:xfrm>
            <a:off x="6855690" y="4085938"/>
            <a:ext cx="3236702"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Novel regex decomposition</a:t>
            </a:r>
          </a:p>
          <a:p>
            <a:pPr marL="0" marR="0" indent="0" algn="ctr" defTabSz="2438338" rtl="0" fontAlgn="auto" latinLnBrk="0" hangingPunct="0">
              <a:lnSpc>
                <a:spcPct val="100000"/>
              </a:lnSpc>
              <a:spcBef>
                <a:spcPts val="0"/>
              </a:spcBef>
              <a:spcAft>
                <a:spcPts val="0"/>
              </a:spcAft>
              <a:buClrTx/>
              <a:buSzTx/>
              <a:buFontTx/>
              <a:buNone/>
              <a:tabLst/>
            </a:pPr>
            <a:endParaRPr lang="en-US" sz="1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endParaRPr>
          </a:p>
          <a:p>
            <a:pPr algn="ctr" defTabSz="2438338">
              <a:lnSpc>
                <a:spcPct val="100000"/>
              </a:lnSpc>
              <a:spcBef>
                <a:spcPts val="0"/>
              </a:spcBef>
            </a:pPr>
            <a:r>
              <a:rPr lang="en-US" sz="1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SIMD-based pattern matching</a:t>
            </a:r>
          </a:p>
          <a:p>
            <a:pPr algn="ctr" defTabSz="2438338">
              <a:lnSpc>
                <a:spcPct val="100000"/>
              </a:lnSpc>
              <a:spcBef>
                <a:spcPts val="0"/>
              </a:spcBef>
            </a:pPr>
            <a:endParaRPr lang="en-US" sz="1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endParaRPr>
          </a:p>
          <a:p>
            <a:pPr algn="ctr" defTabSz="2438338">
              <a:lnSpc>
                <a:spcPct val="100000"/>
              </a:lnSpc>
              <a:spcBef>
                <a:spcPts val="0"/>
              </a:spcBef>
            </a:pPr>
            <a:r>
              <a:rPr lang="en-US" sz="1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Optimized for Intel Xeon</a:t>
            </a:r>
          </a:p>
        </p:txBody>
      </p:sp>
      <p:pic>
        <p:nvPicPr>
          <p:cNvPr id="19" name="Graphic 18" descr="Server outline">
            <a:extLst>
              <a:ext uri="{FF2B5EF4-FFF2-40B4-BE49-F238E27FC236}">
                <a16:creationId xmlns:a16="http://schemas.microsoft.com/office/drawing/2014/main" id="{B7064654-AA79-4689-9F0A-130D2C0FE8E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04060" y="1204747"/>
            <a:ext cx="914400" cy="914400"/>
          </a:xfrm>
          <a:prstGeom prst="rect">
            <a:avLst/>
          </a:prstGeom>
        </p:spPr>
      </p:pic>
      <p:sp>
        <p:nvSpPr>
          <p:cNvPr id="20" name="TextBox 19">
            <a:extLst>
              <a:ext uri="{FF2B5EF4-FFF2-40B4-BE49-F238E27FC236}">
                <a16:creationId xmlns:a16="http://schemas.microsoft.com/office/drawing/2014/main" id="{32CF8981-650E-42D6-A4AD-071F26159775}"/>
              </a:ext>
            </a:extLst>
          </p:cNvPr>
          <p:cNvSpPr txBox="1"/>
          <p:nvPr/>
        </p:nvSpPr>
        <p:spPr>
          <a:xfrm>
            <a:off x="9816811" y="901671"/>
            <a:ext cx="1688897"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Routing</a:t>
            </a:r>
          </a:p>
        </p:txBody>
      </p:sp>
    </p:spTree>
    <p:extLst>
      <p:ext uri="{BB962C8B-B14F-4D97-AF65-F5344CB8AC3E}">
        <p14:creationId xmlns:p14="http://schemas.microsoft.com/office/powerpoint/2010/main" val="2868546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29474D-79E3-4F33-B1D4-E0B11E23DF0A}"/>
              </a:ext>
            </a:extLst>
          </p:cNvPr>
          <p:cNvSpPr>
            <a:spLocks noGrp="1"/>
          </p:cNvSpPr>
          <p:nvPr>
            <p:ph type="title"/>
          </p:nvPr>
        </p:nvSpPr>
        <p:spPr/>
        <p:txBody>
          <a:bodyPr/>
          <a:lstStyle/>
          <a:p>
            <a:r>
              <a:rPr lang="en-US" dirty="0"/>
              <a:t>Hyperscan integration with Envoy</a:t>
            </a:r>
          </a:p>
        </p:txBody>
      </p:sp>
      <p:sp>
        <p:nvSpPr>
          <p:cNvPr id="8" name="Content Placeholder 7">
            <a:extLst>
              <a:ext uri="{FF2B5EF4-FFF2-40B4-BE49-F238E27FC236}">
                <a16:creationId xmlns:a16="http://schemas.microsoft.com/office/drawing/2014/main" id="{6923F66E-D60F-4CD3-87D1-733C8CF143DB}"/>
              </a:ext>
            </a:extLst>
          </p:cNvPr>
          <p:cNvSpPr>
            <a:spLocks noGrp="1"/>
          </p:cNvSpPr>
          <p:nvPr>
            <p:ph sz="quarter" idx="27"/>
          </p:nvPr>
        </p:nvSpPr>
        <p:spPr>
          <a:xfrm>
            <a:off x="571500" y="2139951"/>
            <a:ext cx="3374136" cy="4118280"/>
          </a:xfrm>
        </p:spPr>
        <p:txBody>
          <a:bodyPr>
            <a:normAutofit/>
          </a:bodyPr>
          <a:lstStyle/>
          <a:p>
            <a:pPr marL="0" indent="0">
              <a:spcBef>
                <a:spcPts val="0"/>
              </a:spcBef>
              <a:buNone/>
            </a:pPr>
            <a:r>
              <a:rPr lang="en-US" sz="1800" b="0" dirty="0" err="1">
                <a:solidFill>
                  <a:srgbClr val="800000"/>
                </a:solidFill>
                <a:effectLst/>
                <a:latin typeface="Consolas" panose="020B0609020204030204" pitchFamily="49" charset="0"/>
              </a:rPr>
              <a:t>safe_regex</a:t>
            </a:r>
            <a:r>
              <a:rPr lang="en-US" sz="1800" b="0" dirty="0">
                <a:solidFill>
                  <a:srgbClr val="000000"/>
                </a:solidFill>
                <a:effectLst/>
                <a:latin typeface="Consolas" panose="020B0609020204030204" pitchFamily="49" charset="0"/>
              </a:rPr>
              <a:t>:</a:t>
            </a:r>
          </a:p>
          <a:p>
            <a:pPr marL="0" indent="0">
              <a:spcBef>
                <a:spcPts val="0"/>
              </a:spcBef>
              <a:buNone/>
            </a:pPr>
            <a:r>
              <a:rPr lang="en-US" sz="1800" b="0" dirty="0">
                <a:solidFill>
                  <a:srgbClr val="000000"/>
                </a:solidFill>
                <a:effectLst/>
                <a:latin typeface="Consolas" panose="020B0609020204030204" pitchFamily="49" charset="0"/>
              </a:rPr>
              <a:t>  </a:t>
            </a:r>
            <a:r>
              <a:rPr lang="en-US" sz="1800" b="0" dirty="0">
                <a:solidFill>
                  <a:srgbClr val="800000"/>
                </a:solidFill>
                <a:effectLst/>
                <a:latin typeface="Consolas" panose="020B0609020204030204" pitchFamily="49" charset="0"/>
              </a:rPr>
              <a:t>google_re2</a:t>
            </a:r>
            <a:r>
              <a:rPr lang="en-US" sz="1800" b="0" dirty="0">
                <a:solidFill>
                  <a:srgbClr val="000000"/>
                </a:solidFill>
                <a:effectLst/>
                <a:latin typeface="Consolas" panose="020B0609020204030204" pitchFamily="49" charset="0"/>
              </a:rPr>
              <a:t>: {}</a:t>
            </a:r>
          </a:p>
          <a:p>
            <a:pPr marL="0" indent="0">
              <a:spcBef>
                <a:spcPts val="0"/>
              </a:spcBef>
              <a:buNone/>
            </a:pPr>
            <a:r>
              <a:rPr lang="en-US" sz="1800" b="0" dirty="0">
                <a:solidFill>
                  <a:srgbClr val="000000"/>
                </a:solidFill>
                <a:effectLst/>
                <a:latin typeface="Consolas" panose="020B0609020204030204" pitchFamily="49" charset="0"/>
              </a:rPr>
              <a:t>  </a:t>
            </a:r>
            <a:r>
              <a:rPr lang="en-US" sz="1800" b="0" dirty="0">
                <a:solidFill>
                  <a:srgbClr val="800000"/>
                </a:solidFill>
                <a:effectLst/>
                <a:latin typeface="Consolas" panose="020B0609020204030204" pitchFamily="49" charset="0"/>
              </a:rPr>
              <a:t>regex</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safe.*cluster</a:t>
            </a:r>
            <a:endParaRPr lang="en-US" sz="1800" b="0" dirty="0">
              <a:solidFill>
                <a:srgbClr val="000000"/>
              </a:solidFill>
              <a:effectLst/>
              <a:latin typeface="Consolas" panose="020B0609020204030204" pitchFamily="49" charset="0"/>
            </a:endParaRPr>
          </a:p>
        </p:txBody>
      </p:sp>
      <p:sp>
        <p:nvSpPr>
          <p:cNvPr id="9" name="Content Placeholder 8">
            <a:extLst>
              <a:ext uri="{FF2B5EF4-FFF2-40B4-BE49-F238E27FC236}">
                <a16:creationId xmlns:a16="http://schemas.microsoft.com/office/drawing/2014/main" id="{6CFD7591-6B2A-49D5-A2E5-074157F226CB}"/>
              </a:ext>
            </a:extLst>
          </p:cNvPr>
          <p:cNvSpPr>
            <a:spLocks noGrp="1"/>
          </p:cNvSpPr>
          <p:nvPr>
            <p:ph sz="quarter" idx="28"/>
          </p:nvPr>
        </p:nvSpPr>
        <p:spPr>
          <a:xfrm>
            <a:off x="4387501" y="2139951"/>
            <a:ext cx="3374136" cy="4118280"/>
          </a:xfrm>
        </p:spPr>
        <p:txBody>
          <a:bodyPr>
            <a:normAutofit/>
          </a:bodyPr>
          <a:lstStyle/>
          <a:p>
            <a:pPr marL="0" indent="0">
              <a:spcBef>
                <a:spcPts val="0"/>
              </a:spcBef>
              <a:buNone/>
            </a:pPr>
            <a:r>
              <a:rPr lang="en-US" sz="1800" b="0" dirty="0" err="1">
                <a:solidFill>
                  <a:srgbClr val="800000"/>
                </a:solidFill>
                <a:effectLst/>
                <a:latin typeface="Consolas" panose="020B0609020204030204" pitchFamily="49" charset="0"/>
              </a:rPr>
              <a:t>custom_match</a:t>
            </a:r>
            <a:r>
              <a:rPr lang="en-US" sz="1800" b="0" dirty="0">
                <a:solidFill>
                  <a:srgbClr val="000000"/>
                </a:solidFill>
                <a:effectLst/>
                <a:latin typeface="Consolas" panose="020B0609020204030204" pitchFamily="49" charset="0"/>
              </a:rPr>
              <a:t>:</a:t>
            </a:r>
          </a:p>
          <a:p>
            <a:pPr marL="0" indent="0">
              <a:spcBef>
                <a:spcPts val="0"/>
              </a:spcBef>
              <a:buNone/>
            </a:pPr>
            <a:r>
              <a:rPr lang="en-US" sz="1800" b="0" dirty="0">
                <a:solidFill>
                  <a:srgbClr val="000000"/>
                </a:solidFill>
                <a:effectLst/>
                <a:latin typeface="Consolas" panose="020B0609020204030204" pitchFamily="49" charset="0"/>
              </a:rPr>
              <a:t>  </a:t>
            </a:r>
            <a:r>
              <a:rPr lang="en-US" sz="1800" b="0" dirty="0">
                <a:solidFill>
                  <a:srgbClr val="800000"/>
                </a:solidFill>
                <a:effectLst/>
                <a:latin typeface="Consolas" panose="020B0609020204030204" pitchFamily="49" charset="0"/>
              </a:rPr>
              <a:t>name</a:t>
            </a:r>
            <a:r>
              <a:rPr lang="en-US" sz="1800" b="0" dirty="0">
                <a:solidFill>
                  <a:srgbClr val="000000"/>
                </a:solidFill>
                <a:effectLst/>
                <a:latin typeface="Consolas" panose="020B0609020204030204" pitchFamily="49" charset="0"/>
              </a:rPr>
              <a:t>: </a:t>
            </a:r>
            <a:r>
              <a:rPr lang="en-US" sz="1800" b="0" dirty="0" err="1">
                <a:solidFill>
                  <a:srgbClr val="0000FF"/>
                </a:solidFill>
                <a:effectLst/>
                <a:latin typeface="Consolas" panose="020B0609020204030204" pitchFamily="49" charset="0"/>
              </a:rPr>
              <a:t>hyperscan</a:t>
            </a:r>
            <a:endParaRPr lang="en-US" sz="1800" b="0" dirty="0">
              <a:solidFill>
                <a:srgbClr val="000000"/>
              </a:solidFill>
              <a:effectLst/>
              <a:latin typeface="Consolas" panose="020B0609020204030204" pitchFamily="49" charset="0"/>
            </a:endParaRPr>
          </a:p>
          <a:p>
            <a:pPr marL="0" indent="0">
              <a:spcBef>
                <a:spcPts val="0"/>
              </a:spcBef>
              <a:buNone/>
            </a:pPr>
            <a:r>
              <a:rPr lang="en-US" sz="1800" b="0" dirty="0">
                <a:solidFill>
                  <a:srgbClr val="000000"/>
                </a:solidFill>
                <a:effectLst/>
                <a:latin typeface="Consolas" panose="020B0609020204030204" pitchFamily="49" charset="0"/>
              </a:rPr>
              <a:t>  </a:t>
            </a:r>
            <a:r>
              <a:rPr lang="en-US" sz="1800" b="0" dirty="0" err="1">
                <a:solidFill>
                  <a:srgbClr val="800000"/>
                </a:solidFill>
                <a:effectLst/>
                <a:latin typeface="Consolas" panose="020B0609020204030204" pitchFamily="49" charset="0"/>
              </a:rPr>
              <a:t>typed_config</a:t>
            </a:r>
            <a:r>
              <a:rPr lang="en-US" sz="1800" b="0" dirty="0">
                <a:solidFill>
                  <a:srgbClr val="000000"/>
                </a:solidFill>
                <a:effectLst/>
                <a:latin typeface="Consolas" panose="020B0609020204030204" pitchFamily="49" charset="0"/>
              </a:rPr>
              <a:t>:</a:t>
            </a:r>
          </a:p>
          <a:p>
            <a:pPr marL="0" indent="0">
              <a:spcBef>
                <a:spcPts val="0"/>
              </a:spcBef>
              <a:buNone/>
            </a:pP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Hyperscan</a:t>
            </a:r>
            <a:endParaRPr lang="en-US" sz="1800" b="0" dirty="0">
              <a:solidFill>
                <a:srgbClr val="000000"/>
              </a:solidFill>
              <a:effectLst/>
              <a:latin typeface="Consolas" panose="020B0609020204030204" pitchFamily="49" charset="0"/>
            </a:endParaRPr>
          </a:p>
          <a:p>
            <a:pPr marL="0" indent="0">
              <a:spcBef>
                <a:spcPts val="0"/>
              </a:spcBef>
              <a:buNone/>
            </a:pPr>
            <a:r>
              <a:rPr lang="en-US" sz="1800" b="0" dirty="0">
                <a:solidFill>
                  <a:srgbClr val="000000"/>
                </a:solidFill>
                <a:effectLst/>
                <a:latin typeface="Consolas" panose="020B0609020204030204" pitchFamily="49" charset="0"/>
              </a:rPr>
              <a:t>    </a:t>
            </a:r>
            <a:r>
              <a:rPr lang="en-US" sz="1800" b="0" dirty="0">
                <a:solidFill>
                  <a:srgbClr val="800000"/>
                </a:solidFill>
                <a:effectLst/>
                <a:latin typeface="Consolas" panose="020B0609020204030204" pitchFamily="49" charset="0"/>
              </a:rPr>
              <a:t>regexes</a:t>
            </a:r>
            <a:r>
              <a:rPr lang="en-US" sz="1800" b="0" dirty="0">
                <a:solidFill>
                  <a:srgbClr val="000000"/>
                </a:solidFill>
                <a:effectLst/>
                <a:latin typeface="Consolas" panose="020B0609020204030204" pitchFamily="49" charset="0"/>
              </a:rPr>
              <a:t>:</a:t>
            </a:r>
          </a:p>
          <a:p>
            <a:pPr marL="0" indent="0">
              <a:spcBef>
                <a:spcPts val="0"/>
              </a:spcBef>
              <a:buNone/>
            </a:pPr>
            <a:r>
              <a:rPr lang="en-US" sz="1800" b="0" dirty="0">
                <a:solidFill>
                  <a:srgbClr val="000000"/>
                </a:solidFill>
                <a:effectLst/>
                <a:latin typeface="Consolas" panose="020B0609020204030204" pitchFamily="49" charset="0"/>
              </a:rPr>
              <a:t>    - </a:t>
            </a:r>
            <a:r>
              <a:rPr lang="en-US" sz="1800" b="0" dirty="0">
                <a:solidFill>
                  <a:srgbClr val="800000"/>
                </a:solidFill>
                <a:effectLst/>
                <a:latin typeface="Consolas" panose="020B0609020204030204" pitchFamily="49" charset="0"/>
              </a:rPr>
              <a:t>regex</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safe.*cluster</a:t>
            </a:r>
          </a:p>
          <a:p>
            <a:pPr marL="0" indent="0">
              <a:spcBef>
                <a:spcPts val="0"/>
              </a:spcBef>
              <a:buNone/>
            </a:pPr>
            <a:r>
              <a:rPr lang="en-US" sz="1800" dirty="0">
                <a:solidFill>
                  <a:srgbClr val="0000FF"/>
                </a:solidFill>
                <a:latin typeface="Consolas" panose="020B0609020204030204" pitchFamily="49" charset="0"/>
              </a:rPr>
              <a:t>      </a:t>
            </a:r>
            <a:r>
              <a:rPr lang="en-US" sz="1800" b="0" dirty="0">
                <a:solidFill>
                  <a:srgbClr val="800000"/>
                </a:solidFill>
                <a:effectLst/>
                <a:latin typeface="Consolas" panose="020B0609020204030204" pitchFamily="49" charset="0"/>
              </a:rPr>
              <a:t>caseless</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true</a:t>
            </a:r>
            <a:endParaRPr lang="en-US" sz="1800" b="0" dirty="0">
              <a:solidFill>
                <a:srgbClr val="000000"/>
              </a:solidFill>
              <a:effectLst/>
              <a:latin typeface="Consolas" panose="020B0609020204030204" pitchFamily="49" charset="0"/>
            </a:endParaRPr>
          </a:p>
        </p:txBody>
      </p:sp>
      <p:sp>
        <p:nvSpPr>
          <p:cNvPr id="10" name="Text Placeholder 9">
            <a:extLst>
              <a:ext uri="{FF2B5EF4-FFF2-40B4-BE49-F238E27FC236}">
                <a16:creationId xmlns:a16="http://schemas.microsoft.com/office/drawing/2014/main" id="{F43FB92C-8BA8-4F04-A62A-64F5C9C995E8}"/>
              </a:ext>
            </a:extLst>
          </p:cNvPr>
          <p:cNvSpPr>
            <a:spLocks noGrp="1"/>
          </p:cNvSpPr>
          <p:nvPr>
            <p:ph type="body" sz="quarter" idx="29"/>
          </p:nvPr>
        </p:nvSpPr>
        <p:spPr>
          <a:xfrm>
            <a:off x="571501" y="1612901"/>
            <a:ext cx="3374136" cy="438150"/>
          </a:xfrm>
        </p:spPr>
        <p:txBody>
          <a:bodyPr/>
          <a:lstStyle/>
          <a:p>
            <a:pPr algn="ctr"/>
            <a:r>
              <a:rPr lang="en-US" dirty="0"/>
              <a:t>Default</a:t>
            </a:r>
          </a:p>
        </p:txBody>
      </p:sp>
      <p:sp>
        <p:nvSpPr>
          <p:cNvPr id="11" name="Content Placeholder 8">
            <a:extLst>
              <a:ext uri="{FF2B5EF4-FFF2-40B4-BE49-F238E27FC236}">
                <a16:creationId xmlns:a16="http://schemas.microsoft.com/office/drawing/2014/main" id="{124CBF37-64E1-4B0E-AE5B-995A774A8F1D}"/>
              </a:ext>
            </a:extLst>
          </p:cNvPr>
          <p:cNvSpPr txBox="1">
            <a:spLocks/>
          </p:cNvSpPr>
          <p:nvPr/>
        </p:nvSpPr>
        <p:spPr>
          <a:xfrm>
            <a:off x="8203502" y="2139951"/>
            <a:ext cx="3374136" cy="41182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a:lstStyle>
          <a:p>
            <a:pPr marL="0" indent="0">
              <a:spcBef>
                <a:spcPts val="0"/>
              </a:spcBef>
              <a:buNone/>
            </a:pPr>
            <a:r>
              <a:rPr lang="en-US" sz="1800" b="0" dirty="0" err="1">
                <a:solidFill>
                  <a:srgbClr val="800000"/>
                </a:solidFill>
                <a:effectLst/>
                <a:latin typeface="Consolas" panose="020B0609020204030204" pitchFamily="49" charset="0"/>
              </a:rPr>
              <a:t>custom_match</a:t>
            </a:r>
            <a:r>
              <a:rPr lang="en-US" sz="1800" b="0" dirty="0">
                <a:solidFill>
                  <a:srgbClr val="000000"/>
                </a:solidFill>
                <a:effectLst/>
                <a:latin typeface="Consolas" panose="020B0609020204030204" pitchFamily="49" charset="0"/>
              </a:rPr>
              <a:t>:</a:t>
            </a:r>
          </a:p>
          <a:p>
            <a:pPr marL="0" indent="0">
              <a:spcBef>
                <a:spcPts val="0"/>
              </a:spcBef>
              <a:buNone/>
            </a:pPr>
            <a:r>
              <a:rPr lang="en-US" sz="1800" b="0" dirty="0">
                <a:solidFill>
                  <a:srgbClr val="000000"/>
                </a:solidFill>
                <a:effectLst/>
                <a:latin typeface="Consolas" panose="020B0609020204030204" pitchFamily="49" charset="0"/>
              </a:rPr>
              <a:t>  </a:t>
            </a:r>
            <a:r>
              <a:rPr lang="en-US" sz="1800" b="0" dirty="0">
                <a:solidFill>
                  <a:srgbClr val="800000"/>
                </a:solidFill>
                <a:effectLst/>
                <a:latin typeface="Consolas" panose="020B0609020204030204" pitchFamily="49" charset="0"/>
              </a:rPr>
              <a:t>name</a:t>
            </a:r>
            <a:r>
              <a:rPr lang="en-US" sz="1800" b="0" dirty="0">
                <a:solidFill>
                  <a:srgbClr val="000000"/>
                </a:solidFill>
                <a:effectLst/>
                <a:latin typeface="Consolas" panose="020B0609020204030204" pitchFamily="49" charset="0"/>
              </a:rPr>
              <a:t>: </a:t>
            </a:r>
            <a:r>
              <a:rPr lang="en-US" sz="1800" b="0" dirty="0" err="1">
                <a:solidFill>
                  <a:srgbClr val="0000FF"/>
                </a:solidFill>
                <a:effectLst/>
                <a:latin typeface="Consolas" panose="020B0609020204030204" pitchFamily="49" charset="0"/>
              </a:rPr>
              <a:t>hyperscan</a:t>
            </a:r>
            <a:endParaRPr lang="en-US" sz="1800" b="0" dirty="0">
              <a:solidFill>
                <a:srgbClr val="000000"/>
              </a:solidFill>
              <a:effectLst/>
              <a:latin typeface="Consolas" panose="020B0609020204030204" pitchFamily="49" charset="0"/>
            </a:endParaRPr>
          </a:p>
          <a:p>
            <a:pPr marL="0" indent="0">
              <a:spcBef>
                <a:spcPts val="0"/>
              </a:spcBef>
              <a:buNone/>
            </a:pPr>
            <a:r>
              <a:rPr lang="en-US" sz="1800" b="0" dirty="0">
                <a:solidFill>
                  <a:srgbClr val="000000"/>
                </a:solidFill>
                <a:effectLst/>
                <a:latin typeface="Consolas" panose="020B0609020204030204" pitchFamily="49" charset="0"/>
              </a:rPr>
              <a:t>  </a:t>
            </a:r>
            <a:r>
              <a:rPr lang="en-US" sz="1800" b="0" dirty="0" err="1">
                <a:solidFill>
                  <a:srgbClr val="800000"/>
                </a:solidFill>
                <a:effectLst/>
                <a:latin typeface="Consolas" panose="020B0609020204030204" pitchFamily="49" charset="0"/>
              </a:rPr>
              <a:t>typed_config</a:t>
            </a:r>
            <a:r>
              <a:rPr lang="en-US" sz="1800" b="0" dirty="0">
                <a:solidFill>
                  <a:srgbClr val="000000"/>
                </a:solidFill>
                <a:effectLst/>
                <a:latin typeface="Consolas" panose="020B0609020204030204" pitchFamily="49" charset="0"/>
              </a:rPr>
              <a:t>:</a:t>
            </a:r>
          </a:p>
          <a:p>
            <a:pPr marL="0" indent="0">
              <a:spcBef>
                <a:spcPts val="0"/>
              </a:spcBef>
              <a:buNone/>
            </a:pP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Hyperscan</a:t>
            </a:r>
            <a:endParaRPr lang="en-US" sz="1800" b="0" dirty="0">
              <a:solidFill>
                <a:srgbClr val="000000"/>
              </a:solidFill>
              <a:effectLst/>
              <a:latin typeface="Consolas" panose="020B0609020204030204" pitchFamily="49" charset="0"/>
            </a:endParaRPr>
          </a:p>
          <a:p>
            <a:pPr marL="0" indent="0">
              <a:spcBef>
                <a:spcPts val="0"/>
              </a:spcBef>
              <a:buNone/>
            </a:pPr>
            <a:r>
              <a:rPr lang="en-US" sz="1800" b="0" dirty="0">
                <a:solidFill>
                  <a:srgbClr val="000000"/>
                </a:solidFill>
                <a:effectLst/>
                <a:latin typeface="Consolas" panose="020B0609020204030204" pitchFamily="49" charset="0"/>
              </a:rPr>
              <a:t>    </a:t>
            </a:r>
            <a:r>
              <a:rPr lang="en-US" sz="1800" b="0" dirty="0">
                <a:solidFill>
                  <a:srgbClr val="800000"/>
                </a:solidFill>
                <a:effectLst/>
                <a:latin typeface="Consolas" panose="020B0609020204030204" pitchFamily="49" charset="0"/>
              </a:rPr>
              <a:t>regexes</a:t>
            </a:r>
            <a:r>
              <a:rPr lang="en-US" sz="1800" b="0" dirty="0">
                <a:solidFill>
                  <a:srgbClr val="000000"/>
                </a:solidFill>
                <a:effectLst/>
                <a:latin typeface="Consolas" panose="020B0609020204030204" pitchFamily="49" charset="0"/>
              </a:rPr>
              <a:t>:</a:t>
            </a:r>
          </a:p>
          <a:p>
            <a:pPr marL="0" indent="0">
              <a:spcBef>
                <a:spcPts val="0"/>
              </a:spcBef>
              <a:buNone/>
            </a:pPr>
            <a:r>
              <a:rPr lang="en-US" sz="1800" b="0" dirty="0">
                <a:solidFill>
                  <a:srgbClr val="000000"/>
                </a:solidFill>
                <a:effectLst/>
                <a:latin typeface="Consolas" panose="020B0609020204030204" pitchFamily="49" charset="0"/>
              </a:rPr>
              <a:t>    - </a:t>
            </a:r>
            <a:r>
              <a:rPr lang="en-US" sz="1800" b="0" dirty="0">
                <a:solidFill>
                  <a:srgbClr val="800000"/>
                </a:solidFill>
                <a:effectLst/>
                <a:latin typeface="Consolas" panose="020B0609020204030204" pitchFamily="49" charset="0"/>
              </a:rPr>
              <a:t>regex</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safe.*cluster</a:t>
            </a:r>
          </a:p>
          <a:p>
            <a:pPr marL="0" indent="0">
              <a:spcBef>
                <a:spcPts val="0"/>
              </a:spcBef>
              <a:buNone/>
            </a:pPr>
            <a:r>
              <a:rPr lang="en-US" sz="1800" b="0" dirty="0">
                <a:solidFill>
                  <a:srgbClr val="000000"/>
                </a:solidFill>
                <a:effectLst/>
                <a:latin typeface="Consolas" panose="020B0609020204030204" pitchFamily="49" charset="0"/>
              </a:rPr>
              <a:t>      </a:t>
            </a:r>
            <a:r>
              <a:rPr lang="en-US" sz="1800" b="0" dirty="0">
                <a:solidFill>
                  <a:srgbClr val="800000"/>
                </a:solidFill>
                <a:effectLst/>
                <a:latin typeface="Consolas" panose="020B0609020204030204" pitchFamily="49" charset="0"/>
              </a:rPr>
              <a:t>caseless</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true</a:t>
            </a:r>
            <a:endParaRPr lang="en-US" sz="1800" b="0" dirty="0">
              <a:solidFill>
                <a:srgbClr val="000000"/>
              </a:solidFill>
              <a:effectLst/>
              <a:latin typeface="Consolas" panose="020B0609020204030204" pitchFamily="49" charset="0"/>
            </a:endParaRPr>
          </a:p>
          <a:p>
            <a:pPr marL="0" indent="0">
              <a:spcBef>
                <a:spcPts val="0"/>
              </a:spcBef>
              <a:buNone/>
            </a:pPr>
            <a:r>
              <a:rPr lang="en-US" sz="1800" b="0" dirty="0">
                <a:solidFill>
                  <a:srgbClr val="000000"/>
                </a:solidFill>
                <a:effectLst/>
                <a:latin typeface="Consolas" panose="020B0609020204030204" pitchFamily="49" charset="0"/>
              </a:rPr>
              <a:t>      </a:t>
            </a:r>
            <a:r>
              <a:rPr lang="en-US" sz="1800" b="0" dirty="0">
                <a:solidFill>
                  <a:srgbClr val="800000"/>
                </a:solidFill>
                <a:effectLst/>
                <a:latin typeface="Consolas" panose="020B0609020204030204" pitchFamily="49" charset="0"/>
              </a:rPr>
              <a:t>quiet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true</a:t>
            </a:r>
            <a:endParaRPr lang="en-US" sz="1800" b="0" dirty="0">
              <a:solidFill>
                <a:srgbClr val="000000"/>
              </a:solidFill>
              <a:effectLst/>
              <a:latin typeface="Consolas" panose="020B0609020204030204" pitchFamily="49" charset="0"/>
            </a:endParaRPr>
          </a:p>
          <a:p>
            <a:pPr marL="0" indent="0">
              <a:spcBef>
                <a:spcPts val="0"/>
              </a:spcBef>
              <a:buNone/>
            </a:pPr>
            <a:r>
              <a:rPr lang="en-US" sz="1800" b="0" dirty="0">
                <a:solidFill>
                  <a:srgbClr val="000000"/>
                </a:solidFill>
                <a:effectLst/>
                <a:latin typeface="Consolas" panose="020B0609020204030204" pitchFamily="49" charset="0"/>
              </a:rPr>
              <a:t>      </a:t>
            </a:r>
            <a:r>
              <a:rPr lang="en-US" sz="1800" b="0" dirty="0">
                <a:solidFill>
                  <a:srgbClr val="80000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1</a:t>
            </a:r>
            <a:endParaRPr lang="en-US" sz="1800" b="0" dirty="0">
              <a:solidFill>
                <a:srgbClr val="000000"/>
              </a:solidFill>
              <a:effectLst/>
              <a:latin typeface="Consolas" panose="020B0609020204030204" pitchFamily="49" charset="0"/>
            </a:endParaRPr>
          </a:p>
          <a:p>
            <a:pPr marL="0" indent="0">
              <a:spcBef>
                <a:spcPts val="0"/>
              </a:spcBef>
              <a:buNone/>
            </a:pPr>
            <a:r>
              <a:rPr lang="en-US" sz="1800" b="0" dirty="0">
                <a:solidFill>
                  <a:srgbClr val="000000"/>
                </a:solidFill>
                <a:effectLst/>
                <a:latin typeface="Consolas" panose="020B0609020204030204" pitchFamily="49" charset="0"/>
              </a:rPr>
              <a:t>    - </a:t>
            </a:r>
            <a:r>
              <a:rPr lang="en-US" sz="1800" b="0" dirty="0">
                <a:solidFill>
                  <a:srgbClr val="800000"/>
                </a:solidFill>
                <a:effectLst/>
                <a:latin typeface="Consolas" panose="020B0609020204030204" pitchFamily="49" charset="0"/>
              </a:rPr>
              <a:t>regex</a:t>
            </a:r>
            <a:r>
              <a:rPr lang="en-US" sz="1800" b="0" dirty="0">
                <a:solidFill>
                  <a:srgbClr val="000000"/>
                </a:solidFill>
                <a:effectLst/>
                <a:latin typeface="Consolas" panose="020B0609020204030204" pitchFamily="49" charset="0"/>
              </a:rPr>
              <a:t>: </a:t>
            </a:r>
            <a:r>
              <a:rPr lang="en-US" sz="1800" b="0" dirty="0" err="1">
                <a:solidFill>
                  <a:srgbClr val="0000FF"/>
                </a:solidFill>
                <a:effectLst/>
                <a:latin typeface="Consolas" panose="020B0609020204030204" pitchFamily="49" charset="0"/>
              </a:rPr>
              <a:t>bad.+request</a:t>
            </a:r>
            <a:endParaRPr lang="en-US" sz="1800" b="0" dirty="0">
              <a:solidFill>
                <a:srgbClr val="000000"/>
              </a:solidFill>
              <a:effectLst/>
              <a:latin typeface="Consolas" panose="020B0609020204030204" pitchFamily="49" charset="0"/>
            </a:endParaRPr>
          </a:p>
          <a:p>
            <a:pPr marL="0" indent="0">
              <a:spcBef>
                <a:spcPts val="0"/>
              </a:spcBef>
              <a:buNone/>
            </a:pPr>
            <a:r>
              <a:rPr lang="en-US" sz="1800" b="0" dirty="0">
                <a:solidFill>
                  <a:srgbClr val="000000"/>
                </a:solidFill>
                <a:effectLst/>
                <a:latin typeface="Consolas" panose="020B0609020204030204" pitchFamily="49" charset="0"/>
              </a:rPr>
              <a:t>      </a:t>
            </a:r>
            <a:r>
              <a:rPr lang="en-US" sz="1800" b="0" dirty="0">
                <a:solidFill>
                  <a:srgbClr val="800000"/>
                </a:solidFill>
                <a:effectLst/>
                <a:latin typeface="Consolas" panose="020B0609020204030204" pitchFamily="49" charset="0"/>
              </a:rPr>
              <a:t>utf8</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true</a:t>
            </a:r>
          </a:p>
          <a:p>
            <a:pPr marL="0" indent="0">
              <a:spcBef>
                <a:spcPts val="0"/>
              </a:spcBef>
              <a:buNone/>
            </a:pPr>
            <a:r>
              <a:rPr lang="en-US" sz="1800" b="0" dirty="0">
                <a:solidFill>
                  <a:srgbClr val="000000"/>
                </a:solidFill>
                <a:effectLst/>
                <a:latin typeface="Consolas" panose="020B0609020204030204" pitchFamily="49" charset="0"/>
              </a:rPr>
              <a:t>      </a:t>
            </a:r>
            <a:r>
              <a:rPr lang="en-US" sz="1800" b="0" dirty="0">
                <a:solidFill>
                  <a:srgbClr val="800000"/>
                </a:solidFill>
                <a:effectLst/>
                <a:latin typeface="Consolas" panose="020B0609020204030204" pitchFamily="49" charset="0"/>
              </a:rPr>
              <a:t>quiet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true</a:t>
            </a:r>
            <a:endParaRPr lang="en-US" sz="1800" b="0" dirty="0">
              <a:solidFill>
                <a:srgbClr val="000000"/>
              </a:solidFill>
              <a:effectLst/>
              <a:latin typeface="Consolas" panose="020B0609020204030204" pitchFamily="49" charset="0"/>
            </a:endParaRPr>
          </a:p>
          <a:p>
            <a:pPr marL="0" indent="0">
              <a:spcBef>
                <a:spcPts val="0"/>
              </a:spcBef>
              <a:buNone/>
            </a:pPr>
            <a:r>
              <a:rPr lang="en-US" sz="1800" b="0" dirty="0">
                <a:solidFill>
                  <a:srgbClr val="000000"/>
                </a:solidFill>
                <a:effectLst/>
                <a:latin typeface="Consolas" panose="020B0609020204030204" pitchFamily="49" charset="0"/>
              </a:rPr>
              <a:t>      </a:t>
            </a:r>
            <a:r>
              <a:rPr lang="en-US" sz="1800" b="0" dirty="0">
                <a:solidFill>
                  <a:srgbClr val="80000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2</a:t>
            </a:r>
            <a:endParaRPr lang="en-US" sz="1800" b="0" dirty="0">
              <a:solidFill>
                <a:srgbClr val="000000"/>
              </a:solidFill>
              <a:effectLst/>
              <a:latin typeface="Consolas" panose="020B0609020204030204" pitchFamily="49" charset="0"/>
            </a:endParaRPr>
          </a:p>
          <a:p>
            <a:pPr marL="0" indent="0">
              <a:spcBef>
                <a:spcPts val="0"/>
              </a:spcBef>
              <a:buNone/>
            </a:pPr>
            <a:r>
              <a:rPr lang="en-US" sz="1800" b="0" dirty="0">
                <a:solidFill>
                  <a:srgbClr val="000000"/>
                </a:solidFill>
                <a:effectLst/>
                <a:latin typeface="Consolas" panose="020B0609020204030204" pitchFamily="49" charset="0"/>
              </a:rPr>
              <a:t>    - </a:t>
            </a:r>
            <a:r>
              <a:rPr lang="en-US" sz="1800" b="0" dirty="0">
                <a:solidFill>
                  <a:srgbClr val="800000"/>
                </a:solidFill>
                <a:effectLst/>
                <a:latin typeface="Consolas" panose="020B0609020204030204" pitchFamily="49" charset="0"/>
              </a:rPr>
              <a:t>regex</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1 &amp; !2</a:t>
            </a:r>
            <a:endParaRPr lang="en-US" sz="1800" b="0" dirty="0">
              <a:solidFill>
                <a:srgbClr val="000000"/>
              </a:solidFill>
              <a:effectLst/>
              <a:latin typeface="Consolas" panose="020B0609020204030204" pitchFamily="49" charset="0"/>
            </a:endParaRPr>
          </a:p>
          <a:p>
            <a:pPr marL="0" indent="0">
              <a:spcBef>
                <a:spcPts val="0"/>
              </a:spcBef>
              <a:buNone/>
            </a:pPr>
            <a:r>
              <a:rPr lang="en-US" sz="1800" b="0" dirty="0">
                <a:solidFill>
                  <a:srgbClr val="000000"/>
                </a:solidFill>
                <a:effectLst/>
                <a:latin typeface="Consolas" panose="020B0609020204030204" pitchFamily="49" charset="0"/>
              </a:rPr>
              <a:t>      </a:t>
            </a:r>
            <a:r>
              <a:rPr lang="en-US" sz="1800" b="0" dirty="0">
                <a:solidFill>
                  <a:srgbClr val="800000"/>
                </a:solidFill>
                <a:effectLst/>
                <a:latin typeface="Consolas" panose="020B0609020204030204" pitchFamily="49" charset="0"/>
              </a:rPr>
              <a:t>combination</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true</a:t>
            </a:r>
            <a:endParaRPr lang="en-US" sz="1800" b="0" dirty="0">
              <a:solidFill>
                <a:srgbClr val="000000"/>
              </a:solidFill>
              <a:effectLst/>
              <a:latin typeface="Consolas" panose="020B0609020204030204" pitchFamily="49" charset="0"/>
            </a:endParaRPr>
          </a:p>
        </p:txBody>
      </p:sp>
      <p:sp>
        <p:nvSpPr>
          <p:cNvPr id="12" name="Text Placeholder 9">
            <a:extLst>
              <a:ext uri="{FF2B5EF4-FFF2-40B4-BE49-F238E27FC236}">
                <a16:creationId xmlns:a16="http://schemas.microsoft.com/office/drawing/2014/main" id="{9558D718-42A6-4BDB-9458-074E6BD23DC9}"/>
              </a:ext>
            </a:extLst>
          </p:cNvPr>
          <p:cNvSpPr txBox="1">
            <a:spLocks/>
          </p:cNvSpPr>
          <p:nvPr/>
        </p:nvSpPr>
        <p:spPr>
          <a:xfrm>
            <a:off x="4387501" y="1665152"/>
            <a:ext cx="3374136" cy="4381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marL="0" marR="0" indent="0" algn="l" defTabSz="609600" eaLnBrk="1" latinLnBrk="0" hangingPunct="1">
              <a:lnSpc>
                <a:spcPct val="100000"/>
              </a:lnSpc>
              <a:spcBef>
                <a:spcPts val="1200"/>
              </a:spcBef>
              <a:spcAft>
                <a:spcPts val="0"/>
              </a:spcAft>
              <a:buClrTx/>
              <a:buSzTx/>
              <a:buFont typeface="Wingdings" pitchFamily="2" charset="2"/>
              <a:buNone/>
              <a:tabLst/>
              <a:defRPr sz="3200" b="0" i="0" u="none" strike="noStrike" cap="none" spc="0" baseline="0">
                <a:solidFill>
                  <a:schemeClr val="accent1"/>
                </a:solidFill>
                <a:uFillTx/>
                <a:latin typeface="+mn-lt"/>
                <a:ea typeface="Intel Clear Light" panose="020B0404020203020204" pitchFamily="34" charset="0"/>
                <a:cs typeface="Intel Clear Light" panose="020B0404020203020204" pitchFamily="34" charset="0"/>
                <a:sym typeface="Helvetica"/>
              </a:defRPr>
            </a:lvl1pPr>
            <a:lvl2pPr marL="228600" marR="0" indent="0" algn="l" defTabSz="609600" eaLnBrk="1" latinLnBrk="0" hangingPunct="1">
              <a:lnSpc>
                <a:spcPct val="100000"/>
              </a:lnSpc>
              <a:spcBef>
                <a:spcPts val="1200"/>
              </a:spcBef>
              <a:spcAft>
                <a:spcPts val="0"/>
              </a:spcAft>
              <a:buClrTx/>
              <a:buSzTx/>
              <a:buFont typeface="Arial" panose="020B0604020202020204" pitchFamily="34" charset="0"/>
              <a:buNone/>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a:lstStyle>
          <a:p>
            <a:pPr algn="ctr"/>
            <a:r>
              <a:rPr lang="en-US" altLang="zh-CN" sz="2800" dirty="0"/>
              <a:t>Hyperscan (Single)</a:t>
            </a:r>
            <a:endParaRPr lang="en-US" sz="2800" dirty="0"/>
          </a:p>
        </p:txBody>
      </p:sp>
      <p:sp>
        <p:nvSpPr>
          <p:cNvPr id="13" name="Text Placeholder 9">
            <a:extLst>
              <a:ext uri="{FF2B5EF4-FFF2-40B4-BE49-F238E27FC236}">
                <a16:creationId xmlns:a16="http://schemas.microsoft.com/office/drawing/2014/main" id="{0C7283D4-39B2-4BB5-9FB7-71F234D5BE96}"/>
              </a:ext>
            </a:extLst>
          </p:cNvPr>
          <p:cNvSpPr txBox="1">
            <a:spLocks/>
          </p:cNvSpPr>
          <p:nvPr/>
        </p:nvSpPr>
        <p:spPr>
          <a:xfrm>
            <a:off x="8203502" y="1665152"/>
            <a:ext cx="3374136" cy="4381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marL="0" marR="0" indent="0" algn="l" defTabSz="609600" eaLnBrk="1" latinLnBrk="0" hangingPunct="1">
              <a:lnSpc>
                <a:spcPct val="100000"/>
              </a:lnSpc>
              <a:spcBef>
                <a:spcPts val="1200"/>
              </a:spcBef>
              <a:spcAft>
                <a:spcPts val="0"/>
              </a:spcAft>
              <a:buClrTx/>
              <a:buSzTx/>
              <a:buFont typeface="Wingdings" pitchFamily="2" charset="2"/>
              <a:buNone/>
              <a:tabLst/>
              <a:defRPr sz="3200" b="0" i="0" u="none" strike="noStrike" cap="none" spc="0" baseline="0">
                <a:solidFill>
                  <a:schemeClr val="accent1"/>
                </a:solidFill>
                <a:uFillTx/>
                <a:latin typeface="+mn-lt"/>
                <a:ea typeface="Intel Clear Light" panose="020B0404020203020204" pitchFamily="34" charset="0"/>
                <a:cs typeface="Intel Clear Light" panose="020B0404020203020204" pitchFamily="34" charset="0"/>
                <a:sym typeface="Helvetica"/>
              </a:defRPr>
            </a:lvl1pPr>
            <a:lvl2pPr marL="228600" marR="0" indent="0" algn="l" defTabSz="609600" eaLnBrk="1" latinLnBrk="0" hangingPunct="1">
              <a:lnSpc>
                <a:spcPct val="100000"/>
              </a:lnSpc>
              <a:spcBef>
                <a:spcPts val="1200"/>
              </a:spcBef>
              <a:spcAft>
                <a:spcPts val="0"/>
              </a:spcAft>
              <a:buClrTx/>
              <a:buSzTx/>
              <a:buFont typeface="Arial" panose="020B0604020202020204" pitchFamily="34" charset="0"/>
              <a:buNone/>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a:lstStyle>
          <a:p>
            <a:pPr algn="ctr"/>
            <a:r>
              <a:rPr lang="en-US" altLang="zh-CN" sz="2800" dirty="0"/>
              <a:t>Hyperscan (Multiple)</a:t>
            </a:r>
            <a:endParaRPr lang="en-US" sz="2800" dirty="0"/>
          </a:p>
        </p:txBody>
      </p:sp>
      <p:sp>
        <p:nvSpPr>
          <p:cNvPr id="14" name="Rectangle 13">
            <a:extLst>
              <a:ext uri="{FF2B5EF4-FFF2-40B4-BE49-F238E27FC236}">
                <a16:creationId xmlns:a16="http://schemas.microsoft.com/office/drawing/2014/main" id="{ECF8F6E4-C417-4BA6-B6D7-4F4519B638CD}"/>
              </a:ext>
            </a:extLst>
          </p:cNvPr>
          <p:cNvSpPr/>
          <p:nvPr/>
        </p:nvSpPr>
        <p:spPr>
          <a:xfrm>
            <a:off x="8678090" y="5702300"/>
            <a:ext cx="2751909" cy="555931"/>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5" name="Speech Bubble: Rectangle with Corners Rounded 14">
            <a:extLst>
              <a:ext uri="{FF2B5EF4-FFF2-40B4-BE49-F238E27FC236}">
                <a16:creationId xmlns:a16="http://schemas.microsoft.com/office/drawing/2014/main" id="{545E1C22-870A-4BE6-940A-AF8163B6A6DB}"/>
              </a:ext>
            </a:extLst>
          </p:cNvPr>
          <p:cNvSpPr/>
          <p:nvPr/>
        </p:nvSpPr>
        <p:spPr>
          <a:xfrm>
            <a:off x="5918792" y="5616795"/>
            <a:ext cx="2538365" cy="481267"/>
          </a:xfrm>
          <a:prstGeom prst="wedgeRoundRectCallout">
            <a:avLst>
              <a:gd name="adj1" fmla="val 53505"/>
              <a:gd name="adj2" fmla="val 20596"/>
              <a:gd name="adj3" fmla="val 16667"/>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a:spcBef>
                <a:spcPts val="0"/>
              </a:spcBef>
            </a:pPr>
            <a:r>
              <a:rPr lang="en-US" dirty="0">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rPr>
              <a:t>Logical matching</a:t>
            </a:r>
          </a:p>
        </p:txBody>
      </p:sp>
    </p:spTree>
    <p:extLst>
      <p:ext uri="{BB962C8B-B14F-4D97-AF65-F5344CB8AC3E}">
        <p14:creationId xmlns:p14="http://schemas.microsoft.com/office/powerpoint/2010/main" val="315090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D2A4E7-6981-499C-B0E8-23DA93AD3281}"/>
              </a:ext>
            </a:extLst>
          </p:cNvPr>
          <p:cNvSpPr>
            <a:spLocks noGrp="1"/>
          </p:cNvSpPr>
          <p:nvPr>
            <p:ph type="title"/>
          </p:nvPr>
        </p:nvSpPr>
        <p:spPr/>
        <p:txBody>
          <a:bodyPr/>
          <a:lstStyle/>
          <a:p>
            <a:r>
              <a:rPr lang="en-US" altLang="zh-CN" dirty="0"/>
              <a:t>Hyperscan performance </a:t>
            </a:r>
            <a:r>
              <a:rPr lang="en-US" dirty="0"/>
              <a:t>(draft)</a:t>
            </a:r>
          </a:p>
        </p:txBody>
      </p:sp>
      <p:graphicFrame>
        <p:nvGraphicFramePr>
          <p:cNvPr id="6" name="Content Placeholder 5">
            <a:extLst>
              <a:ext uri="{FF2B5EF4-FFF2-40B4-BE49-F238E27FC236}">
                <a16:creationId xmlns:a16="http://schemas.microsoft.com/office/drawing/2014/main" id="{AC35BFC1-3A91-464F-A340-E4DBB71F2FD7}"/>
              </a:ext>
            </a:extLst>
          </p:cNvPr>
          <p:cNvGraphicFramePr>
            <a:graphicFrameLocks/>
          </p:cNvGraphicFramePr>
          <p:nvPr>
            <p:extLst>
              <p:ext uri="{D42A27DB-BD31-4B8C-83A1-F6EECF244321}">
                <p14:modId xmlns:p14="http://schemas.microsoft.com/office/powerpoint/2010/main" val="2135779193"/>
              </p:ext>
            </p:extLst>
          </p:nvPr>
        </p:nvGraphicFramePr>
        <p:xfrm>
          <a:off x="2870755" y="2089447"/>
          <a:ext cx="6450489" cy="3942522"/>
        </p:xfrm>
        <a:graphic>
          <a:graphicData uri="http://schemas.openxmlformats.org/drawingml/2006/chart">
            <c:chart xmlns:c="http://schemas.openxmlformats.org/drawingml/2006/chart" xmlns:r="http://schemas.openxmlformats.org/officeDocument/2006/relationships" r:id="rId3"/>
          </a:graphicData>
        </a:graphic>
      </p:graphicFrame>
      <p:grpSp>
        <p:nvGrpSpPr>
          <p:cNvPr id="10" name="Group 9">
            <a:extLst>
              <a:ext uri="{FF2B5EF4-FFF2-40B4-BE49-F238E27FC236}">
                <a16:creationId xmlns:a16="http://schemas.microsoft.com/office/drawing/2014/main" id="{E4C28FB8-B15E-4FA0-B77C-B8E2F4BE9A59}"/>
              </a:ext>
            </a:extLst>
          </p:cNvPr>
          <p:cNvGrpSpPr/>
          <p:nvPr/>
        </p:nvGrpSpPr>
        <p:grpSpPr>
          <a:xfrm>
            <a:off x="7152700" y="2653895"/>
            <a:ext cx="1394952" cy="632425"/>
            <a:chOff x="7152700" y="2653895"/>
            <a:chExt cx="1394952" cy="632425"/>
          </a:xfrm>
        </p:grpSpPr>
        <p:sp>
          <p:nvSpPr>
            <p:cNvPr id="8" name="Arrow: Down 7">
              <a:extLst>
                <a:ext uri="{FF2B5EF4-FFF2-40B4-BE49-F238E27FC236}">
                  <a16:creationId xmlns:a16="http://schemas.microsoft.com/office/drawing/2014/main" id="{2C2AE0A8-7718-422B-8C56-19584DEE6D61}"/>
                </a:ext>
              </a:extLst>
            </p:cNvPr>
            <p:cNvSpPr/>
            <p:nvPr/>
          </p:nvSpPr>
          <p:spPr>
            <a:xfrm>
              <a:off x="7152700" y="2653895"/>
              <a:ext cx="310100" cy="632425"/>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TextBox 8">
              <a:extLst>
                <a:ext uri="{FF2B5EF4-FFF2-40B4-BE49-F238E27FC236}">
                  <a16:creationId xmlns:a16="http://schemas.microsoft.com/office/drawing/2014/main" id="{0A8F3297-3512-4994-B926-CFC00CEB9391}"/>
                </a:ext>
              </a:extLst>
            </p:cNvPr>
            <p:cNvSpPr txBox="1"/>
            <p:nvPr/>
          </p:nvSpPr>
          <p:spPr>
            <a:xfrm>
              <a:off x="7609398" y="2785441"/>
              <a:ext cx="93825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dirty="0">
                  <a:solidFill>
                    <a:schemeClr val="tx2"/>
                  </a:solidFill>
                </a:rPr>
                <a:t>-44</a:t>
              </a:r>
              <a:r>
                <a:rPr kumimoji="0" lang="en-US" b="0" i="0" u="none" strike="noStrike" cap="none" spc="0" normalizeH="0" baseline="0" dirty="0">
                  <a:ln>
                    <a:noFill/>
                  </a:ln>
                  <a:solidFill>
                    <a:schemeClr val="tx2"/>
                  </a:solidFill>
                  <a:effectLst/>
                  <a:uFillTx/>
                  <a:latin typeface="+mn-lt"/>
                  <a:ea typeface="+mn-ea"/>
                  <a:cs typeface="+mn-cs"/>
                  <a:sym typeface="Helvetica Neue"/>
                </a:rPr>
                <a:t>%</a:t>
              </a:r>
            </a:p>
          </p:txBody>
        </p:sp>
      </p:grpSp>
      <p:sp>
        <p:nvSpPr>
          <p:cNvPr id="11" name="TextBox 10">
            <a:extLst>
              <a:ext uri="{FF2B5EF4-FFF2-40B4-BE49-F238E27FC236}">
                <a16:creationId xmlns:a16="http://schemas.microsoft.com/office/drawing/2014/main" id="{AD0F863E-3D25-4E35-A53D-66299572CFE5}"/>
              </a:ext>
            </a:extLst>
          </p:cNvPr>
          <p:cNvSpPr txBox="1"/>
          <p:nvPr/>
        </p:nvSpPr>
        <p:spPr>
          <a:xfrm>
            <a:off x="571369" y="6029504"/>
            <a:ext cx="9434022"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defTabSz="2438338" rtl="0" fontAlgn="auto" latinLnBrk="0" hangingPunct="0">
              <a:lnSpc>
                <a:spcPct val="100000"/>
              </a:lnSpc>
              <a:spcBef>
                <a:spcPts val="0"/>
              </a:spcBef>
              <a:spcAft>
                <a:spcPts val="0"/>
              </a:spcAft>
              <a:buClrTx/>
              <a:buSzTx/>
              <a:buFontTx/>
              <a:buNone/>
              <a:tabLst/>
            </a:pPr>
            <a:r>
              <a:rPr lang="en-US" sz="1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Run with </a:t>
            </a:r>
            <a:r>
              <a:rPr lang="en-US" sz="1400" dirty="0" err="1">
                <a:solidFill>
                  <a:schemeClr val="bg2"/>
                </a:solidFill>
                <a:latin typeface="Consolas" panose="020B0609020204030204" pitchFamily="49" charset="0"/>
                <a:ea typeface="Intel Clear Light" panose="020B0404020203020204" pitchFamily="34" charset="0"/>
                <a:cs typeface="Courier New" panose="02070309020205020404" pitchFamily="49" charset="0"/>
              </a:rPr>
              <a:t>bazel</a:t>
            </a:r>
            <a:r>
              <a:rPr lang="en-US" sz="1400" dirty="0">
                <a:solidFill>
                  <a:schemeClr val="bg2"/>
                </a:solidFill>
                <a:latin typeface="Consolas" panose="020B0609020204030204" pitchFamily="49" charset="0"/>
                <a:ea typeface="Intel Clear Light" panose="020B0404020203020204" pitchFamily="34" charset="0"/>
                <a:cs typeface="Courier New" panose="02070309020205020404" pitchFamily="49" charset="0"/>
              </a:rPr>
              <a:t> run -c opt //</a:t>
            </a:r>
            <a:r>
              <a:rPr lang="en-US" sz="1400" dirty="0" err="1">
                <a:solidFill>
                  <a:schemeClr val="bg2"/>
                </a:solidFill>
                <a:latin typeface="Consolas" panose="020B0609020204030204" pitchFamily="49" charset="0"/>
                <a:ea typeface="Intel Clear Light" panose="020B0404020203020204" pitchFamily="34" charset="0"/>
                <a:cs typeface="Courier New" panose="02070309020205020404" pitchFamily="49" charset="0"/>
              </a:rPr>
              <a:t>contrib</a:t>
            </a:r>
            <a:r>
              <a:rPr lang="en-US" sz="1400" dirty="0">
                <a:solidFill>
                  <a:schemeClr val="bg2"/>
                </a:solidFill>
                <a:latin typeface="Consolas" panose="020B0609020204030204" pitchFamily="49" charset="0"/>
                <a:ea typeface="Intel Clear Light" panose="020B0404020203020204" pitchFamily="34" charset="0"/>
                <a:cs typeface="Courier New" panose="02070309020205020404" pitchFamily="49" charset="0"/>
              </a:rPr>
              <a:t>/</a:t>
            </a:r>
            <a:r>
              <a:rPr lang="en-US" sz="1400" dirty="0" err="1">
                <a:solidFill>
                  <a:schemeClr val="bg2"/>
                </a:solidFill>
                <a:latin typeface="Consolas" panose="020B0609020204030204" pitchFamily="49" charset="0"/>
                <a:ea typeface="Intel Clear Light" panose="020B0404020203020204" pitchFamily="34" charset="0"/>
                <a:cs typeface="Courier New" panose="02070309020205020404" pitchFamily="49" charset="0"/>
              </a:rPr>
              <a:t>hyperscan</a:t>
            </a:r>
            <a:r>
              <a:rPr lang="en-US" sz="1400" dirty="0">
                <a:solidFill>
                  <a:schemeClr val="bg2"/>
                </a:solidFill>
                <a:latin typeface="Consolas" panose="020B0609020204030204" pitchFamily="49" charset="0"/>
                <a:ea typeface="Intel Clear Light" panose="020B0404020203020204" pitchFamily="34" charset="0"/>
                <a:cs typeface="Courier New" panose="02070309020205020404" pitchFamily="49" charset="0"/>
              </a:rPr>
              <a:t>/matching/</a:t>
            </a:r>
            <a:r>
              <a:rPr lang="en-US" sz="1400" dirty="0" err="1">
                <a:solidFill>
                  <a:schemeClr val="bg2"/>
                </a:solidFill>
                <a:latin typeface="Consolas" panose="020B0609020204030204" pitchFamily="49" charset="0"/>
                <a:ea typeface="Intel Clear Light" panose="020B0404020203020204" pitchFamily="34" charset="0"/>
                <a:cs typeface="Courier New" panose="02070309020205020404" pitchFamily="49" charset="0"/>
              </a:rPr>
              <a:t>input_matchers</a:t>
            </a:r>
            <a:r>
              <a:rPr lang="en-US" sz="1400" dirty="0">
                <a:solidFill>
                  <a:schemeClr val="bg2"/>
                </a:solidFill>
                <a:latin typeface="Consolas" panose="020B0609020204030204" pitchFamily="49" charset="0"/>
                <a:ea typeface="Intel Clear Light" panose="020B0404020203020204" pitchFamily="34" charset="0"/>
                <a:cs typeface="Courier New" panose="02070309020205020404" pitchFamily="49" charset="0"/>
              </a:rPr>
              <a:t>/</a:t>
            </a:r>
            <a:r>
              <a:rPr lang="en-US" sz="1400" dirty="0" err="1">
                <a:solidFill>
                  <a:schemeClr val="bg2"/>
                </a:solidFill>
                <a:latin typeface="Consolas" panose="020B0609020204030204" pitchFamily="49" charset="0"/>
                <a:ea typeface="Intel Clear Light" panose="020B0404020203020204" pitchFamily="34" charset="0"/>
                <a:cs typeface="Courier New" panose="02070309020205020404" pitchFamily="49" charset="0"/>
              </a:rPr>
              <a:t>test:hyperscan_speed_test</a:t>
            </a:r>
            <a:endParaRPr lang="en-US" sz="1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spTree>
    <p:extLst>
      <p:ext uri="{BB962C8B-B14F-4D97-AF65-F5344CB8AC3E}">
        <p14:creationId xmlns:p14="http://schemas.microsoft.com/office/powerpoint/2010/main" val="127184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5" descr="User outline">
            <a:extLst>
              <a:ext uri="{FF2B5EF4-FFF2-40B4-BE49-F238E27FC236}">
                <a16:creationId xmlns:a16="http://schemas.microsoft.com/office/drawing/2014/main" id="{08E43DB2-9631-4555-9D9D-7DAC9A3A31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659" y="3118967"/>
            <a:ext cx="914400" cy="914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sp>
        <p:nvSpPr>
          <p:cNvPr id="2" name="Title 1">
            <a:extLst>
              <a:ext uri="{FF2B5EF4-FFF2-40B4-BE49-F238E27FC236}">
                <a16:creationId xmlns:a16="http://schemas.microsoft.com/office/drawing/2014/main" id="{2E699182-4715-4294-863E-3E07E939639C}"/>
              </a:ext>
            </a:extLst>
          </p:cNvPr>
          <p:cNvSpPr>
            <a:spLocks noGrp="1"/>
          </p:cNvSpPr>
          <p:nvPr>
            <p:ph type="title"/>
          </p:nvPr>
        </p:nvSpPr>
        <p:spPr/>
        <p:txBody>
          <a:bodyPr/>
          <a:lstStyle/>
          <a:p>
            <a:r>
              <a:rPr lang="en-US" dirty="0"/>
              <a:t>Evaluation</a:t>
            </a:r>
          </a:p>
        </p:txBody>
      </p:sp>
      <p:sp>
        <p:nvSpPr>
          <p:cNvPr id="4" name="Content Placeholder 3">
            <a:extLst>
              <a:ext uri="{FF2B5EF4-FFF2-40B4-BE49-F238E27FC236}">
                <a16:creationId xmlns:a16="http://schemas.microsoft.com/office/drawing/2014/main" id="{FDD4E998-9A48-4F46-9218-8105AAE8F217}"/>
              </a:ext>
            </a:extLst>
          </p:cNvPr>
          <p:cNvSpPr>
            <a:spLocks noGrp="1"/>
          </p:cNvSpPr>
          <p:nvPr>
            <p:ph sz="quarter" idx="28"/>
          </p:nvPr>
        </p:nvSpPr>
        <p:spPr/>
        <p:txBody>
          <a:bodyPr>
            <a:normAutofit/>
          </a:bodyPr>
          <a:lstStyle/>
          <a:p>
            <a:r>
              <a:rPr lang="en-US" altLang="zh-CN" dirty="0"/>
              <a:t>Evaluation points</a:t>
            </a:r>
          </a:p>
          <a:p>
            <a:pPr lvl="1"/>
            <a:r>
              <a:rPr lang="en-US" altLang="zh-CN" dirty="0"/>
              <a:t>Performance of regex routing  between the default regex engine (RE2) and Hyperscan</a:t>
            </a:r>
          </a:p>
          <a:p>
            <a:pPr lvl="1"/>
            <a:r>
              <a:rPr lang="en-US" dirty="0"/>
              <a:t>Client/Server benchmark</a:t>
            </a:r>
            <a:r>
              <a:rPr lang="en-US" altLang="zh-CN" dirty="0"/>
              <a:t>ing for application-level latency performance improvement</a:t>
            </a:r>
          </a:p>
          <a:p>
            <a:r>
              <a:rPr lang="en-US" dirty="0"/>
              <a:t>Environment setup</a:t>
            </a:r>
          </a:p>
          <a:p>
            <a:pPr lvl="1"/>
            <a:r>
              <a:rPr lang="en-US" dirty="0"/>
              <a:t>ICX</a:t>
            </a:r>
          </a:p>
        </p:txBody>
      </p:sp>
      <p:pic>
        <p:nvPicPr>
          <p:cNvPr id="8" name="Graphic 7" descr="Server outline">
            <a:extLst>
              <a:ext uri="{FF2B5EF4-FFF2-40B4-BE49-F238E27FC236}">
                <a16:creationId xmlns:a16="http://schemas.microsoft.com/office/drawing/2014/main" id="{9A5D131B-5D29-4AF2-A675-E2103772D4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9635" y="3118967"/>
            <a:ext cx="914400" cy="914400"/>
          </a:xfrm>
          <a:prstGeom prst="rect">
            <a:avLst/>
          </a:prstGeom>
        </p:spPr>
      </p:pic>
      <p:pic>
        <p:nvPicPr>
          <p:cNvPr id="10" name="Graphic 9" descr="Cloud outline">
            <a:extLst>
              <a:ext uri="{FF2B5EF4-FFF2-40B4-BE49-F238E27FC236}">
                <a16:creationId xmlns:a16="http://schemas.microsoft.com/office/drawing/2014/main" id="{4919BCEB-DF76-45E7-9CBE-002B3276A33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48611" y="3118967"/>
            <a:ext cx="914400" cy="914400"/>
          </a:xfrm>
          <a:prstGeom prst="rect">
            <a:avLst/>
          </a:prstGeom>
        </p:spPr>
      </p:pic>
      <p:sp>
        <p:nvSpPr>
          <p:cNvPr id="14" name="TextBox 13">
            <a:extLst>
              <a:ext uri="{FF2B5EF4-FFF2-40B4-BE49-F238E27FC236}">
                <a16:creationId xmlns:a16="http://schemas.microsoft.com/office/drawing/2014/main" id="{2E9B05E8-2D70-4014-B2FC-67A460EEADA0}"/>
              </a:ext>
            </a:extLst>
          </p:cNvPr>
          <p:cNvSpPr txBox="1"/>
          <p:nvPr/>
        </p:nvSpPr>
        <p:spPr>
          <a:xfrm>
            <a:off x="654542" y="4043327"/>
            <a:ext cx="142663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altLang="zh-CN" sz="2000" dirty="0" err="1">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fortio</a:t>
            </a:r>
            <a:r>
              <a:rPr lang="en-US" altLang="zh-CN"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 1.18.2 </a:t>
            </a:r>
            <a:endParaRPr lang="en-US"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endParaRPr>
          </a:p>
        </p:txBody>
      </p:sp>
      <p:sp>
        <p:nvSpPr>
          <p:cNvPr id="15" name="TextBox 14">
            <a:extLst>
              <a:ext uri="{FF2B5EF4-FFF2-40B4-BE49-F238E27FC236}">
                <a16:creationId xmlns:a16="http://schemas.microsoft.com/office/drawing/2014/main" id="{675556AF-DC56-4FEC-9FD7-BB12EC980F3D}"/>
              </a:ext>
            </a:extLst>
          </p:cNvPr>
          <p:cNvSpPr txBox="1"/>
          <p:nvPr/>
        </p:nvSpPr>
        <p:spPr>
          <a:xfrm>
            <a:off x="2729635" y="4041838"/>
            <a:ext cx="9144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altLang="zh-CN"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Envoy</a:t>
            </a:r>
            <a:endParaRPr lang="en-US"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endParaRPr>
          </a:p>
        </p:txBody>
      </p:sp>
      <p:sp>
        <p:nvSpPr>
          <p:cNvPr id="16" name="TextBox 15">
            <a:extLst>
              <a:ext uri="{FF2B5EF4-FFF2-40B4-BE49-F238E27FC236}">
                <a16:creationId xmlns:a16="http://schemas.microsoft.com/office/drawing/2014/main" id="{BA0ED2CA-42E2-45AB-989F-B41D705BCAEB}"/>
              </a:ext>
            </a:extLst>
          </p:cNvPr>
          <p:cNvSpPr txBox="1"/>
          <p:nvPr/>
        </p:nvSpPr>
        <p:spPr>
          <a:xfrm>
            <a:off x="4236708" y="4047726"/>
            <a:ext cx="153820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altLang="zh-CN"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Nginx 1.18.0</a:t>
            </a:r>
            <a:endParaRPr lang="en-US"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endParaRPr>
          </a:p>
        </p:txBody>
      </p:sp>
      <p:pic>
        <p:nvPicPr>
          <p:cNvPr id="18" name="Graphic 17" descr="Arrow Right outline">
            <a:extLst>
              <a:ext uri="{FF2B5EF4-FFF2-40B4-BE49-F238E27FC236}">
                <a16:creationId xmlns:a16="http://schemas.microsoft.com/office/drawing/2014/main" id="{EFF048E4-74E4-46C9-B3F7-4CBBF65F594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25059" y="3133326"/>
            <a:ext cx="914400" cy="914400"/>
          </a:xfrm>
          <a:prstGeom prst="rect">
            <a:avLst/>
          </a:prstGeom>
        </p:spPr>
      </p:pic>
      <p:pic>
        <p:nvPicPr>
          <p:cNvPr id="19" name="Graphic 18" descr="Arrow Right outline">
            <a:extLst>
              <a:ext uri="{FF2B5EF4-FFF2-40B4-BE49-F238E27FC236}">
                <a16:creationId xmlns:a16="http://schemas.microsoft.com/office/drawing/2014/main" id="{48925E02-9A85-4138-97BE-FDED4F6100D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39123" y="3118967"/>
            <a:ext cx="914400" cy="914400"/>
          </a:xfrm>
          <a:prstGeom prst="rect">
            <a:avLst/>
          </a:prstGeom>
        </p:spPr>
      </p:pic>
      <p:sp>
        <p:nvSpPr>
          <p:cNvPr id="25" name="TextBox 24">
            <a:extLst>
              <a:ext uri="{FF2B5EF4-FFF2-40B4-BE49-F238E27FC236}">
                <a16:creationId xmlns:a16="http://schemas.microsoft.com/office/drawing/2014/main" id="{AE12000A-4727-4B50-A87E-5BFF65B095AB}"/>
              </a:ext>
            </a:extLst>
          </p:cNvPr>
          <p:cNvSpPr txBox="1"/>
          <p:nvPr/>
        </p:nvSpPr>
        <p:spPr>
          <a:xfrm>
            <a:off x="571370" y="5817514"/>
            <a:ext cx="5203544"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defTabSz="2438338" rtl="0" fontAlgn="auto" latinLnBrk="0" hangingPunct="0">
              <a:lnSpc>
                <a:spcPct val="100000"/>
              </a:lnSpc>
              <a:spcBef>
                <a:spcPts val="0"/>
              </a:spcBef>
              <a:spcAft>
                <a:spcPts val="0"/>
              </a:spcAft>
              <a:buClrTx/>
              <a:buSzTx/>
              <a:buFontTx/>
              <a:buNone/>
              <a:tabLst/>
            </a:pPr>
            <a:r>
              <a:rPr lang="en-US" sz="1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Build Envoy with </a:t>
            </a:r>
            <a:r>
              <a:rPr lang="en-US" sz="1400" dirty="0" err="1">
                <a:solidFill>
                  <a:schemeClr val="bg2"/>
                </a:solidFill>
                <a:latin typeface="Consolas" panose="020B0609020204030204" pitchFamily="49" charset="0"/>
                <a:ea typeface="Intel Clear Light" panose="020B0404020203020204" pitchFamily="34" charset="0"/>
                <a:cs typeface="Courier New" panose="02070309020205020404" pitchFamily="49" charset="0"/>
              </a:rPr>
              <a:t>bazel</a:t>
            </a:r>
            <a:r>
              <a:rPr lang="en-US" sz="1400" dirty="0">
                <a:solidFill>
                  <a:schemeClr val="bg2"/>
                </a:solidFill>
                <a:latin typeface="Consolas" panose="020B0609020204030204" pitchFamily="49" charset="0"/>
                <a:ea typeface="Intel Clear Light" panose="020B0404020203020204" pitchFamily="34" charset="0"/>
                <a:cs typeface="Courier New" panose="02070309020205020404" pitchFamily="49" charset="0"/>
              </a:rPr>
              <a:t> build //contrib/exe/envoy-static</a:t>
            </a:r>
          </a:p>
          <a:p>
            <a:pPr marL="0" marR="0" indent="0" defTabSz="2438338" rtl="0" fontAlgn="auto" latinLnBrk="0" hangingPunct="0">
              <a:lnSpc>
                <a:spcPct val="100000"/>
              </a:lnSpc>
              <a:spcBef>
                <a:spcPts val="0"/>
              </a:spcBef>
              <a:spcAft>
                <a:spcPts val="0"/>
              </a:spcAft>
              <a:buClrTx/>
              <a:buSzTx/>
              <a:buFontTx/>
              <a:buNone/>
              <a:tabLst/>
            </a:pPr>
            <a:r>
              <a:rPr lang="en-US" sz="1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Also available in </a:t>
            </a:r>
            <a:r>
              <a:rPr lang="en-US" sz="1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hlinkClick r:id="rId11"/>
              </a:rPr>
              <a:t>the official Envoy contrib Docker image</a:t>
            </a:r>
            <a:endParaRPr lang="en-US" sz="1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spTree>
    <p:extLst>
      <p:ext uri="{BB962C8B-B14F-4D97-AF65-F5344CB8AC3E}">
        <p14:creationId xmlns:p14="http://schemas.microsoft.com/office/powerpoint/2010/main" val="33230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E481B9-6653-45AC-B871-C2A6E91854B0}"/>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32679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412F1-D918-4134-B65F-4100A7D838F0}"/>
              </a:ext>
            </a:extLst>
          </p:cNvPr>
          <p:cNvSpPr>
            <a:spLocks noGrp="1"/>
          </p:cNvSpPr>
          <p:nvPr>
            <p:ph type="title"/>
          </p:nvPr>
        </p:nvSpPr>
        <p:spPr/>
        <p:txBody>
          <a:bodyPr/>
          <a:lstStyle/>
          <a:p>
            <a:r>
              <a:rPr lang="en-US" dirty="0"/>
              <a:t>ICX client/server performance (draft)</a:t>
            </a:r>
          </a:p>
        </p:txBody>
      </p:sp>
      <p:graphicFrame>
        <p:nvGraphicFramePr>
          <p:cNvPr id="5" name="Chart 4">
            <a:extLst>
              <a:ext uri="{FF2B5EF4-FFF2-40B4-BE49-F238E27FC236}">
                <a16:creationId xmlns:a16="http://schemas.microsoft.com/office/drawing/2014/main" id="{181506F8-B3F2-4D75-A6DE-C283C45C8BDF}"/>
              </a:ext>
            </a:extLst>
          </p:cNvPr>
          <p:cNvGraphicFramePr/>
          <p:nvPr>
            <p:extLst>
              <p:ext uri="{D42A27DB-BD31-4B8C-83A1-F6EECF244321}">
                <p14:modId xmlns:p14="http://schemas.microsoft.com/office/powerpoint/2010/main" val="508589403"/>
              </p:ext>
            </p:extLst>
          </p:nvPr>
        </p:nvGraphicFramePr>
        <p:xfrm>
          <a:off x="2032000" y="2089447"/>
          <a:ext cx="8128000" cy="3942522"/>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BD6D83E9-98CD-4857-9947-9C40A75ECB28}"/>
              </a:ext>
            </a:extLst>
          </p:cNvPr>
          <p:cNvSpPr txBox="1"/>
          <p:nvPr/>
        </p:nvSpPr>
        <p:spPr>
          <a:xfrm>
            <a:off x="9630634" y="5423608"/>
            <a:ext cx="835910"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Rules</a:t>
            </a:r>
          </a:p>
        </p:txBody>
      </p:sp>
      <p:sp>
        <p:nvSpPr>
          <p:cNvPr id="9" name="TextBox 8">
            <a:extLst>
              <a:ext uri="{FF2B5EF4-FFF2-40B4-BE49-F238E27FC236}">
                <a16:creationId xmlns:a16="http://schemas.microsoft.com/office/drawing/2014/main" id="{C04FF28D-50F5-4BEC-8173-2A5ADB315E9E}"/>
              </a:ext>
            </a:extLst>
          </p:cNvPr>
          <p:cNvSpPr txBox="1"/>
          <p:nvPr/>
        </p:nvSpPr>
        <p:spPr>
          <a:xfrm>
            <a:off x="1435702" y="1865537"/>
            <a:ext cx="926827"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Latency (</a:t>
            </a:r>
            <a:r>
              <a:rPr kumimoji="0" lang="en-US" sz="1200" b="0" i="0" u="none" strike="noStrike" cap="none" spc="0" normalizeH="0" baseline="0" dirty="0" err="1">
                <a:ln>
                  <a:noFill/>
                </a:ln>
                <a:solidFill>
                  <a:schemeClr val="tx1">
                    <a:lumMod val="65000"/>
                    <a:lumOff val="35000"/>
                  </a:schemeClr>
                </a:solidFill>
                <a:effectLst/>
                <a:uFillTx/>
                <a:latin typeface="+mn-lt"/>
                <a:ea typeface="+mn-ea"/>
                <a:cs typeface="+mn-cs"/>
                <a:sym typeface="Helvetica Neue"/>
              </a:rPr>
              <a:t>ms</a:t>
            </a: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a:t>
            </a:r>
          </a:p>
        </p:txBody>
      </p:sp>
      <p:grpSp>
        <p:nvGrpSpPr>
          <p:cNvPr id="16" name="Group 15">
            <a:extLst>
              <a:ext uri="{FF2B5EF4-FFF2-40B4-BE49-F238E27FC236}">
                <a16:creationId xmlns:a16="http://schemas.microsoft.com/office/drawing/2014/main" id="{F658A127-68E3-4834-B117-F82F86501E82}"/>
              </a:ext>
            </a:extLst>
          </p:cNvPr>
          <p:cNvGrpSpPr/>
          <p:nvPr/>
        </p:nvGrpSpPr>
        <p:grpSpPr>
          <a:xfrm>
            <a:off x="3095494" y="3896369"/>
            <a:ext cx="1507026" cy="632425"/>
            <a:chOff x="3228926" y="3896369"/>
            <a:chExt cx="1507026" cy="632425"/>
          </a:xfrm>
        </p:grpSpPr>
        <p:sp>
          <p:nvSpPr>
            <p:cNvPr id="11" name="Arrow: Down 10">
              <a:extLst>
                <a:ext uri="{FF2B5EF4-FFF2-40B4-BE49-F238E27FC236}">
                  <a16:creationId xmlns:a16="http://schemas.microsoft.com/office/drawing/2014/main" id="{E47EA941-AF6A-40BC-A15B-000B26A576F6}"/>
                </a:ext>
              </a:extLst>
            </p:cNvPr>
            <p:cNvSpPr/>
            <p:nvPr/>
          </p:nvSpPr>
          <p:spPr>
            <a:xfrm>
              <a:off x="3228926" y="3896369"/>
              <a:ext cx="310100" cy="632425"/>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TextBox 11">
              <a:extLst>
                <a:ext uri="{FF2B5EF4-FFF2-40B4-BE49-F238E27FC236}">
                  <a16:creationId xmlns:a16="http://schemas.microsoft.com/office/drawing/2014/main" id="{9E9221CB-7452-41AD-AE62-8C3E55B3AF1C}"/>
                </a:ext>
              </a:extLst>
            </p:cNvPr>
            <p:cNvSpPr txBox="1"/>
            <p:nvPr/>
          </p:nvSpPr>
          <p:spPr>
            <a:xfrm>
              <a:off x="3512072" y="4089470"/>
              <a:ext cx="122388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600" dirty="0">
                  <a:solidFill>
                    <a:schemeClr val="tx2"/>
                  </a:solidFill>
                </a:rPr>
                <a:t>-5</a:t>
              </a:r>
              <a:r>
                <a:rPr kumimoji="0" lang="en-US" sz="1600" b="0" i="0" u="none" strike="noStrike" cap="none" spc="0" normalizeH="0" baseline="0" dirty="0">
                  <a:ln>
                    <a:noFill/>
                  </a:ln>
                  <a:solidFill>
                    <a:schemeClr val="tx2"/>
                  </a:solidFill>
                  <a:effectLst/>
                  <a:uFillTx/>
                  <a:latin typeface="+mn-lt"/>
                  <a:ea typeface="+mn-ea"/>
                  <a:cs typeface="+mn-cs"/>
                  <a:sym typeface="Helvetica Neue"/>
                </a:rPr>
                <a:t>% Avg</a:t>
              </a:r>
            </a:p>
          </p:txBody>
        </p:sp>
      </p:grpSp>
      <p:grpSp>
        <p:nvGrpSpPr>
          <p:cNvPr id="17" name="Group 16">
            <a:extLst>
              <a:ext uri="{FF2B5EF4-FFF2-40B4-BE49-F238E27FC236}">
                <a16:creationId xmlns:a16="http://schemas.microsoft.com/office/drawing/2014/main" id="{B948FFB6-86D3-47A8-A715-7576299BE2B7}"/>
              </a:ext>
            </a:extLst>
          </p:cNvPr>
          <p:cNvGrpSpPr/>
          <p:nvPr/>
        </p:nvGrpSpPr>
        <p:grpSpPr>
          <a:xfrm>
            <a:off x="5516235" y="3383278"/>
            <a:ext cx="1507026" cy="632425"/>
            <a:chOff x="3228926" y="3896369"/>
            <a:chExt cx="1507026" cy="632425"/>
          </a:xfrm>
        </p:grpSpPr>
        <p:sp>
          <p:nvSpPr>
            <p:cNvPr id="18" name="Arrow: Down 17">
              <a:extLst>
                <a:ext uri="{FF2B5EF4-FFF2-40B4-BE49-F238E27FC236}">
                  <a16:creationId xmlns:a16="http://schemas.microsoft.com/office/drawing/2014/main" id="{B1749066-CEF1-4F96-B20C-4704ED3AF5E5}"/>
                </a:ext>
              </a:extLst>
            </p:cNvPr>
            <p:cNvSpPr/>
            <p:nvPr/>
          </p:nvSpPr>
          <p:spPr>
            <a:xfrm>
              <a:off x="3228926" y="3896369"/>
              <a:ext cx="310100" cy="632425"/>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9" name="TextBox 18">
              <a:extLst>
                <a:ext uri="{FF2B5EF4-FFF2-40B4-BE49-F238E27FC236}">
                  <a16:creationId xmlns:a16="http://schemas.microsoft.com/office/drawing/2014/main" id="{979AA01A-5769-4FF5-8192-A39EBCB5804E}"/>
                </a:ext>
              </a:extLst>
            </p:cNvPr>
            <p:cNvSpPr txBox="1"/>
            <p:nvPr/>
          </p:nvSpPr>
          <p:spPr>
            <a:xfrm>
              <a:off x="3512072" y="3966359"/>
              <a:ext cx="1223880" cy="4924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600" dirty="0">
                  <a:solidFill>
                    <a:schemeClr val="tx2"/>
                  </a:solidFill>
                </a:rPr>
                <a:t>-15</a:t>
              </a:r>
              <a:r>
                <a:rPr kumimoji="0" lang="en-US" sz="1600" b="0" i="0" u="none" strike="noStrike" cap="none" spc="0" normalizeH="0" baseline="0" dirty="0">
                  <a:ln>
                    <a:noFill/>
                  </a:ln>
                  <a:solidFill>
                    <a:schemeClr val="tx2"/>
                  </a:solidFill>
                  <a:effectLst/>
                  <a:uFillTx/>
                  <a:latin typeface="+mn-lt"/>
                  <a:ea typeface="+mn-ea"/>
                  <a:cs typeface="+mn-cs"/>
                  <a:sym typeface="Helvetica Neue"/>
                </a:rPr>
                <a:t>% Avg</a:t>
              </a:r>
            </a:p>
            <a:p>
              <a:pPr marL="0" marR="0" indent="0" algn="ctr"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2"/>
                  </a:solidFill>
                  <a:effectLst/>
                  <a:uFillTx/>
                  <a:latin typeface="+mn-lt"/>
                  <a:ea typeface="+mn-ea"/>
                  <a:cs typeface="+mn-cs"/>
                  <a:sym typeface="Helvetica Neue"/>
                </a:rPr>
                <a:t>-21% p99</a:t>
              </a:r>
            </a:p>
          </p:txBody>
        </p:sp>
      </p:grpSp>
      <p:grpSp>
        <p:nvGrpSpPr>
          <p:cNvPr id="20" name="Group 19">
            <a:extLst>
              <a:ext uri="{FF2B5EF4-FFF2-40B4-BE49-F238E27FC236}">
                <a16:creationId xmlns:a16="http://schemas.microsoft.com/office/drawing/2014/main" id="{0295FD3C-32AC-4BD9-AB3C-DDA34609D709}"/>
              </a:ext>
            </a:extLst>
          </p:cNvPr>
          <p:cNvGrpSpPr/>
          <p:nvPr/>
        </p:nvGrpSpPr>
        <p:grpSpPr>
          <a:xfrm>
            <a:off x="8052733" y="1733990"/>
            <a:ext cx="1507026" cy="632425"/>
            <a:chOff x="3228926" y="3896369"/>
            <a:chExt cx="1507026" cy="632425"/>
          </a:xfrm>
        </p:grpSpPr>
        <p:sp>
          <p:nvSpPr>
            <p:cNvPr id="21" name="Arrow: Down 20">
              <a:extLst>
                <a:ext uri="{FF2B5EF4-FFF2-40B4-BE49-F238E27FC236}">
                  <a16:creationId xmlns:a16="http://schemas.microsoft.com/office/drawing/2014/main" id="{61D6E133-2497-42FB-A869-9517B276E77F}"/>
                </a:ext>
              </a:extLst>
            </p:cNvPr>
            <p:cNvSpPr/>
            <p:nvPr/>
          </p:nvSpPr>
          <p:spPr>
            <a:xfrm>
              <a:off x="3228926" y="3896369"/>
              <a:ext cx="310100" cy="632425"/>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2" name="TextBox 21">
              <a:extLst>
                <a:ext uri="{FF2B5EF4-FFF2-40B4-BE49-F238E27FC236}">
                  <a16:creationId xmlns:a16="http://schemas.microsoft.com/office/drawing/2014/main" id="{EF4C61F5-5F2D-42BE-8D95-FF56588A852B}"/>
                </a:ext>
              </a:extLst>
            </p:cNvPr>
            <p:cNvSpPr txBox="1"/>
            <p:nvPr/>
          </p:nvSpPr>
          <p:spPr>
            <a:xfrm>
              <a:off x="3512072" y="3966359"/>
              <a:ext cx="1223880" cy="4924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600" dirty="0">
                  <a:solidFill>
                    <a:schemeClr val="tx2"/>
                  </a:solidFill>
                </a:rPr>
                <a:t>-20</a:t>
              </a:r>
              <a:r>
                <a:rPr kumimoji="0" lang="en-US" sz="1600" b="0" i="0" u="none" strike="noStrike" cap="none" spc="0" normalizeH="0" baseline="0" dirty="0">
                  <a:ln>
                    <a:noFill/>
                  </a:ln>
                  <a:solidFill>
                    <a:schemeClr val="tx2"/>
                  </a:solidFill>
                  <a:effectLst/>
                  <a:uFillTx/>
                  <a:latin typeface="+mn-lt"/>
                  <a:ea typeface="+mn-ea"/>
                  <a:cs typeface="+mn-cs"/>
                  <a:sym typeface="Helvetica Neue"/>
                </a:rPr>
                <a:t>% Avg</a:t>
              </a:r>
            </a:p>
            <a:p>
              <a:pPr marL="0" marR="0" indent="0" algn="ctr"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2"/>
                  </a:solidFill>
                  <a:effectLst/>
                  <a:uFillTx/>
                  <a:latin typeface="+mn-lt"/>
                  <a:ea typeface="+mn-ea"/>
                  <a:cs typeface="+mn-cs"/>
                  <a:sym typeface="Helvetica Neue"/>
                </a:rPr>
                <a:t>-</a:t>
              </a:r>
              <a:r>
                <a:rPr lang="en-US" sz="1600" dirty="0">
                  <a:solidFill>
                    <a:schemeClr val="tx2"/>
                  </a:solidFill>
                </a:rPr>
                <a:t>20</a:t>
              </a:r>
              <a:r>
                <a:rPr kumimoji="0" lang="en-US" sz="1600" b="0" i="0" u="none" strike="noStrike" cap="none" spc="0" normalizeH="0" baseline="0" dirty="0">
                  <a:ln>
                    <a:noFill/>
                  </a:ln>
                  <a:solidFill>
                    <a:schemeClr val="tx2"/>
                  </a:solidFill>
                  <a:effectLst/>
                  <a:uFillTx/>
                  <a:latin typeface="+mn-lt"/>
                  <a:ea typeface="+mn-ea"/>
                  <a:cs typeface="+mn-cs"/>
                  <a:sym typeface="Helvetica Neue"/>
                </a:rPr>
                <a:t>% p99</a:t>
              </a:r>
            </a:p>
          </p:txBody>
        </p:sp>
      </p:grpSp>
      <p:sp>
        <p:nvSpPr>
          <p:cNvPr id="15" name="TextBox 14">
            <a:extLst>
              <a:ext uri="{FF2B5EF4-FFF2-40B4-BE49-F238E27FC236}">
                <a16:creationId xmlns:a16="http://schemas.microsoft.com/office/drawing/2014/main" id="{AEF401C6-0EA3-462A-A020-90640230C903}"/>
              </a:ext>
            </a:extLst>
          </p:cNvPr>
          <p:cNvSpPr txBox="1"/>
          <p:nvPr/>
        </p:nvSpPr>
        <p:spPr>
          <a:xfrm>
            <a:off x="2561366" y="1857027"/>
            <a:ext cx="3639287"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dirty="0">
                <a:solidFill>
                  <a:schemeClr val="tx2"/>
                </a:solidFill>
              </a:rPr>
              <a:t>single</a:t>
            </a:r>
            <a:r>
              <a:rPr kumimoji="0" lang="en-US" b="0" i="0" u="none" strike="noStrike" cap="none" spc="0" normalizeH="0" baseline="0" dirty="0">
                <a:ln>
                  <a:noFill/>
                </a:ln>
                <a:solidFill>
                  <a:schemeClr val="tx2"/>
                </a:solidFill>
                <a:effectLst/>
                <a:uFillTx/>
                <a:latin typeface="+mn-lt"/>
                <a:ea typeface="+mn-ea"/>
                <a:cs typeface="+mn-cs"/>
                <a:sym typeface="Helvetica Neue"/>
              </a:rPr>
              <a:t>-core, </a:t>
            </a:r>
            <a:r>
              <a:rPr lang="en-US" dirty="0">
                <a:solidFill>
                  <a:schemeClr val="tx2"/>
                </a:solidFill>
              </a:rPr>
              <a:t>64</a:t>
            </a:r>
            <a:r>
              <a:rPr kumimoji="0" lang="en-US" b="0" i="0" u="none" strike="noStrike" cap="none" spc="0" normalizeH="0" baseline="0" dirty="0">
                <a:ln>
                  <a:noFill/>
                </a:ln>
                <a:solidFill>
                  <a:schemeClr val="tx2"/>
                </a:solidFill>
                <a:effectLst/>
                <a:uFillTx/>
                <a:latin typeface="+mn-lt"/>
                <a:ea typeface="+mn-ea"/>
                <a:cs typeface="+mn-cs"/>
                <a:sym typeface="Helvetica Neue"/>
              </a:rPr>
              <a:t> conns</a:t>
            </a:r>
          </a:p>
        </p:txBody>
      </p:sp>
    </p:spTree>
    <p:extLst>
      <p:ext uri="{BB962C8B-B14F-4D97-AF65-F5344CB8AC3E}">
        <p14:creationId xmlns:p14="http://schemas.microsoft.com/office/powerpoint/2010/main" val="1992575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412F1-D918-4134-B65F-4100A7D838F0}"/>
              </a:ext>
            </a:extLst>
          </p:cNvPr>
          <p:cNvSpPr>
            <a:spLocks noGrp="1"/>
          </p:cNvSpPr>
          <p:nvPr>
            <p:ph type="title"/>
          </p:nvPr>
        </p:nvSpPr>
        <p:spPr/>
        <p:txBody>
          <a:bodyPr/>
          <a:lstStyle/>
          <a:p>
            <a:r>
              <a:rPr lang="en-US" dirty="0"/>
              <a:t>ICX client/server performance (draft) (cont’d)</a:t>
            </a:r>
          </a:p>
        </p:txBody>
      </p:sp>
      <p:graphicFrame>
        <p:nvGraphicFramePr>
          <p:cNvPr id="5" name="Chart 4">
            <a:extLst>
              <a:ext uri="{FF2B5EF4-FFF2-40B4-BE49-F238E27FC236}">
                <a16:creationId xmlns:a16="http://schemas.microsoft.com/office/drawing/2014/main" id="{181506F8-B3F2-4D75-A6DE-C283C45C8BDF}"/>
              </a:ext>
            </a:extLst>
          </p:cNvPr>
          <p:cNvGraphicFramePr/>
          <p:nvPr>
            <p:extLst>
              <p:ext uri="{D42A27DB-BD31-4B8C-83A1-F6EECF244321}">
                <p14:modId xmlns:p14="http://schemas.microsoft.com/office/powerpoint/2010/main" val="925560691"/>
              </p:ext>
            </p:extLst>
          </p:nvPr>
        </p:nvGraphicFramePr>
        <p:xfrm>
          <a:off x="2032000" y="2089447"/>
          <a:ext cx="8128000" cy="3942522"/>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BD6D83E9-98CD-4857-9947-9C40A75ECB28}"/>
              </a:ext>
            </a:extLst>
          </p:cNvPr>
          <p:cNvSpPr txBox="1"/>
          <p:nvPr/>
        </p:nvSpPr>
        <p:spPr>
          <a:xfrm>
            <a:off x="9630634" y="5423608"/>
            <a:ext cx="835910"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Rules</a:t>
            </a:r>
          </a:p>
        </p:txBody>
      </p:sp>
      <p:sp>
        <p:nvSpPr>
          <p:cNvPr id="9" name="TextBox 8">
            <a:extLst>
              <a:ext uri="{FF2B5EF4-FFF2-40B4-BE49-F238E27FC236}">
                <a16:creationId xmlns:a16="http://schemas.microsoft.com/office/drawing/2014/main" id="{C04FF28D-50F5-4BEC-8173-2A5ADB315E9E}"/>
              </a:ext>
            </a:extLst>
          </p:cNvPr>
          <p:cNvSpPr txBox="1"/>
          <p:nvPr/>
        </p:nvSpPr>
        <p:spPr>
          <a:xfrm>
            <a:off x="1604448" y="1865537"/>
            <a:ext cx="926827"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Latency (</a:t>
            </a:r>
            <a:r>
              <a:rPr kumimoji="0" lang="en-US" sz="1200" b="0" i="0" u="none" strike="noStrike" cap="none" spc="0" normalizeH="0" baseline="0" dirty="0" err="1">
                <a:ln>
                  <a:noFill/>
                </a:ln>
                <a:solidFill>
                  <a:schemeClr val="tx1">
                    <a:lumMod val="65000"/>
                    <a:lumOff val="35000"/>
                  </a:schemeClr>
                </a:solidFill>
                <a:effectLst/>
                <a:uFillTx/>
                <a:latin typeface="+mn-lt"/>
                <a:ea typeface="+mn-ea"/>
                <a:cs typeface="+mn-cs"/>
                <a:sym typeface="Helvetica Neue"/>
              </a:rPr>
              <a:t>ms</a:t>
            </a: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a:t>
            </a:r>
          </a:p>
        </p:txBody>
      </p:sp>
      <p:grpSp>
        <p:nvGrpSpPr>
          <p:cNvPr id="16" name="Group 15">
            <a:extLst>
              <a:ext uri="{FF2B5EF4-FFF2-40B4-BE49-F238E27FC236}">
                <a16:creationId xmlns:a16="http://schemas.microsoft.com/office/drawing/2014/main" id="{F658A127-68E3-4834-B117-F82F86501E82}"/>
              </a:ext>
            </a:extLst>
          </p:cNvPr>
          <p:cNvGrpSpPr/>
          <p:nvPr/>
        </p:nvGrpSpPr>
        <p:grpSpPr>
          <a:xfrm>
            <a:off x="3184763" y="3896369"/>
            <a:ext cx="1507026" cy="632425"/>
            <a:chOff x="3228926" y="3896369"/>
            <a:chExt cx="1507026" cy="632425"/>
          </a:xfrm>
        </p:grpSpPr>
        <p:sp>
          <p:nvSpPr>
            <p:cNvPr id="11" name="Arrow: Down 10">
              <a:extLst>
                <a:ext uri="{FF2B5EF4-FFF2-40B4-BE49-F238E27FC236}">
                  <a16:creationId xmlns:a16="http://schemas.microsoft.com/office/drawing/2014/main" id="{E47EA941-AF6A-40BC-A15B-000B26A576F6}"/>
                </a:ext>
              </a:extLst>
            </p:cNvPr>
            <p:cNvSpPr/>
            <p:nvPr/>
          </p:nvSpPr>
          <p:spPr>
            <a:xfrm>
              <a:off x="3228926" y="3896369"/>
              <a:ext cx="310100" cy="632425"/>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TextBox 11">
              <a:extLst>
                <a:ext uri="{FF2B5EF4-FFF2-40B4-BE49-F238E27FC236}">
                  <a16:creationId xmlns:a16="http://schemas.microsoft.com/office/drawing/2014/main" id="{9E9221CB-7452-41AD-AE62-8C3E55B3AF1C}"/>
                </a:ext>
              </a:extLst>
            </p:cNvPr>
            <p:cNvSpPr txBox="1"/>
            <p:nvPr/>
          </p:nvSpPr>
          <p:spPr>
            <a:xfrm>
              <a:off x="3512072" y="4089470"/>
              <a:ext cx="122388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600" dirty="0">
                  <a:solidFill>
                    <a:schemeClr val="tx2"/>
                  </a:solidFill>
                </a:rPr>
                <a:t>-3</a:t>
              </a:r>
              <a:r>
                <a:rPr kumimoji="0" lang="en-US" sz="1600" b="0" i="0" u="none" strike="noStrike" cap="none" spc="0" normalizeH="0" baseline="0" dirty="0">
                  <a:ln>
                    <a:noFill/>
                  </a:ln>
                  <a:solidFill>
                    <a:schemeClr val="tx2"/>
                  </a:solidFill>
                  <a:effectLst/>
                  <a:uFillTx/>
                  <a:latin typeface="+mn-lt"/>
                  <a:ea typeface="+mn-ea"/>
                  <a:cs typeface="+mn-cs"/>
                  <a:sym typeface="Helvetica Neue"/>
                </a:rPr>
                <a:t>% Avg</a:t>
              </a:r>
            </a:p>
          </p:txBody>
        </p:sp>
      </p:grpSp>
      <p:grpSp>
        <p:nvGrpSpPr>
          <p:cNvPr id="17" name="Group 16">
            <a:extLst>
              <a:ext uri="{FF2B5EF4-FFF2-40B4-BE49-F238E27FC236}">
                <a16:creationId xmlns:a16="http://schemas.microsoft.com/office/drawing/2014/main" id="{B948FFB6-86D3-47A8-A715-7576299BE2B7}"/>
              </a:ext>
            </a:extLst>
          </p:cNvPr>
          <p:cNvGrpSpPr/>
          <p:nvPr/>
        </p:nvGrpSpPr>
        <p:grpSpPr>
          <a:xfrm>
            <a:off x="5630044" y="3383278"/>
            <a:ext cx="1507026" cy="632425"/>
            <a:chOff x="3228926" y="3896369"/>
            <a:chExt cx="1507026" cy="632425"/>
          </a:xfrm>
        </p:grpSpPr>
        <p:sp>
          <p:nvSpPr>
            <p:cNvPr id="18" name="Arrow: Down 17">
              <a:extLst>
                <a:ext uri="{FF2B5EF4-FFF2-40B4-BE49-F238E27FC236}">
                  <a16:creationId xmlns:a16="http://schemas.microsoft.com/office/drawing/2014/main" id="{B1749066-CEF1-4F96-B20C-4704ED3AF5E5}"/>
                </a:ext>
              </a:extLst>
            </p:cNvPr>
            <p:cNvSpPr/>
            <p:nvPr/>
          </p:nvSpPr>
          <p:spPr>
            <a:xfrm>
              <a:off x="3228926" y="3896369"/>
              <a:ext cx="310100" cy="632425"/>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9" name="TextBox 18">
              <a:extLst>
                <a:ext uri="{FF2B5EF4-FFF2-40B4-BE49-F238E27FC236}">
                  <a16:creationId xmlns:a16="http://schemas.microsoft.com/office/drawing/2014/main" id="{979AA01A-5769-4FF5-8192-A39EBCB5804E}"/>
                </a:ext>
              </a:extLst>
            </p:cNvPr>
            <p:cNvSpPr txBox="1"/>
            <p:nvPr/>
          </p:nvSpPr>
          <p:spPr>
            <a:xfrm>
              <a:off x="3512072" y="3966359"/>
              <a:ext cx="1223880" cy="4924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600" dirty="0">
                  <a:solidFill>
                    <a:schemeClr val="tx2"/>
                  </a:solidFill>
                </a:rPr>
                <a:t>-13</a:t>
              </a:r>
              <a:r>
                <a:rPr kumimoji="0" lang="en-US" sz="1600" b="0" i="0" u="none" strike="noStrike" cap="none" spc="0" normalizeH="0" baseline="0" dirty="0">
                  <a:ln>
                    <a:noFill/>
                  </a:ln>
                  <a:solidFill>
                    <a:schemeClr val="tx2"/>
                  </a:solidFill>
                  <a:effectLst/>
                  <a:uFillTx/>
                  <a:latin typeface="+mn-lt"/>
                  <a:ea typeface="+mn-ea"/>
                  <a:cs typeface="+mn-cs"/>
                  <a:sym typeface="Helvetica Neue"/>
                </a:rPr>
                <a:t>% Avg</a:t>
              </a:r>
            </a:p>
            <a:p>
              <a:pPr marL="0" marR="0" indent="0" algn="ctr"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2"/>
                  </a:solidFill>
                  <a:effectLst/>
                  <a:uFillTx/>
                  <a:latin typeface="+mn-lt"/>
                  <a:ea typeface="+mn-ea"/>
                  <a:cs typeface="+mn-cs"/>
                  <a:sym typeface="Helvetica Neue"/>
                </a:rPr>
                <a:t>-</a:t>
              </a:r>
              <a:r>
                <a:rPr lang="en-US" sz="1600" dirty="0">
                  <a:solidFill>
                    <a:schemeClr val="tx2"/>
                  </a:solidFill>
                </a:rPr>
                <a:t>17</a:t>
              </a:r>
              <a:r>
                <a:rPr kumimoji="0" lang="en-US" sz="1600" b="0" i="0" u="none" strike="noStrike" cap="none" spc="0" normalizeH="0" baseline="0" dirty="0">
                  <a:ln>
                    <a:noFill/>
                  </a:ln>
                  <a:solidFill>
                    <a:schemeClr val="tx2"/>
                  </a:solidFill>
                  <a:effectLst/>
                  <a:uFillTx/>
                  <a:latin typeface="+mn-lt"/>
                  <a:ea typeface="+mn-ea"/>
                  <a:cs typeface="+mn-cs"/>
                  <a:sym typeface="Helvetica Neue"/>
                </a:rPr>
                <a:t>% p99</a:t>
              </a:r>
            </a:p>
          </p:txBody>
        </p:sp>
      </p:grpSp>
      <p:grpSp>
        <p:nvGrpSpPr>
          <p:cNvPr id="20" name="Group 19">
            <a:extLst>
              <a:ext uri="{FF2B5EF4-FFF2-40B4-BE49-F238E27FC236}">
                <a16:creationId xmlns:a16="http://schemas.microsoft.com/office/drawing/2014/main" id="{0295FD3C-32AC-4BD9-AB3C-DDA34609D709}"/>
              </a:ext>
            </a:extLst>
          </p:cNvPr>
          <p:cNvGrpSpPr/>
          <p:nvPr/>
        </p:nvGrpSpPr>
        <p:grpSpPr>
          <a:xfrm>
            <a:off x="8123608" y="1563243"/>
            <a:ext cx="1507026" cy="632425"/>
            <a:chOff x="3228926" y="3896369"/>
            <a:chExt cx="1507026" cy="632425"/>
          </a:xfrm>
        </p:grpSpPr>
        <p:sp>
          <p:nvSpPr>
            <p:cNvPr id="21" name="Arrow: Down 20">
              <a:extLst>
                <a:ext uri="{FF2B5EF4-FFF2-40B4-BE49-F238E27FC236}">
                  <a16:creationId xmlns:a16="http://schemas.microsoft.com/office/drawing/2014/main" id="{61D6E133-2497-42FB-A869-9517B276E77F}"/>
                </a:ext>
              </a:extLst>
            </p:cNvPr>
            <p:cNvSpPr/>
            <p:nvPr/>
          </p:nvSpPr>
          <p:spPr>
            <a:xfrm>
              <a:off x="3228926" y="3896369"/>
              <a:ext cx="310100" cy="632425"/>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2" name="TextBox 21">
              <a:extLst>
                <a:ext uri="{FF2B5EF4-FFF2-40B4-BE49-F238E27FC236}">
                  <a16:creationId xmlns:a16="http://schemas.microsoft.com/office/drawing/2014/main" id="{EF4C61F5-5F2D-42BE-8D95-FF56588A852B}"/>
                </a:ext>
              </a:extLst>
            </p:cNvPr>
            <p:cNvSpPr txBox="1"/>
            <p:nvPr/>
          </p:nvSpPr>
          <p:spPr>
            <a:xfrm>
              <a:off x="3512072" y="3966359"/>
              <a:ext cx="1223880" cy="4924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600" dirty="0">
                  <a:solidFill>
                    <a:schemeClr val="tx2"/>
                  </a:solidFill>
                </a:rPr>
                <a:t>-18</a:t>
              </a:r>
              <a:r>
                <a:rPr kumimoji="0" lang="en-US" sz="1600" b="0" i="0" u="none" strike="noStrike" cap="none" spc="0" normalizeH="0" baseline="0" dirty="0">
                  <a:ln>
                    <a:noFill/>
                  </a:ln>
                  <a:solidFill>
                    <a:schemeClr val="tx2"/>
                  </a:solidFill>
                  <a:effectLst/>
                  <a:uFillTx/>
                  <a:latin typeface="+mn-lt"/>
                  <a:ea typeface="+mn-ea"/>
                  <a:cs typeface="+mn-cs"/>
                  <a:sym typeface="Helvetica Neue"/>
                </a:rPr>
                <a:t>% Avg</a:t>
              </a:r>
            </a:p>
            <a:p>
              <a:pPr marL="0" marR="0" indent="0" algn="ctr"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2"/>
                  </a:solidFill>
                  <a:effectLst/>
                  <a:uFillTx/>
                  <a:latin typeface="+mn-lt"/>
                  <a:ea typeface="+mn-ea"/>
                  <a:cs typeface="+mn-cs"/>
                  <a:sym typeface="Helvetica Neue"/>
                </a:rPr>
                <a:t>-</a:t>
              </a:r>
              <a:r>
                <a:rPr lang="en-US" sz="1600" dirty="0">
                  <a:solidFill>
                    <a:schemeClr val="tx2"/>
                  </a:solidFill>
                </a:rPr>
                <a:t>20</a:t>
              </a:r>
              <a:r>
                <a:rPr kumimoji="0" lang="en-US" sz="1600" b="0" i="0" u="none" strike="noStrike" cap="none" spc="0" normalizeH="0" baseline="0" dirty="0">
                  <a:ln>
                    <a:noFill/>
                  </a:ln>
                  <a:solidFill>
                    <a:schemeClr val="tx2"/>
                  </a:solidFill>
                  <a:effectLst/>
                  <a:uFillTx/>
                  <a:latin typeface="+mn-lt"/>
                  <a:ea typeface="+mn-ea"/>
                  <a:cs typeface="+mn-cs"/>
                  <a:sym typeface="Helvetica Neue"/>
                </a:rPr>
                <a:t>% p99</a:t>
              </a:r>
            </a:p>
          </p:txBody>
        </p:sp>
      </p:grpSp>
      <p:sp>
        <p:nvSpPr>
          <p:cNvPr id="15" name="TextBox 14">
            <a:extLst>
              <a:ext uri="{FF2B5EF4-FFF2-40B4-BE49-F238E27FC236}">
                <a16:creationId xmlns:a16="http://schemas.microsoft.com/office/drawing/2014/main" id="{AEF401C6-0EA3-462A-A020-90640230C903}"/>
              </a:ext>
            </a:extLst>
          </p:cNvPr>
          <p:cNvSpPr txBox="1"/>
          <p:nvPr/>
        </p:nvSpPr>
        <p:spPr>
          <a:xfrm>
            <a:off x="2561366" y="1857027"/>
            <a:ext cx="3639287"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dirty="0">
                <a:solidFill>
                  <a:schemeClr val="tx2"/>
                </a:solidFill>
              </a:rPr>
              <a:t>single</a:t>
            </a:r>
            <a:r>
              <a:rPr kumimoji="0" lang="en-US" b="0" i="0" u="none" strike="noStrike" cap="none" spc="0" normalizeH="0" baseline="0" dirty="0">
                <a:ln>
                  <a:noFill/>
                </a:ln>
                <a:solidFill>
                  <a:schemeClr val="tx2"/>
                </a:solidFill>
                <a:effectLst/>
                <a:uFillTx/>
                <a:latin typeface="+mn-lt"/>
                <a:ea typeface="+mn-ea"/>
                <a:cs typeface="+mn-cs"/>
                <a:sym typeface="Helvetica Neue"/>
              </a:rPr>
              <a:t>-core, 1024 conns</a:t>
            </a:r>
          </a:p>
        </p:txBody>
      </p:sp>
    </p:spTree>
    <p:extLst>
      <p:ext uri="{BB962C8B-B14F-4D97-AF65-F5344CB8AC3E}">
        <p14:creationId xmlns:p14="http://schemas.microsoft.com/office/powerpoint/2010/main" val="85293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08A7-3762-4671-9C6C-5E3DE66AF268}"/>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F01439CD-9B6E-42D4-AFD3-1C0E6D6CB29A}"/>
              </a:ext>
            </a:extLst>
          </p:cNvPr>
          <p:cNvSpPr>
            <a:spLocks noGrp="1"/>
          </p:cNvSpPr>
          <p:nvPr>
            <p:ph sz="quarter" idx="28"/>
          </p:nvPr>
        </p:nvSpPr>
        <p:spPr/>
        <p:txBody>
          <a:bodyPr/>
          <a:lstStyle/>
          <a:p>
            <a:r>
              <a:rPr lang="en-US" dirty="0"/>
              <a:t>Hyperscan can be plugged into filter matching and HTTP routing currently and can perform limited security operations with filter integration. We will extent the usage to more filters like role-based access control (RBAC) or WASM later.</a:t>
            </a:r>
          </a:p>
          <a:p>
            <a:r>
              <a:rPr lang="en-US" dirty="0"/>
              <a:t>Hyperscan is an input matcher for the latest unified matching API which is in alpha and has not been adopted by Istio yet. We will continue to</a:t>
            </a:r>
            <a:r>
              <a:rPr lang="zh-CN" altLang="en-US" dirty="0"/>
              <a:t> </a:t>
            </a:r>
            <a:r>
              <a:rPr lang="en-US" altLang="zh-CN" dirty="0"/>
              <a:t>promote</a:t>
            </a:r>
            <a:r>
              <a:rPr lang="en-US" dirty="0"/>
              <a:t> the development and mature of the unified matching API.</a:t>
            </a:r>
          </a:p>
        </p:txBody>
      </p:sp>
      <p:sp>
        <p:nvSpPr>
          <p:cNvPr id="4" name="TextBox 3">
            <a:extLst>
              <a:ext uri="{FF2B5EF4-FFF2-40B4-BE49-F238E27FC236}">
                <a16:creationId xmlns:a16="http://schemas.microsoft.com/office/drawing/2014/main" id="{D73E6772-D4D3-461F-BCB8-413C8681BE09}"/>
              </a:ext>
            </a:extLst>
          </p:cNvPr>
          <p:cNvSpPr txBox="1"/>
          <p:nvPr/>
        </p:nvSpPr>
        <p:spPr>
          <a:xfrm>
            <a:off x="571370" y="5817514"/>
            <a:ext cx="5203544"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defTabSz="2438338">
              <a:lnSpc>
                <a:spcPct val="100000"/>
              </a:lnSpc>
              <a:spcBef>
                <a:spcPts val="0"/>
              </a:spcBef>
            </a:pPr>
            <a:r>
              <a:rPr lang="en-US" sz="1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Hyperscan: </a:t>
            </a:r>
            <a:r>
              <a:rPr lang="en-US" sz="1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hlinkClick r:id="rId3"/>
              </a:rPr>
              <a:t>https://www.hyperscan.io/</a:t>
            </a:r>
            <a:endParaRPr lang="en-US" sz="1400" dirty="0">
              <a:solidFill>
                <a:schemeClr val="bg2"/>
              </a:solidFill>
              <a:latin typeface="Consolas" panose="020B0609020204030204" pitchFamily="49" charset="0"/>
              <a:ea typeface="Intel Clear Light" panose="020B0404020203020204" pitchFamily="34" charset="0"/>
              <a:cs typeface="Courier New" panose="02070309020205020404" pitchFamily="49" charset="0"/>
            </a:endParaRPr>
          </a:p>
          <a:p>
            <a:pPr marL="0" marR="0" indent="0" defTabSz="2438338" rtl="0" fontAlgn="auto" latinLnBrk="0" hangingPunct="0">
              <a:lnSpc>
                <a:spcPct val="100000"/>
              </a:lnSpc>
              <a:spcBef>
                <a:spcPts val="0"/>
              </a:spcBef>
              <a:spcAft>
                <a:spcPts val="0"/>
              </a:spcAft>
              <a:buClrTx/>
              <a:buSzTx/>
              <a:buFontTx/>
              <a:buNone/>
              <a:tabLst/>
            </a:pPr>
            <a:r>
              <a:rPr lang="en-US" sz="1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Hyperscan Envoy API: </a:t>
            </a:r>
            <a:r>
              <a:rPr lang="en-US" sz="1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hlinkClick r:id="rId4"/>
              </a:rPr>
              <a:t>Hyperscan matcher</a:t>
            </a:r>
            <a:endParaRPr lang="en-US" sz="1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spTree>
    <p:extLst>
      <p:ext uri="{BB962C8B-B14F-4D97-AF65-F5344CB8AC3E}">
        <p14:creationId xmlns:p14="http://schemas.microsoft.com/office/powerpoint/2010/main" val="237672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546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01586F-A7D7-451D-AE57-F2045606CF01}"/>
              </a:ext>
            </a:extLst>
          </p:cNvPr>
          <p:cNvSpPr>
            <a:spLocks noGrp="1"/>
          </p:cNvSpPr>
          <p:nvPr>
            <p:ph type="title"/>
          </p:nvPr>
        </p:nvSpPr>
        <p:spPr/>
        <p:txBody>
          <a:bodyPr/>
          <a:lstStyle/>
          <a:p>
            <a:r>
              <a:rPr lang="en-US" altLang="zh-CN" dirty="0"/>
              <a:t>Backup</a:t>
            </a:r>
            <a:endParaRPr lang="en-US" dirty="0"/>
          </a:p>
        </p:txBody>
      </p:sp>
    </p:spTree>
    <p:extLst>
      <p:ext uri="{BB962C8B-B14F-4D97-AF65-F5344CB8AC3E}">
        <p14:creationId xmlns:p14="http://schemas.microsoft.com/office/powerpoint/2010/main" val="114275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412F1-D918-4134-B65F-4100A7D838F0}"/>
              </a:ext>
            </a:extLst>
          </p:cNvPr>
          <p:cNvSpPr>
            <a:spLocks noGrp="1"/>
          </p:cNvSpPr>
          <p:nvPr>
            <p:ph type="title"/>
          </p:nvPr>
        </p:nvSpPr>
        <p:spPr/>
        <p:txBody>
          <a:bodyPr/>
          <a:lstStyle/>
          <a:p>
            <a:r>
              <a:rPr lang="en-US" dirty="0"/>
              <a:t>Core client/server performance (draft)</a:t>
            </a:r>
          </a:p>
        </p:txBody>
      </p:sp>
      <p:graphicFrame>
        <p:nvGraphicFramePr>
          <p:cNvPr id="5" name="Chart 4">
            <a:extLst>
              <a:ext uri="{FF2B5EF4-FFF2-40B4-BE49-F238E27FC236}">
                <a16:creationId xmlns:a16="http://schemas.microsoft.com/office/drawing/2014/main" id="{181506F8-B3F2-4D75-A6DE-C283C45C8BDF}"/>
              </a:ext>
            </a:extLst>
          </p:cNvPr>
          <p:cNvGraphicFramePr/>
          <p:nvPr/>
        </p:nvGraphicFramePr>
        <p:xfrm>
          <a:off x="2032000" y="2089447"/>
          <a:ext cx="8128000" cy="394252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BD6D83E9-98CD-4857-9947-9C40A75ECB28}"/>
              </a:ext>
            </a:extLst>
          </p:cNvPr>
          <p:cNvSpPr txBox="1"/>
          <p:nvPr/>
        </p:nvSpPr>
        <p:spPr>
          <a:xfrm>
            <a:off x="9630634" y="5423608"/>
            <a:ext cx="835910"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Rules</a:t>
            </a:r>
          </a:p>
        </p:txBody>
      </p:sp>
      <p:sp>
        <p:nvSpPr>
          <p:cNvPr id="9" name="TextBox 8">
            <a:extLst>
              <a:ext uri="{FF2B5EF4-FFF2-40B4-BE49-F238E27FC236}">
                <a16:creationId xmlns:a16="http://schemas.microsoft.com/office/drawing/2014/main" id="{C04FF28D-50F5-4BEC-8173-2A5ADB315E9E}"/>
              </a:ext>
            </a:extLst>
          </p:cNvPr>
          <p:cNvSpPr txBox="1"/>
          <p:nvPr/>
        </p:nvSpPr>
        <p:spPr>
          <a:xfrm>
            <a:off x="1529886" y="1865537"/>
            <a:ext cx="926827"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Latency (</a:t>
            </a:r>
            <a:r>
              <a:rPr kumimoji="0" lang="en-US" sz="1200" b="0" i="0" u="none" strike="noStrike" cap="none" spc="0" normalizeH="0" baseline="0" dirty="0" err="1">
                <a:ln>
                  <a:noFill/>
                </a:ln>
                <a:solidFill>
                  <a:schemeClr val="tx1">
                    <a:lumMod val="65000"/>
                    <a:lumOff val="35000"/>
                  </a:schemeClr>
                </a:solidFill>
                <a:effectLst/>
                <a:uFillTx/>
                <a:latin typeface="+mn-lt"/>
                <a:ea typeface="+mn-ea"/>
                <a:cs typeface="+mn-cs"/>
                <a:sym typeface="Helvetica Neue"/>
              </a:rPr>
              <a:t>ms</a:t>
            </a: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a:t>
            </a:r>
          </a:p>
        </p:txBody>
      </p:sp>
      <p:grpSp>
        <p:nvGrpSpPr>
          <p:cNvPr id="16" name="Group 15">
            <a:extLst>
              <a:ext uri="{FF2B5EF4-FFF2-40B4-BE49-F238E27FC236}">
                <a16:creationId xmlns:a16="http://schemas.microsoft.com/office/drawing/2014/main" id="{F658A127-68E3-4834-B117-F82F86501E82}"/>
              </a:ext>
            </a:extLst>
          </p:cNvPr>
          <p:cNvGrpSpPr/>
          <p:nvPr/>
        </p:nvGrpSpPr>
        <p:grpSpPr>
          <a:xfrm>
            <a:off x="3095494" y="3896369"/>
            <a:ext cx="1507026" cy="632425"/>
            <a:chOff x="3228926" y="3896369"/>
            <a:chExt cx="1507026" cy="632425"/>
          </a:xfrm>
        </p:grpSpPr>
        <p:sp>
          <p:nvSpPr>
            <p:cNvPr id="11" name="Arrow: Down 10">
              <a:extLst>
                <a:ext uri="{FF2B5EF4-FFF2-40B4-BE49-F238E27FC236}">
                  <a16:creationId xmlns:a16="http://schemas.microsoft.com/office/drawing/2014/main" id="{E47EA941-AF6A-40BC-A15B-000B26A576F6}"/>
                </a:ext>
              </a:extLst>
            </p:cNvPr>
            <p:cNvSpPr/>
            <p:nvPr/>
          </p:nvSpPr>
          <p:spPr>
            <a:xfrm>
              <a:off x="3228926" y="3896369"/>
              <a:ext cx="310100" cy="632425"/>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TextBox 11">
              <a:extLst>
                <a:ext uri="{FF2B5EF4-FFF2-40B4-BE49-F238E27FC236}">
                  <a16:creationId xmlns:a16="http://schemas.microsoft.com/office/drawing/2014/main" id="{9E9221CB-7452-41AD-AE62-8C3E55B3AF1C}"/>
                </a:ext>
              </a:extLst>
            </p:cNvPr>
            <p:cNvSpPr txBox="1"/>
            <p:nvPr/>
          </p:nvSpPr>
          <p:spPr>
            <a:xfrm>
              <a:off x="3512072" y="3966359"/>
              <a:ext cx="1223880" cy="4924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600" dirty="0">
                  <a:solidFill>
                    <a:schemeClr val="tx2"/>
                  </a:solidFill>
                </a:rPr>
                <a:t>-2</a:t>
              </a:r>
              <a:r>
                <a:rPr kumimoji="0" lang="en-US" sz="1600" b="0" i="0" u="none" strike="noStrike" cap="none" spc="0" normalizeH="0" baseline="0" dirty="0">
                  <a:ln>
                    <a:noFill/>
                  </a:ln>
                  <a:solidFill>
                    <a:schemeClr val="tx2"/>
                  </a:solidFill>
                  <a:effectLst/>
                  <a:uFillTx/>
                  <a:latin typeface="+mn-lt"/>
                  <a:ea typeface="+mn-ea"/>
                  <a:cs typeface="+mn-cs"/>
                  <a:sym typeface="Helvetica Neue"/>
                </a:rPr>
                <a:t>% Avg</a:t>
              </a:r>
            </a:p>
            <a:p>
              <a:pPr marL="0" marR="0" indent="0" algn="ctr"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2"/>
                  </a:solidFill>
                  <a:effectLst/>
                  <a:uFillTx/>
                  <a:latin typeface="+mn-lt"/>
                  <a:ea typeface="+mn-ea"/>
                  <a:cs typeface="+mn-cs"/>
                  <a:sym typeface="Helvetica Neue"/>
                </a:rPr>
                <a:t>-5% p99</a:t>
              </a:r>
            </a:p>
          </p:txBody>
        </p:sp>
      </p:grpSp>
      <p:grpSp>
        <p:nvGrpSpPr>
          <p:cNvPr id="17" name="Group 16">
            <a:extLst>
              <a:ext uri="{FF2B5EF4-FFF2-40B4-BE49-F238E27FC236}">
                <a16:creationId xmlns:a16="http://schemas.microsoft.com/office/drawing/2014/main" id="{B948FFB6-86D3-47A8-A715-7576299BE2B7}"/>
              </a:ext>
            </a:extLst>
          </p:cNvPr>
          <p:cNvGrpSpPr/>
          <p:nvPr/>
        </p:nvGrpSpPr>
        <p:grpSpPr>
          <a:xfrm>
            <a:off x="5630044" y="3732556"/>
            <a:ext cx="1507026" cy="632425"/>
            <a:chOff x="3228926" y="3896369"/>
            <a:chExt cx="1507026" cy="632425"/>
          </a:xfrm>
        </p:grpSpPr>
        <p:sp>
          <p:nvSpPr>
            <p:cNvPr id="18" name="Arrow: Down 17">
              <a:extLst>
                <a:ext uri="{FF2B5EF4-FFF2-40B4-BE49-F238E27FC236}">
                  <a16:creationId xmlns:a16="http://schemas.microsoft.com/office/drawing/2014/main" id="{B1749066-CEF1-4F96-B20C-4704ED3AF5E5}"/>
                </a:ext>
              </a:extLst>
            </p:cNvPr>
            <p:cNvSpPr/>
            <p:nvPr/>
          </p:nvSpPr>
          <p:spPr>
            <a:xfrm>
              <a:off x="3228926" y="3896369"/>
              <a:ext cx="310100" cy="632425"/>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9" name="TextBox 18">
              <a:extLst>
                <a:ext uri="{FF2B5EF4-FFF2-40B4-BE49-F238E27FC236}">
                  <a16:creationId xmlns:a16="http://schemas.microsoft.com/office/drawing/2014/main" id="{979AA01A-5769-4FF5-8192-A39EBCB5804E}"/>
                </a:ext>
              </a:extLst>
            </p:cNvPr>
            <p:cNvSpPr txBox="1"/>
            <p:nvPr/>
          </p:nvSpPr>
          <p:spPr>
            <a:xfrm>
              <a:off x="3512072" y="3966359"/>
              <a:ext cx="1223880" cy="4924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600" dirty="0">
                  <a:solidFill>
                    <a:schemeClr val="tx2"/>
                  </a:solidFill>
                </a:rPr>
                <a:t>-6</a:t>
              </a:r>
              <a:r>
                <a:rPr kumimoji="0" lang="en-US" sz="1600" b="0" i="0" u="none" strike="noStrike" cap="none" spc="0" normalizeH="0" baseline="0" dirty="0">
                  <a:ln>
                    <a:noFill/>
                  </a:ln>
                  <a:solidFill>
                    <a:schemeClr val="tx2"/>
                  </a:solidFill>
                  <a:effectLst/>
                  <a:uFillTx/>
                  <a:latin typeface="+mn-lt"/>
                  <a:ea typeface="+mn-ea"/>
                  <a:cs typeface="+mn-cs"/>
                  <a:sym typeface="Helvetica Neue"/>
                </a:rPr>
                <a:t>% Avg</a:t>
              </a:r>
            </a:p>
            <a:p>
              <a:pPr marL="0" marR="0" indent="0" algn="ctr"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2"/>
                  </a:solidFill>
                  <a:effectLst/>
                  <a:uFillTx/>
                  <a:latin typeface="+mn-lt"/>
                  <a:ea typeface="+mn-ea"/>
                  <a:cs typeface="+mn-cs"/>
                  <a:sym typeface="Helvetica Neue"/>
                </a:rPr>
                <a:t>-</a:t>
              </a:r>
              <a:r>
                <a:rPr lang="en-US" sz="1600" dirty="0">
                  <a:solidFill>
                    <a:schemeClr val="tx2"/>
                  </a:solidFill>
                </a:rPr>
                <a:t>8</a:t>
              </a:r>
              <a:r>
                <a:rPr kumimoji="0" lang="en-US" sz="1600" b="0" i="0" u="none" strike="noStrike" cap="none" spc="0" normalizeH="0" baseline="0" dirty="0">
                  <a:ln>
                    <a:noFill/>
                  </a:ln>
                  <a:solidFill>
                    <a:schemeClr val="tx2"/>
                  </a:solidFill>
                  <a:effectLst/>
                  <a:uFillTx/>
                  <a:latin typeface="+mn-lt"/>
                  <a:ea typeface="+mn-ea"/>
                  <a:cs typeface="+mn-cs"/>
                  <a:sym typeface="Helvetica Neue"/>
                </a:rPr>
                <a:t>% p99</a:t>
              </a:r>
            </a:p>
          </p:txBody>
        </p:sp>
      </p:grpSp>
      <p:grpSp>
        <p:nvGrpSpPr>
          <p:cNvPr id="20" name="Group 19">
            <a:extLst>
              <a:ext uri="{FF2B5EF4-FFF2-40B4-BE49-F238E27FC236}">
                <a16:creationId xmlns:a16="http://schemas.microsoft.com/office/drawing/2014/main" id="{0295FD3C-32AC-4BD9-AB3C-DDA34609D709}"/>
              </a:ext>
            </a:extLst>
          </p:cNvPr>
          <p:cNvGrpSpPr/>
          <p:nvPr/>
        </p:nvGrpSpPr>
        <p:grpSpPr>
          <a:xfrm>
            <a:off x="8123608" y="1733990"/>
            <a:ext cx="1507026" cy="632425"/>
            <a:chOff x="3228926" y="3896369"/>
            <a:chExt cx="1507026" cy="632425"/>
          </a:xfrm>
        </p:grpSpPr>
        <p:sp>
          <p:nvSpPr>
            <p:cNvPr id="21" name="Arrow: Down 20">
              <a:extLst>
                <a:ext uri="{FF2B5EF4-FFF2-40B4-BE49-F238E27FC236}">
                  <a16:creationId xmlns:a16="http://schemas.microsoft.com/office/drawing/2014/main" id="{61D6E133-2497-42FB-A869-9517B276E77F}"/>
                </a:ext>
              </a:extLst>
            </p:cNvPr>
            <p:cNvSpPr/>
            <p:nvPr/>
          </p:nvSpPr>
          <p:spPr>
            <a:xfrm>
              <a:off x="3228926" y="3896369"/>
              <a:ext cx="310100" cy="632425"/>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2" name="TextBox 21">
              <a:extLst>
                <a:ext uri="{FF2B5EF4-FFF2-40B4-BE49-F238E27FC236}">
                  <a16:creationId xmlns:a16="http://schemas.microsoft.com/office/drawing/2014/main" id="{EF4C61F5-5F2D-42BE-8D95-FF56588A852B}"/>
                </a:ext>
              </a:extLst>
            </p:cNvPr>
            <p:cNvSpPr txBox="1"/>
            <p:nvPr/>
          </p:nvSpPr>
          <p:spPr>
            <a:xfrm>
              <a:off x="3512072" y="3966359"/>
              <a:ext cx="1223880" cy="4924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600" dirty="0">
                  <a:solidFill>
                    <a:schemeClr val="tx2"/>
                  </a:solidFill>
                </a:rPr>
                <a:t>-20</a:t>
              </a:r>
              <a:r>
                <a:rPr kumimoji="0" lang="en-US" sz="1600" b="0" i="0" u="none" strike="noStrike" cap="none" spc="0" normalizeH="0" baseline="0" dirty="0">
                  <a:ln>
                    <a:noFill/>
                  </a:ln>
                  <a:solidFill>
                    <a:schemeClr val="tx2"/>
                  </a:solidFill>
                  <a:effectLst/>
                  <a:uFillTx/>
                  <a:latin typeface="+mn-lt"/>
                  <a:ea typeface="+mn-ea"/>
                  <a:cs typeface="+mn-cs"/>
                  <a:sym typeface="Helvetica Neue"/>
                </a:rPr>
                <a:t>% Avg</a:t>
              </a:r>
            </a:p>
            <a:p>
              <a:pPr marL="0" marR="0" indent="0" algn="ctr"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2"/>
                  </a:solidFill>
                  <a:effectLst/>
                  <a:uFillTx/>
                  <a:latin typeface="+mn-lt"/>
                  <a:ea typeface="+mn-ea"/>
                  <a:cs typeface="+mn-cs"/>
                  <a:sym typeface="Helvetica Neue"/>
                </a:rPr>
                <a:t>-36% p99</a:t>
              </a:r>
            </a:p>
          </p:txBody>
        </p:sp>
      </p:grpSp>
      <p:sp>
        <p:nvSpPr>
          <p:cNvPr id="15" name="TextBox 14">
            <a:extLst>
              <a:ext uri="{FF2B5EF4-FFF2-40B4-BE49-F238E27FC236}">
                <a16:creationId xmlns:a16="http://schemas.microsoft.com/office/drawing/2014/main" id="{AEF401C6-0EA3-462A-A020-90640230C903}"/>
              </a:ext>
            </a:extLst>
          </p:cNvPr>
          <p:cNvSpPr txBox="1"/>
          <p:nvPr/>
        </p:nvSpPr>
        <p:spPr>
          <a:xfrm>
            <a:off x="2561366" y="1857027"/>
            <a:ext cx="3639287"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chemeClr val="tx2"/>
                </a:solidFill>
                <a:effectLst/>
                <a:uFillTx/>
                <a:latin typeface="+mn-lt"/>
                <a:ea typeface="+mn-ea"/>
                <a:cs typeface="+mn-cs"/>
                <a:sym typeface="Helvetica Neue"/>
              </a:rPr>
              <a:t>quad-core, 2000 conns</a:t>
            </a:r>
          </a:p>
        </p:txBody>
      </p:sp>
    </p:spTree>
    <p:extLst>
      <p:ext uri="{BB962C8B-B14F-4D97-AF65-F5344CB8AC3E}">
        <p14:creationId xmlns:p14="http://schemas.microsoft.com/office/powerpoint/2010/main" val="269427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5B1AA740-DB4D-451B-B6C1-16022E23B784}"/>
              </a:ext>
            </a:extLst>
          </p:cNvPr>
          <p:cNvSpPr txBox="1"/>
          <p:nvPr/>
        </p:nvSpPr>
        <p:spPr>
          <a:xfrm>
            <a:off x="8458200" y="1905913"/>
            <a:ext cx="264431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Routing</a:t>
            </a:r>
          </a:p>
        </p:txBody>
      </p:sp>
      <p:pic>
        <p:nvPicPr>
          <p:cNvPr id="10" name="Graphic 9" descr="Server outline">
            <a:extLst>
              <a:ext uri="{FF2B5EF4-FFF2-40B4-BE49-F238E27FC236}">
                <a16:creationId xmlns:a16="http://schemas.microsoft.com/office/drawing/2014/main" id="{B0E16C2F-D85F-45C4-96D3-5DECA9D6A0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5956" y="2390280"/>
            <a:ext cx="1828800" cy="1828800"/>
          </a:xfrm>
          <a:prstGeom prst="rect">
            <a:avLst/>
          </a:prstGeom>
        </p:spPr>
      </p:pic>
      <p:sp>
        <p:nvSpPr>
          <p:cNvPr id="21" name="TextBox 20">
            <a:extLst>
              <a:ext uri="{FF2B5EF4-FFF2-40B4-BE49-F238E27FC236}">
                <a16:creationId xmlns:a16="http://schemas.microsoft.com/office/drawing/2014/main" id="{3A427862-4490-4A82-8557-E7BBCA59D0F7}"/>
              </a:ext>
            </a:extLst>
          </p:cNvPr>
          <p:cNvSpPr txBox="1"/>
          <p:nvPr/>
        </p:nvSpPr>
        <p:spPr>
          <a:xfrm>
            <a:off x="8316638" y="4282719"/>
            <a:ext cx="2927436" cy="1231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Route HTTP requests to different upstream clusters by checking their URL path</a:t>
            </a:r>
          </a:p>
        </p:txBody>
      </p:sp>
      <p:sp>
        <p:nvSpPr>
          <p:cNvPr id="2" name="Title 1">
            <a:extLst>
              <a:ext uri="{FF2B5EF4-FFF2-40B4-BE49-F238E27FC236}">
                <a16:creationId xmlns:a16="http://schemas.microsoft.com/office/drawing/2014/main" id="{BE794E8B-4061-4269-8EE7-CDD3224F2420}"/>
              </a:ext>
            </a:extLst>
          </p:cNvPr>
          <p:cNvSpPr>
            <a:spLocks noGrp="1"/>
          </p:cNvSpPr>
          <p:nvPr>
            <p:ph type="title"/>
          </p:nvPr>
        </p:nvSpPr>
        <p:spPr/>
        <p:txBody>
          <a:bodyPr/>
          <a:lstStyle/>
          <a:p>
            <a:r>
              <a:rPr lang="en-US" dirty="0"/>
              <a:t>Where is regex majorly used in Envoy</a:t>
            </a:r>
          </a:p>
        </p:txBody>
      </p:sp>
      <p:pic>
        <p:nvPicPr>
          <p:cNvPr id="13" name="Graphic 12" descr="Full Brick Wall outline">
            <a:extLst>
              <a:ext uri="{FF2B5EF4-FFF2-40B4-BE49-F238E27FC236}">
                <a16:creationId xmlns:a16="http://schemas.microsoft.com/office/drawing/2014/main" id="{7B3EC5C7-248D-4F64-8915-ED544222E7E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81600" y="2390280"/>
            <a:ext cx="1828800" cy="1828800"/>
          </a:xfrm>
          <a:prstGeom prst="rect">
            <a:avLst/>
          </a:prstGeom>
        </p:spPr>
      </p:pic>
      <p:sp>
        <p:nvSpPr>
          <p:cNvPr id="15" name="TextBox 14">
            <a:extLst>
              <a:ext uri="{FF2B5EF4-FFF2-40B4-BE49-F238E27FC236}">
                <a16:creationId xmlns:a16="http://schemas.microsoft.com/office/drawing/2014/main" id="{5A90F2D9-93B6-4CF8-A227-9C454BC557D3}"/>
              </a:ext>
            </a:extLst>
          </p:cNvPr>
          <p:cNvSpPr txBox="1"/>
          <p:nvPr/>
        </p:nvSpPr>
        <p:spPr>
          <a:xfrm>
            <a:off x="4632282" y="4277640"/>
            <a:ext cx="2927436" cy="1231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Block suspicious requests by matching network filter metadata with security policies </a:t>
            </a:r>
          </a:p>
        </p:txBody>
      </p:sp>
      <p:sp>
        <p:nvSpPr>
          <p:cNvPr id="22" name="TextBox 21">
            <a:extLst>
              <a:ext uri="{FF2B5EF4-FFF2-40B4-BE49-F238E27FC236}">
                <a16:creationId xmlns:a16="http://schemas.microsoft.com/office/drawing/2014/main" id="{6A13C9EE-1D3E-43C5-8D5F-D8351C7F6C77}"/>
              </a:ext>
            </a:extLst>
          </p:cNvPr>
          <p:cNvSpPr txBox="1"/>
          <p:nvPr/>
        </p:nvSpPr>
        <p:spPr>
          <a:xfrm>
            <a:off x="4773844" y="1910992"/>
            <a:ext cx="264431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Access control</a:t>
            </a:r>
          </a:p>
        </p:txBody>
      </p:sp>
      <p:pic>
        <p:nvPicPr>
          <p:cNvPr id="23" name="Graphic 22" descr="Clipboard Partially Checked outline">
            <a:extLst>
              <a:ext uri="{FF2B5EF4-FFF2-40B4-BE49-F238E27FC236}">
                <a16:creationId xmlns:a16="http://schemas.microsoft.com/office/drawing/2014/main" id="{F9E1EF36-A0AE-41BA-94D9-A07F54F4ADA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08760" y="2390280"/>
            <a:ext cx="1828800" cy="1828800"/>
          </a:xfrm>
          <a:prstGeom prst="rect">
            <a:avLst/>
          </a:prstGeom>
        </p:spPr>
      </p:pic>
      <p:sp>
        <p:nvSpPr>
          <p:cNvPr id="24" name="TextBox 23">
            <a:extLst>
              <a:ext uri="{FF2B5EF4-FFF2-40B4-BE49-F238E27FC236}">
                <a16:creationId xmlns:a16="http://schemas.microsoft.com/office/drawing/2014/main" id="{0B68EFBE-DA51-49CC-94C1-34399437249E}"/>
              </a:ext>
            </a:extLst>
          </p:cNvPr>
          <p:cNvSpPr txBox="1"/>
          <p:nvPr/>
        </p:nvSpPr>
        <p:spPr>
          <a:xfrm>
            <a:off x="1101004" y="1910992"/>
            <a:ext cx="264431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Filter selection</a:t>
            </a:r>
          </a:p>
        </p:txBody>
      </p:sp>
      <p:sp>
        <p:nvSpPr>
          <p:cNvPr id="25" name="TextBox 24">
            <a:extLst>
              <a:ext uri="{FF2B5EF4-FFF2-40B4-BE49-F238E27FC236}">
                <a16:creationId xmlns:a16="http://schemas.microsoft.com/office/drawing/2014/main" id="{B0BC656C-33EF-43CE-831C-60E7AE354945}"/>
              </a:ext>
            </a:extLst>
          </p:cNvPr>
          <p:cNvSpPr txBox="1"/>
          <p:nvPr/>
        </p:nvSpPr>
        <p:spPr>
          <a:xfrm>
            <a:off x="959442" y="4277640"/>
            <a:ext cx="292743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Select different filters for different HTTP requests based on their headers</a:t>
            </a:r>
          </a:p>
        </p:txBody>
      </p:sp>
    </p:spTree>
    <p:extLst>
      <p:ext uri="{BB962C8B-B14F-4D97-AF65-F5344CB8AC3E}">
        <p14:creationId xmlns:p14="http://schemas.microsoft.com/office/powerpoint/2010/main" val="250980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DF80-5F92-42C4-908A-AF962224D9E3}"/>
              </a:ext>
            </a:extLst>
          </p:cNvPr>
          <p:cNvSpPr>
            <a:spLocks noGrp="1"/>
          </p:cNvSpPr>
          <p:nvPr>
            <p:ph type="title"/>
          </p:nvPr>
        </p:nvSpPr>
        <p:spPr/>
        <p:txBody>
          <a:bodyPr/>
          <a:lstStyle/>
          <a:p>
            <a:r>
              <a:rPr lang="en-US" dirty="0"/>
              <a:t>ICX C/S performance (draft)</a:t>
            </a:r>
          </a:p>
        </p:txBody>
      </p:sp>
      <p:graphicFrame>
        <p:nvGraphicFramePr>
          <p:cNvPr id="6" name="Content Placeholder 5">
            <a:extLst>
              <a:ext uri="{FF2B5EF4-FFF2-40B4-BE49-F238E27FC236}">
                <a16:creationId xmlns:a16="http://schemas.microsoft.com/office/drawing/2014/main" id="{688440D5-B25F-4E6C-83A8-DCA86F8E68E0}"/>
              </a:ext>
            </a:extLst>
          </p:cNvPr>
          <p:cNvGraphicFramePr>
            <a:graphicFrameLocks noGrp="1"/>
          </p:cNvGraphicFramePr>
          <p:nvPr>
            <p:ph sz="quarter" idx="28"/>
            <p:extLst>
              <p:ext uri="{D42A27DB-BD31-4B8C-83A1-F6EECF244321}">
                <p14:modId xmlns:p14="http://schemas.microsoft.com/office/powerpoint/2010/main" val="2908549203"/>
              </p:ext>
            </p:extLst>
          </p:nvPr>
        </p:nvGraphicFramePr>
        <p:xfrm>
          <a:off x="571500" y="1673225"/>
          <a:ext cx="11010900" cy="4575175"/>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F0D625ED-F724-4F9B-9719-C9C01AEDD661}"/>
              </a:ext>
            </a:extLst>
          </p:cNvPr>
          <p:cNvGrpSpPr/>
          <p:nvPr/>
        </p:nvGrpSpPr>
        <p:grpSpPr>
          <a:xfrm>
            <a:off x="2650222" y="2304536"/>
            <a:ext cx="1507026" cy="632425"/>
            <a:chOff x="3228926" y="3896369"/>
            <a:chExt cx="1507026" cy="632425"/>
          </a:xfrm>
        </p:grpSpPr>
        <p:sp>
          <p:nvSpPr>
            <p:cNvPr id="8" name="Arrow: Down 7">
              <a:extLst>
                <a:ext uri="{FF2B5EF4-FFF2-40B4-BE49-F238E27FC236}">
                  <a16:creationId xmlns:a16="http://schemas.microsoft.com/office/drawing/2014/main" id="{6A986865-ED7E-4FA2-A1B3-54CC625802BE}"/>
                </a:ext>
              </a:extLst>
            </p:cNvPr>
            <p:cNvSpPr/>
            <p:nvPr/>
          </p:nvSpPr>
          <p:spPr>
            <a:xfrm>
              <a:off x="3228926" y="3896369"/>
              <a:ext cx="310100" cy="632425"/>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TextBox 8">
              <a:extLst>
                <a:ext uri="{FF2B5EF4-FFF2-40B4-BE49-F238E27FC236}">
                  <a16:creationId xmlns:a16="http://schemas.microsoft.com/office/drawing/2014/main" id="{DBF23EFF-BFA5-461F-AF57-705AA49E46FD}"/>
                </a:ext>
              </a:extLst>
            </p:cNvPr>
            <p:cNvSpPr txBox="1"/>
            <p:nvPr/>
          </p:nvSpPr>
          <p:spPr>
            <a:xfrm>
              <a:off x="3512072" y="3966359"/>
              <a:ext cx="1223880" cy="4924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600" dirty="0">
                  <a:solidFill>
                    <a:schemeClr val="tx2"/>
                  </a:solidFill>
                </a:rPr>
                <a:t>-5</a:t>
              </a:r>
              <a:r>
                <a:rPr kumimoji="0" lang="en-US" sz="1600" b="0" i="0" u="none" strike="noStrike" cap="none" spc="0" normalizeH="0" baseline="0" dirty="0">
                  <a:ln>
                    <a:noFill/>
                  </a:ln>
                  <a:solidFill>
                    <a:schemeClr val="tx2"/>
                  </a:solidFill>
                  <a:effectLst/>
                  <a:uFillTx/>
                  <a:latin typeface="+mn-lt"/>
                  <a:ea typeface="+mn-ea"/>
                  <a:cs typeface="+mn-cs"/>
                  <a:sym typeface="Helvetica Neue"/>
                </a:rPr>
                <a:t>% Avg</a:t>
              </a:r>
            </a:p>
            <a:p>
              <a:pPr marL="0" marR="0" indent="0" algn="ctr"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2"/>
                  </a:solidFill>
                  <a:effectLst/>
                  <a:uFillTx/>
                  <a:latin typeface="+mn-lt"/>
                  <a:ea typeface="+mn-ea"/>
                  <a:cs typeface="+mn-cs"/>
                  <a:sym typeface="Helvetica Neue"/>
                </a:rPr>
                <a:t>-3% p99</a:t>
              </a:r>
            </a:p>
          </p:txBody>
        </p:sp>
      </p:grpSp>
      <p:sp>
        <p:nvSpPr>
          <p:cNvPr id="10" name="TextBox 9">
            <a:extLst>
              <a:ext uri="{FF2B5EF4-FFF2-40B4-BE49-F238E27FC236}">
                <a16:creationId xmlns:a16="http://schemas.microsoft.com/office/drawing/2014/main" id="{A3F228BA-9BAA-493A-BF36-1045421B3D3D}"/>
              </a:ext>
            </a:extLst>
          </p:cNvPr>
          <p:cNvSpPr txBox="1"/>
          <p:nvPr/>
        </p:nvSpPr>
        <p:spPr>
          <a:xfrm>
            <a:off x="68201" y="1493459"/>
            <a:ext cx="926827"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Latency (</a:t>
            </a:r>
            <a:r>
              <a:rPr kumimoji="0" lang="en-US" sz="1200" b="0" i="0" u="none" strike="noStrike" cap="none" spc="0" normalizeH="0" baseline="0" dirty="0" err="1">
                <a:ln>
                  <a:noFill/>
                </a:ln>
                <a:solidFill>
                  <a:schemeClr val="tx1">
                    <a:lumMod val="65000"/>
                    <a:lumOff val="35000"/>
                  </a:schemeClr>
                </a:solidFill>
                <a:effectLst/>
                <a:uFillTx/>
                <a:latin typeface="+mn-lt"/>
                <a:ea typeface="+mn-ea"/>
                <a:cs typeface="+mn-cs"/>
                <a:sym typeface="Helvetica Neue"/>
              </a:rPr>
              <a:t>ms</a:t>
            </a: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a:t>
            </a:r>
          </a:p>
        </p:txBody>
      </p:sp>
      <p:sp>
        <p:nvSpPr>
          <p:cNvPr id="11" name="TextBox 10">
            <a:extLst>
              <a:ext uri="{FF2B5EF4-FFF2-40B4-BE49-F238E27FC236}">
                <a16:creationId xmlns:a16="http://schemas.microsoft.com/office/drawing/2014/main" id="{643C6CF3-7773-41EC-88A0-3FB864639D52}"/>
              </a:ext>
            </a:extLst>
          </p:cNvPr>
          <p:cNvSpPr txBox="1"/>
          <p:nvPr/>
        </p:nvSpPr>
        <p:spPr>
          <a:xfrm>
            <a:off x="11075326" y="5632127"/>
            <a:ext cx="835910"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Conns</a:t>
            </a:r>
          </a:p>
        </p:txBody>
      </p:sp>
      <p:sp>
        <p:nvSpPr>
          <p:cNvPr id="12" name="TextBox 11">
            <a:extLst>
              <a:ext uri="{FF2B5EF4-FFF2-40B4-BE49-F238E27FC236}">
                <a16:creationId xmlns:a16="http://schemas.microsoft.com/office/drawing/2014/main" id="{243C4D9B-E67F-4688-8DBE-971582801B35}"/>
              </a:ext>
            </a:extLst>
          </p:cNvPr>
          <p:cNvSpPr txBox="1"/>
          <p:nvPr/>
        </p:nvSpPr>
        <p:spPr>
          <a:xfrm>
            <a:off x="1399429" y="1769220"/>
            <a:ext cx="386433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chemeClr val="tx2"/>
                </a:solidFill>
                <a:effectLst/>
                <a:uFillTx/>
                <a:latin typeface="+mn-lt"/>
                <a:ea typeface="+mn-ea"/>
                <a:cs typeface="+mn-cs"/>
                <a:sym typeface="Helvetica Neue"/>
              </a:rPr>
              <a:t>Single core, 100 rules</a:t>
            </a:r>
          </a:p>
        </p:txBody>
      </p:sp>
    </p:spTree>
    <p:extLst>
      <p:ext uri="{BB962C8B-B14F-4D97-AF65-F5344CB8AC3E}">
        <p14:creationId xmlns:p14="http://schemas.microsoft.com/office/powerpoint/2010/main" val="107514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DF80-5F92-42C4-908A-AF962224D9E3}"/>
              </a:ext>
            </a:extLst>
          </p:cNvPr>
          <p:cNvSpPr>
            <a:spLocks noGrp="1"/>
          </p:cNvSpPr>
          <p:nvPr>
            <p:ph type="title"/>
          </p:nvPr>
        </p:nvSpPr>
        <p:spPr/>
        <p:txBody>
          <a:bodyPr/>
          <a:lstStyle/>
          <a:p>
            <a:r>
              <a:rPr lang="en-US" dirty="0"/>
              <a:t>ICX C/S performance (cont’d) (draft)</a:t>
            </a:r>
          </a:p>
        </p:txBody>
      </p:sp>
      <p:graphicFrame>
        <p:nvGraphicFramePr>
          <p:cNvPr id="6" name="Content Placeholder 5">
            <a:extLst>
              <a:ext uri="{FF2B5EF4-FFF2-40B4-BE49-F238E27FC236}">
                <a16:creationId xmlns:a16="http://schemas.microsoft.com/office/drawing/2014/main" id="{688440D5-B25F-4E6C-83A8-DCA86F8E68E0}"/>
              </a:ext>
            </a:extLst>
          </p:cNvPr>
          <p:cNvGraphicFramePr>
            <a:graphicFrameLocks noGrp="1"/>
          </p:cNvGraphicFramePr>
          <p:nvPr>
            <p:ph sz="quarter" idx="28"/>
            <p:extLst>
              <p:ext uri="{D42A27DB-BD31-4B8C-83A1-F6EECF244321}">
                <p14:modId xmlns:p14="http://schemas.microsoft.com/office/powerpoint/2010/main" val="723296304"/>
              </p:ext>
            </p:extLst>
          </p:nvPr>
        </p:nvGraphicFramePr>
        <p:xfrm>
          <a:off x="571500" y="1673225"/>
          <a:ext cx="11010900" cy="4575175"/>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F0D625ED-F724-4F9B-9719-C9C01AEDD661}"/>
              </a:ext>
            </a:extLst>
          </p:cNvPr>
          <p:cNvGrpSpPr/>
          <p:nvPr/>
        </p:nvGrpSpPr>
        <p:grpSpPr>
          <a:xfrm>
            <a:off x="2650222" y="2304536"/>
            <a:ext cx="1507026" cy="632425"/>
            <a:chOff x="3228926" y="3896369"/>
            <a:chExt cx="1507026" cy="632425"/>
          </a:xfrm>
        </p:grpSpPr>
        <p:sp>
          <p:nvSpPr>
            <p:cNvPr id="8" name="Arrow: Down 7">
              <a:extLst>
                <a:ext uri="{FF2B5EF4-FFF2-40B4-BE49-F238E27FC236}">
                  <a16:creationId xmlns:a16="http://schemas.microsoft.com/office/drawing/2014/main" id="{6A986865-ED7E-4FA2-A1B3-54CC625802BE}"/>
                </a:ext>
              </a:extLst>
            </p:cNvPr>
            <p:cNvSpPr/>
            <p:nvPr/>
          </p:nvSpPr>
          <p:spPr>
            <a:xfrm>
              <a:off x="3228926" y="3896369"/>
              <a:ext cx="310100" cy="632425"/>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TextBox 8">
              <a:extLst>
                <a:ext uri="{FF2B5EF4-FFF2-40B4-BE49-F238E27FC236}">
                  <a16:creationId xmlns:a16="http://schemas.microsoft.com/office/drawing/2014/main" id="{DBF23EFF-BFA5-461F-AF57-705AA49E46FD}"/>
                </a:ext>
              </a:extLst>
            </p:cNvPr>
            <p:cNvSpPr txBox="1"/>
            <p:nvPr/>
          </p:nvSpPr>
          <p:spPr>
            <a:xfrm>
              <a:off x="3512072" y="3966359"/>
              <a:ext cx="1223880" cy="4924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600" dirty="0">
                  <a:solidFill>
                    <a:schemeClr val="tx2"/>
                  </a:solidFill>
                </a:rPr>
                <a:t>-14</a:t>
              </a:r>
              <a:r>
                <a:rPr kumimoji="0" lang="en-US" sz="1600" b="0" i="0" u="none" strike="noStrike" cap="none" spc="0" normalizeH="0" baseline="0" dirty="0">
                  <a:ln>
                    <a:noFill/>
                  </a:ln>
                  <a:solidFill>
                    <a:schemeClr val="tx2"/>
                  </a:solidFill>
                  <a:effectLst/>
                  <a:uFillTx/>
                  <a:latin typeface="+mn-lt"/>
                  <a:ea typeface="+mn-ea"/>
                  <a:cs typeface="+mn-cs"/>
                  <a:sym typeface="Helvetica Neue"/>
                </a:rPr>
                <a:t>% Avg</a:t>
              </a:r>
            </a:p>
            <a:p>
              <a:pPr marL="0" marR="0" indent="0" algn="ctr"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2"/>
                  </a:solidFill>
                  <a:effectLst/>
                  <a:uFillTx/>
                  <a:latin typeface="+mn-lt"/>
                  <a:ea typeface="+mn-ea"/>
                  <a:cs typeface="+mn-cs"/>
                  <a:sym typeface="Helvetica Neue"/>
                </a:rPr>
                <a:t>-16% p99</a:t>
              </a:r>
            </a:p>
          </p:txBody>
        </p:sp>
      </p:grpSp>
      <p:sp>
        <p:nvSpPr>
          <p:cNvPr id="10" name="TextBox 9">
            <a:extLst>
              <a:ext uri="{FF2B5EF4-FFF2-40B4-BE49-F238E27FC236}">
                <a16:creationId xmlns:a16="http://schemas.microsoft.com/office/drawing/2014/main" id="{A3F228BA-9BAA-493A-BF36-1045421B3D3D}"/>
              </a:ext>
            </a:extLst>
          </p:cNvPr>
          <p:cNvSpPr txBox="1"/>
          <p:nvPr/>
        </p:nvSpPr>
        <p:spPr>
          <a:xfrm>
            <a:off x="68201" y="1493459"/>
            <a:ext cx="926827"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Latency (</a:t>
            </a:r>
            <a:r>
              <a:rPr kumimoji="0" lang="en-US" sz="1200" b="0" i="0" u="none" strike="noStrike" cap="none" spc="0" normalizeH="0" baseline="0" dirty="0" err="1">
                <a:ln>
                  <a:noFill/>
                </a:ln>
                <a:solidFill>
                  <a:schemeClr val="tx1">
                    <a:lumMod val="65000"/>
                    <a:lumOff val="35000"/>
                  </a:schemeClr>
                </a:solidFill>
                <a:effectLst/>
                <a:uFillTx/>
                <a:latin typeface="+mn-lt"/>
                <a:ea typeface="+mn-ea"/>
                <a:cs typeface="+mn-cs"/>
                <a:sym typeface="Helvetica Neue"/>
              </a:rPr>
              <a:t>ms</a:t>
            </a: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a:t>
            </a:r>
          </a:p>
        </p:txBody>
      </p:sp>
      <p:sp>
        <p:nvSpPr>
          <p:cNvPr id="11" name="TextBox 10">
            <a:extLst>
              <a:ext uri="{FF2B5EF4-FFF2-40B4-BE49-F238E27FC236}">
                <a16:creationId xmlns:a16="http://schemas.microsoft.com/office/drawing/2014/main" id="{643C6CF3-7773-41EC-88A0-3FB864639D52}"/>
              </a:ext>
            </a:extLst>
          </p:cNvPr>
          <p:cNvSpPr txBox="1"/>
          <p:nvPr/>
        </p:nvSpPr>
        <p:spPr>
          <a:xfrm>
            <a:off x="11075326" y="5632127"/>
            <a:ext cx="835910"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Conns</a:t>
            </a:r>
          </a:p>
        </p:txBody>
      </p:sp>
      <p:sp>
        <p:nvSpPr>
          <p:cNvPr id="13" name="TextBox 12">
            <a:extLst>
              <a:ext uri="{FF2B5EF4-FFF2-40B4-BE49-F238E27FC236}">
                <a16:creationId xmlns:a16="http://schemas.microsoft.com/office/drawing/2014/main" id="{C9D6B447-68E8-439D-930E-7C360CFAF9CE}"/>
              </a:ext>
            </a:extLst>
          </p:cNvPr>
          <p:cNvSpPr txBox="1"/>
          <p:nvPr/>
        </p:nvSpPr>
        <p:spPr>
          <a:xfrm>
            <a:off x="1399429" y="1769220"/>
            <a:ext cx="386433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chemeClr val="tx2"/>
                </a:solidFill>
                <a:effectLst/>
                <a:uFillTx/>
                <a:latin typeface="+mn-lt"/>
                <a:ea typeface="+mn-ea"/>
                <a:cs typeface="+mn-cs"/>
                <a:sym typeface="Helvetica Neue"/>
              </a:rPr>
              <a:t>Single core, 1000 rules</a:t>
            </a:r>
          </a:p>
        </p:txBody>
      </p:sp>
    </p:spTree>
    <p:extLst>
      <p:ext uri="{BB962C8B-B14F-4D97-AF65-F5344CB8AC3E}">
        <p14:creationId xmlns:p14="http://schemas.microsoft.com/office/powerpoint/2010/main" val="28484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DF80-5F92-42C4-908A-AF962224D9E3}"/>
              </a:ext>
            </a:extLst>
          </p:cNvPr>
          <p:cNvSpPr>
            <a:spLocks noGrp="1"/>
          </p:cNvSpPr>
          <p:nvPr>
            <p:ph type="title"/>
          </p:nvPr>
        </p:nvSpPr>
        <p:spPr/>
        <p:txBody>
          <a:bodyPr/>
          <a:lstStyle/>
          <a:p>
            <a:r>
              <a:rPr lang="en-US" dirty="0"/>
              <a:t>ICX C/S performance (cont’d) (draft)</a:t>
            </a:r>
          </a:p>
        </p:txBody>
      </p:sp>
      <p:graphicFrame>
        <p:nvGraphicFramePr>
          <p:cNvPr id="6" name="Content Placeholder 5">
            <a:extLst>
              <a:ext uri="{FF2B5EF4-FFF2-40B4-BE49-F238E27FC236}">
                <a16:creationId xmlns:a16="http://schemas.microsoft.com/office/drawing/2014/main" id="{688440D5-B25F-4E6C-83A8-DCA86F8E68E0}"/>
              </a:ext>
            </a:extLst>
          </p:cNvPr>
          <p:cNvGraphicFramePr>
            <a:graphicFrameLocks noGrp="1"/>
          </p:cNvGraphicFramePr>
          <p:nvPr>
            <p:ph sz="quarter" idx="28"/>
            <p:extLst>
              <p:ext uri="{D42A27DB-BD31-4B8C-83A1-F6EECF244321}">
                <p14:modId xmlns:p14="http://schemas.microsoft.com/office/powerpoint/2010/main" val="2473342694"/>
              </p:ext>
            </p:extLst>
          </p:nvPr>
        </p:nvGraphicFramePr>
        <p:xfrm>
          <a:off x="571500" y="1673225"/>
          <a:ext cx="11010900" cy="4575175"/>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F0D625ED-F724-4F9B-9719-C9C01AEDD661}"/>
              </a:ext>
            </a:extLst>
          </p:cNvPr>
          <p:cNvGrpSpPr/>
          <p:nvPr/>
        </p:nvGrpSpPr>
        <p:grpSpPr>
          <a:xfrm>
            <a:off x="2650222" y="2304536"/>
            <a:ext cx="1507026" cy="632425"/>
            <a:chOff x="3228926" y="3896369"/>
            <a:chExt cx="1507026" cy="632425"/>
          </a:xfrm>
        </p:grpSpPr>
        <p:sp>
          <p:nvSpPr>
            <p:cNvPr id="8" name="Arrow: Down 7">
              <a:extLst>
                <a:ext uri="{FF2B5EF4-FFF2-40B4-BE49-F238E27FC236}">
                  <a16:creationId xmlns:a16="http://schemas.microsoft.com/office/drawing/2014/main" id="{6A986865-ED7E-4FA2-A1B3-54CC625802BE}"/>
                </a:ext>
              </a:extLst>
            </p:cNvPr>
            <p:cNvSpPr/>
            <p:nvPr/>
          </p:nvSpPr>
          <p:spPr>
            <a:xfrm>
              <a:off x="3228926" y="3896369"/>
              <a:ext cx="310100" cy="632425"/>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TextBox 8">
              <a:extLst>
                <a:ext uri="{FF2B5EF4-FFF2-40B4-BE49-F238E27FC236}">
                  <a16:creationId xmlns:a16="http://schemas.microsoft.com/office/drawing/2014/main" id="{DBF23EFF-BFA5-461F-AF57-705AA49E46FD}"/>
                </a:ext>
              </a:extLst>
            </p:cNvPr>
            <p:cNvSpPr txBox="1"/>
            <p:nvPr/>
          </p:nvSpPr>
          <p:spPr>
            <a:xfrm>
              <a:off x="3512072" y="3966359"/>
              <a:ext cx="1223880" cy="4924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600" dirty="0">
                  <a:solidFill>
                    <a:schemeClr val="tx2"/>
                  </a:solidFill>
                </a:rPr>
                <a:t>-20</a:t>
              </a:r>
              <a:r>
                <a:rPr kumimoji="0" lang="en-US" sz="1600" b="0" i="0" u="none" strike="noStrike" cap="none" spc="0" normalizeH="0" baseline="0" dirty="0">
                  <a:ln>
                    <a:noFill/>
                  </a:ln>
                  <a:solidFill>
                    <a:schemeClr val="tx2"/>
                  </a:solidFill>
                  <a:effectLst/>
                  <a:uFillTx/>
                  <a:latin typeface="+mn-lt"/>
                  <a:ea typeface="+mn-ea"/>
                  <a:cs typeface="+mn-cs"/>
                  <a:sym typeface="Helvetica Neue"/>
                </a:rPr>
                <a:t>% Avg</a:t>
              </a:r>
            </a:p>
            <a:p>
              <a:pPr marL="0" marR="0" indent="0" algn="ctr"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2"/>
                  </a:solidFill>
                  <a:effectLst/>
                  <a:uFillTx/>
                  <a:latin typeface="+mn-lt"/>
                  <a:ea typeface="+mn-ea"/>
                  <a:cs typeface="+mn-cs"/>
                  <a:sym typeface="Helvetica Neue"/>
                </a:rPr>
                <a:t>-18% p99</a:t>
              </a:r>
            </a:p>
          </p:txBody>
        </p:sp>
      </p:grpSp>
      <p:sp>
        <p:nvSpPr>
          <p:cNvPr id="10" name="TextBox 9">
            <a:extLst>
              <a:ext uri="{FF2B5EF4-FFF2-40B4-BE49-F238E27FC236}">
                <a16:creationId xmlns:a16="http://schemas.microsoft.com/office/drawing/2014/main" id="{A3F228BA-9BAA-493A-BF36-1045421B3D3D}"/>
              </a:ext>
            </a:extLst>
          </p:cNvPr>
          <p:cNvSpPr txBox="1"/>
          <p:nvPr/>
        </p:nvSpPr>
        <p:spPr>
          <a:xfrm>
            <a:off x="68201" y="1493459"/>
            <a:ext cx="926827"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Latency (</a:t>
            </a:r>
            <a:r>
              <a:rPr kumimoji="0" lang="en-US" sz="1200" b="0" i="0" u="none" strike="noStrike" cap="none" spc="0" normalizeH="0" baseline="0" dirty="0" err="1">
                <a:ln>
                  <a:noFill/>
                </a:ln>
                <a:solidFill>
                  <a:schemeClr val="tx1">
                    <a:lumMod val="65000"/>
                    <a:lumOff val="35000"/>
                  </a:schemeClr>
                </a:solidFill>
                <a:effectLst/>
                <a:uFillTx/>
                <a:latin typeface="+mn-lt"/>
                <a:ea typeface="+mn-ea"/>
                <a:cs typeface="+mn-cs"/>
                <a:sym typeface="Helvetica Neue"/>
              </a:rPr>
              <a:t>ms</a:t>
            </a: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a:t>
            </a:r>
          </a:p>
        </p:txBody>
      </p:sp>
      <p:sp>
        <p:nvSpPr>
          <p:cNvPr id="11" name="TextBox 10">
            <a:extLst>
              <a:ext uri="{FF2B5EF4-FFF2-40B4-BE49-F238E27FC236}">
                <a16:creationId xmlns:a16="http://schemas.microsoft.com/office/drawing/2014/main" id="{643C6CF3-7773-41EC-88A0-3FB864639D52}"/>
              </a:ext>
            </a:extLst>
          </p:cNvPr>
          <p:cNvSpPr txBox="1"/>
          <p:nvPr/>
        </p:nvSpPr>
        <p:spPr>
          <a:xfrm>
            <a:off x="11075326" y="5632127"/>
            <a:ext cx="835910"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Conns</a:t>
            </a:r>
          </a:p>
        </p:txBody>
      </p:sp>
      <p:sp>
        <p:nvSpPr>
          <p:cNvPr id="13" name="TextBox 12">
            <a:extLst>
              <a:ext uri="{FF2B5EF4-FFF2-40B4-BE49-F238E27FC236}">
                <a16:creationId xmlns:a16="http://schemas.microsoft.com/office/drawing/2014/main" id="{85872803-E770-4514-8850-F28CA87C6B5A}"/>
              </a:ext>
            </a:extLst>
          </p:cNvPr>
          <p:cNvSpPr txBox="1"/>
          <p:nvPr/>
        </p:nvSpPr>
        <p:spPr>
          <a:xfrm>
            <a:off x="1399429" y="1769220"/>
            <a:ext cx="386433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chemeClr val="tx2"/>
                </a:solidFill>
                <a:effectLst/>
                <a:uFillTx/>
                <a:latin typeface="+mn-lt"/>
                <a:ea typeface="+mn-ea"/>
                <a:cs typeface="+mn-cs"/>
                <a:sym typeface="Helvetica Neue"/>
              </a:rPr>
              <a:t>Single core, 4000 rules</a:t>
            </a:r>
          </a:p>
        </p:txBody>
      </p:sp>
    </p:spTree>
    <p:extLst>
      <p:ext uri="{BB962C8B-B14F-4D97-AF65-F5344CB8AC3E}">
        <p14:creationId xmlns:p14="http://schemas.microsoft.com/office/powerpoint/2010/main" val="281160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3E83-DB09-4A20-985B-1D040ECFC2B6}"/>
              </a:ext>
            </a:extLst>
          </p:cNvPr>
          <p:cNvSpPr>
            <a:spLocks noGrp="1"/>
          </p:cNvSpPr>
          <p:nvPr>
            <p:ph type="title"/>
          </p:nvPr>
        </p:nvSpPr>
        <p:spPr/>
        <p:txBody>
          <a:bodyPr/>
          <a:lstStyle/>
          <a:p>
            <a:r>
              <a:rPr lang="en-US" dirty="0"/>
              <a:t>How does Hyperscan work</a:t>
            </a:r>
          </a:p>
        </p:txBody>
      </p:sp>
      <p:pic>
        <p:nvPicPr>
          <p:cNvPr id="1028" name="Picture 4">
            <a:extLst>
              <a:ext uri="{FF2B5EF4-FFF2-40B4-BE49-F238E27FC236}">
                <a16:creationId xmlns:a16="http://schemas.microsoft.com/office/drawing/2014/main" id="{48A4197C-3ED6-40A4-A4C4-6DC82E728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2211" y="1830597"/>
            <a:ext cx="2794218" cy="279421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E728E1D-3F96-4053-9AA2-1CC69B593AC2}"/>
              </a:ext>
            </a:extLst>
          </p:cNvPr>
          <p:cNvSpPr txBox="1"/>
          <p:nvPr/>
        </p:nvSpPr>
        <p:spPr>
          <a:xfrm>
            <a:off x="990454" y="3656719"/>
            <a:ext cx="6096654"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Efficient multi-string matching</a:t>
            </a:r>
          </a:p>
          <a:p>
            <a:pPr marL="0" marR="0" indent="0" algn="ctr" defTabSz="2438338" rtl="0" fontAlgn="auto" latinLnBrk="0" hangingPunct="0">
              <a:lnSpc>
                <a:spcPct val="100000"/>
              </a:lnSpc>
              <a:spcBef>
                <a:spcPts val="0"/>
              </a:spcBef>
              <a:spcAft>
                <a:spcPts val="0"/>
              </a:spcAft>
              <a:buClrTx/>
              <a:buSzTx/>
              <a:buFontTx/>
              <a:buNone/>
              <a:tabLst/>
            </a:pPr>
            <a:r>
              <a:rPr lang="en-US"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Fast bit-based NFA</a:t>
            </a:r>
            <a:endParaRPr lang="en-US" sz="2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endParaRPr>
          </a:p>
        </p:txBody>
      </p:sp>
      <p:sp>
        <p:nvSpPr>
          <p:cNvPr id="14" name="TextBox 13">
            <a:extLst>
              <a:ext uri="{FF2B5EF4-FFF2-40B4-BE49-F238E27FC236}">
                <a16:creationId xmlns:a16="http://schemas.microsoft.com/office/drawing/2014/main" id="{E66A7F0A-433B-4A02-B0A9-BF727EB7EC4B}"/>
              </a:ext>
            </a:extLst>
          </p:cNvPr>
          <p:cNvSpPr txBox="1"/>
          <p:nvPr/>
        </p:nvSpPr>
        <p:spPr>
          <a:xfrm>
            <a:off x="990453" y="2104341"/>
            <a:ext cx="6096654"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Graph-based string extraction</a:t>
            </a:r>
          </a:p>
          <a:p>
            <a:pPr algn="ctr" defTabSz="2438338">
              <a:lnSpc>
                <a:spcPct val="100000"/>
              </a:lnSpc>
              <a:spcBef>
                <a:spcPts val="0"/>
              </a:spcBef>
            </a:pPr>
            <a:r>
              <a:rPr lang="en-US" altLang="zh-CN" sz="2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Graph-based regex decomposition</a:t>
            </a:r>
          </a:p>
        </p:txBody>
      </p:sp>
      <p:sp>
        <p:nvSpPr>
          <p:cNvPr id="17" name="TextBox 16">
            <a:extLst>
              <a:ext uri="{FF2B5EF4-FFF2-40B4-BE49-F238E27FC236}">
                <a16:creationId xmlns:a16="http://schemas.microsoft.com/office/drawing/2014/main" id="{B8E5CF86-322A-49A5-BD9C-A93D143AA4DE}"/>
              </a:ext>
            </a:extLst>
          </p:cNvPr>
          <p:cNvSpPr txBox="1"/>
          <p:nvPr/>
        </p:nvSpPr>
        <p:spPr>
          <a:xfrm>
            <a:off x="990454" y="1673454"/>
            <a:ext cx="6096654"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Novel regex decomposition</a:t>
            </a:r>
          </a:p>
        </p:txBody>
      </p:sp>
      <p:sp>
        <p:nvSpPr>
          <p:cNvPr id="19" name="TextBox 18">
            <a:extLst>
              <a:ext uri="{FF2B5EF4-FFF2-40B4-BE49-F238E27FC236}">
                <a16:creationId xmlns:a16="http://schemas.microsoft.com/office/drawing/2014/main" id="{042942B1-DBC6-4C24-BDB6-AAB4F5AD2BE4}"/>
              </a:ext>
            </a:extLst>
          </p:cNvPr>
          <p:cNvSpPr txBox="1"/>
          <p:nvPr/>
        </p:nvSpPr>
        <p:spPr>
          <a:xfrm>
            <a:off x="990454" y="3225832"/>
            <a:ext cx="6096654"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SIMD-based pattern matching</a:t>
            </a:r>
          </a:p>
        </p:txBody>
      </p:sp>
      <p:sp>
        <p:nvSpPr>
          <p:cNvPr id="21" name="TextBox 20">
            <a:extLst>
              <a:ext uri="{FF2B5EF4-FFF2-40B4-BE49-F238E27FC236}">
                <a16:creationId xmlns:a16="http://schemas.microsoft.com/office/drawing/2014/main" id="{449F6E97-3F28-4676-BD03-C6EBFF53F495}"/>
              </a:ext>
            </a:extLst>
          </p:cNvPr>
          <p:cNvSpPr txBox="1"/>
          <p:nvPr/>
        </p:nvSpPr>
        <p:spPr>
          <a:xfrm>
            <a:off x="990453" y="5209098"/>
            <a:ext cx="6096654"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Benefits from AVX512 and AVX512VBMI</a:t>
            </a:r>
          </a:p>
          <a:p>
            <a:pPr marL="0" marR="0" indent="0" algn="ctr" defTabSz="2438338" rtl="0" fontAlgn="auto" latinLnBrk="0" hangingPunct="0">
              <a:lnSpc>
                <a:spcPct val="100000"/>
              </a:lnSpc>
              <a:spcBef>
                <a:spcPts val="0"/>
              </a:spcBef>
              <a:spcAft>
                <a:spcPts val="0"/>
              </a:spcAft>
              <a:buClrTx/>
              <a:buSzTx/>
              <a:buFontTx/>
              <a:buNone/>
              <a:tabLst/>
            </a:pPr>
            <a:r>
              <a:rPr lang="en-US"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Best performance in ICX and SPR</a:t>
            </a:r>
            <a:endParaRPr lang="en-US" sz="2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endParaRPr>
          </a:p>
        </p:txBody>
      </p:sp>
      <p:sp>
        <p:nvSpPr>
          <p:cNvPr id="22" name="TextBox 21">
            <a:extLst>
              <a:ext uri="{FF2B5EF4-FFF2-40B4-BE49-F238E27FC236}">
                <a16:creationId xmlns:a16="http://schemas.microsoft.com/office/drawing/2014/main" id="{9DAE5194-99BE-4877-AA40-1C5318F4460F}"/>
              </a:ext>
            </a:extLst>
          </p:cNvPr>
          <p:cNvSpPr txBox="1"/>
          <p:nvPr/>
        </p:nvSpPr>
        <p:spPr>
          <a:xfrm>
            <a:off x="990453" y="4778211"/>
            <a:ext cx="6096654"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Optimized for Intel Xeon</a:t>
            </a:r>
          </a:p>
        </p:txBody>
      </p:sp>
      <p:sp>
        <p:nvSpPr>
          <p:cNvPr id="18" name="TextBox 17">
            <a:extLst>
              <a:ext uri="{FF2B5EF4-FFF2-40B4-BE49-F238E27FC236}">
                <a16:creationId xmlns:a16="http://schemas.microsoft.com/office/drawing/2014/main" id="{225F8493-6894-487A-8BC3-2F07D670B790}"/>
              </a:ext>
            </a:extLst>
          </p:cNvPr>
          <p:cNvSpPr txBox="1"/>
          <p:nvPr/>
        </p:nvSpPr>
        <p:spPr>
          <a:xfrm>
            <a:off x="7782211" y="4857173"/>
            <a:ext cx="2794218"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High-performance multiple regex matching library</a:t>
            </a:r>
          </a:p>
          <a:p>
            <a:pPr marL="0" marR="0" indent="0" algn="ctr" defTabSz="2438338" rtl="0" fontAlgn="auto" latinLnBrk="0" hangingPunct="0">
              <a:lnSpc>
                <a:spcPct val="100000"/>
              </a:lnSpc>
              <a:spcBef>
                <a:spcPts val="0"/>
              </a:spcBef>
              <a:spcAft>
                <a:spcPts val="0"/>
              </a:spcAft>
              <a:buClrTx/>
              <a:buSzTx/>
              <a:buFontTx/>
              <a:buNone/>
              <a:tabLst/>
            </a:pPr>
            <a:r>
              <a:rPr lang="en-US" sz="1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hlinkClick r:id="rId3"/>
              </a:rPr>
              <a:t>https://www.hyperscan.io/</a:t>
            </a:r>
            <a:endParaRPr lang="en-US" sz="1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spTree>
    <p:extLst>
      <p:ext uri="{BB962C8B-B14F-4D97-AF65-F5344CB8AC3E}">
        <p14:creationId xmlns:p14="http://schemas.microsoft.com/office/powerpoint/2010/main" val="107279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412F1-D918-4134-B65F-4100A7D838F0}"/>
              </a:ext>
            </a:extLst>
          </p:cNvPr>
          <p:cNvSpPr>
            <a:spLocks noGrp="1"/>
          </p:cNvSpPr>
          <p:nvPr>
            <p:ph type="title"/>
          </p:nvPr>
        </p:nvSpPr>
        <p:spPr/>
        <p:txBody>
          <a:bodyPr/>
          <a:lstStyle/>
          <a:p>
            <a:r>
              <a:rPr lang="en-US" dirty="0"/>
              <a:t>ICX client/server performance (draft) (cont’d)</a:t>
            </a:r>
          </a:p>
        </p:txBody>
      </p:sp>
      <p:graphicFrame>
        <p:nvGraphicFramePr>
          <p:cNvPr id="5" name="Chart 4">
            <a:extLst>
              <a:ext uri="{FF2B5EF4-FFF2-40B4-BE49-F238E27FC236}">
                <a16:creationId xmlns:a16="http://schemas.microsoft.com/office/drawing/2014/main" id="{181506F8-B3F2-4D75-A6DE-C283C45C8BDF}"/>
              </a:ext>
            </a:extLst>
          </p:cNvPr>
          <p:cNvGraphicFramePr/>
          <p:nvPr/>
        </p:nvGraphicFramePr>
        <p:xfrm>
          <a:off x="2032000" y="2089447"/>
          <a:ext cx="8128000" cy="394252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BD6D83E9-98CD-4857-9947-9C40A75ECB28}"/>
              </a:ext>
            </a:extLst>
          </p:cNvPr>
          <p:cNvSpPr txBox="1"/>
          <p:nvPr/>
        </p:nvSpPr>
        <p:spPr>
          <a:xfrm>
            <a:off x="9630634" y="5423608"/>
            <a:ext cx="835910"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Rules</a:t>
            </a:r>
          </a:p>
        </p:txBody>
      </p:sp>
      <p:sp>
        <p:nvSpPr>
          <p:cNvPr id="9" name="TextBox 8">
            <a:extLst>
              <a:ext uri="{FF2B5EF4-FFF2-40B4-BE49-F238E27FC236}">
                <a16:creationId xmlns:a16="http://schemas.microsoft.com/office/drawing/2014/main" id="{C04FF28D-50F5-4BEC-8173-2A5ADB315E9E}"/>
              </a:ext>
            </a:extLst>
          </p:cNvPr>
          <p:cNvSpPr txBox="1"/>
          <p:nvPr/>
        </p:nvSpPr>
        <p:spPr>
          <a:xfrm>
            <a:off x="1604448" y="1865537"/>
            <a:ext cx="926827"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Latency (</a:t>
            </a:r>
            <a:r>
              <a:rPr kumimoji="0" lang="en-US" sz="1200" b="0" i="0" u="none" strike="noStrike" cap="none" spc="0" normalizeH="0" baseline="0" dirty="0" err="1">
                <a:ln>
                  <a:noFill/>
                </a:ln>
                <a:solidFill>
                  <a:schemeClr val="tx1">
                    <a:lumMod val="65000"/>
                    <a:lumOff val="35000"/>
                  </a:schemeClr>
                </a:solidFill>
                <a:effectLst/>
                <a:uFillTx/>
                <a:latin typeface="+mn-lt"/>
                <a:ea typeface="+mn-ea"/>
                <a:cs typeface="+mn-cs"/>
                <a:sym typeface="Helvetica Neue"/>
              </a:rPr>
              <a:t>ms</a:t>
            </a:r>
            <a:r>
              <a:rPr kumimoji="0" lang="en-US" sz="1200" b="0" i="0" u="none" strike="noStrike" cap="none" spc="0" normalizeH="0" baseline="0" dirty="0">
                <a:ln>
                  <a:noFill/>
                </a:ln>
                <a:solidFill>
                  <a:schemeClr val="tx1">
                    <a:lumMod val="65000"/>
                    <a:lumOff val="35000"/>
                  </a:schemeClr>
                </a:solidFill>
                <a:effectLst/>
                <a:uFillTx/>
                <a:latin typeface="+mn-lt"/>
                <a:ea typeface="+mn-ea"/>
                <a:cs typeface="+mn-cs"/>
                <a:sym typeface="Helvetica Neue"/>
              </a:rPr>
              <a:t>)</a:t>
            </a:r>
          </a:p>
        </p:txBody>
      </p:sp>
      <p:grpSp>
        <p:nvGrpSpPr>
          <p:cNvPr id="16" name="Group 15">
            <a:extLst>
              <a:ext uri="{FF2B5EF4-FFF2-40B4-BE49-F238E27FC236}">
                <a16:creationId xmlns:a16="http://schemas.microsoft.com/office/drawing/2014/main" id="{F658A127-68E3-4834-B117-F82F86501E82}"/>
              </a:ext>
            </a:extLst>
          </p:cNvPr>
          <p:cNvGrpSpPr/>
          <p:nvPr/>
        </p:nvGrpSpPr>
        <p:grpSpPr>
          <a:xfrm>
            <a:off x="3184763" y="3896369"/>
            <a:ext cx="1507026" cy="632425"/>
            <a:chOff x="3228926" y="3896369"/>
            <a:chExt cx="1507026" cy="632425"/>
          </a:xfrm>
        </p:grpSpPr>
        <p:sp>
          <p:nvSpPr>
            <p:cNvPr id="11" name="Arrow: Down 10">
              <a:extLst>
                <a:ext uri="{FF2B5EF4-FFF2-40B4-BE49-F238E27FC236}">
                  <a16:creationId xmlns:a16="http://schemas.microsoft.com/office/drawing/2014/main" id="{E47EA941-AF6A-40BC-A15B-000B26A576F6}"/>
                </a:ext>
              </a:extLst>
            </p:cNvPr>
            <p:cNvSpPr/>
            <p:nvPr/>
          </p:nvSpPr>
          <p:spPr>
            <a:xfrm>
              <a:off x="3228926" y="3896369"/>
              <a:ext cx="310100" cy="632425"/>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TextBox 11">
              <a:extLst>
                <a:ext uri="{FF2B5EF4-FFF2-40B4-BE49-F238E27FC236}">
                  <a16:creationId xmlns:a16="http://schemas.microsoft.com/office/drawing/2014/main" id="{9E9221CB-7452-41AD-AE62-8C3E55B3AF1C}"/>
                </a:ext>
              </a:extLst>
            </p:cNvPr>
            <p:cNvSpPr txBox="1"/>
            <p:nvPr/>
          </p:nvSpPr>
          <p:spPr>
            <a:xfrm>
              <a:off x="3512072" y="4089470"/>
              <a:ext cx="122388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600" dirty="0">
                  <a:solidFill>
                    <a:schemeClr val="tx2"/>
                  </a:solidFill>
                </a:rPr>
                <a:t>-3</a:t>
              </a:r>
              <a:r>
                <a:rPr kumimoji="0" lang="en-US" sz="1600" b="0" i="0" u="none" strike="noStrike" cap="none" spc="0" normalizeH="0" baseline="0" dirty="0">
                  <a:ln>
                    <a:noFill/>
                  </a:ln>
                  <a:solidFill>
                    <a:schemeClr val="tx2"/>
                  </a:solidFill>
                  <a:effectLst/>
                  <a:uFillTx/>
                  <a:latin typeface="+mn-lt"/>
                  <a:ea typeface="+mn-ea"/>
                  <a:cs typeface="+mn-cs"/>
                  <a:sym typeface="Helvetica Neue"/>
                </a:rPr>
                <a:t>% Avg</a:t>
              </a:r>
            </a:p>
          </p:txBody>
        </p:sp>
      </p:grpSp>
      <p:grpSp>
        <p:nvGrpSpPr>
          <p:cNvPr id="17" name="Group 16">
            <a:extLst>
              <a:ext uri="{FF2B5EF4-FFF2-40B4-BE49-F238E27FC236}">
                <a16:creationId xmlns:a16="http://schemas.microsoft.com/office/drawing/2014/main" id="{B948FFB6-86D3-47A8-A715-7576299BE2B7}"/>
              </a:ext>
            </a:extLst>
          </p:cNvPr>
          <p:cNvGrpSpPr/>
          <p:nvPr/>
        </p:nvGrpSpPr>
        <p:grpSpPr>
          <a:xfrm>
            <a:off x="5630044" y="3383278"/>
            <a:ext cx="1507026" cy="632425"/>
            <a:chOff x="3228926" y="3896369"/>
            <a:chExt cx="1507026" cy="632425"/>
          </a:xfrm>
        </p:grpSpPr>
        <p:sp>
          <p:nvSpPr>
            <p:cNvPr id="18" name="Arrow: Down 17">
              <a:extLst>
                <a:ext uri="{FF2B5EF4-FFF2-40B4-BE49-F238E27FC236}">
                  <a16:creationId xmlns:a16="http://schemas.microsoft.com/office/drawing/2014/main" id="{B1749066-CEF1-4F96-B20C-4704ED3AF5E5}"/>
                </a:ext>
              </a:extLst>
            </p:cNvPr>
            <p:cNvSpPr/>
            <p:nvPr/>
          </p:nvSpPr>
          <p:spPr>
            <a:xfrm>
              <a:off x="3228926" y="3896369"/>
              <a:ext cx="310100" cy="632425"/>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9" name="TextBox 18">
              <a:extLst>
                <a:ext uri="{FF2B5EF4-FFF2-40B4-BE49-F238E27FC236}">
                  <a16:creationId xmlns:a16="http://schemas.microsoft.com/office/drawing/2014/main" id="{979AA01A-5769-4FF5-8192-A39EBCB5804E}"/>
                </a:ext>
              </a:extLst>
            </p:cNvPr>
            <p:cNvSpPr txBox="1"/>
            <p:nvPr/>
          </p:nvSpPr>
          <p:spPr>
            <a:xfrm>
              <a:off x="3512072" y="3966359"/>
              <a:ext cx="1223880" cy="4924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600" dirty="0">
                  <a:solidFill>
                    <a:schemeClr val="tx2"/>
                  </a:solidFill>
                </a:rPr>
                <a:t>-13</a:t>
              </a:r>
              <a:r>
                <a:rPr kumimoji="0" lang="en-US" sz="1600" b="0" i="0" u="none" strike="noStrike" cap="none" spc="0" normalizeH="0" baseline="0" dirty="0">
                  <a:ln>
                    <a:noFill/>
                  </a:ln>
                  <a:solidFill>
                    <a:schemeClr val="tx2"/>
                  </a:solidFill>
                  <a:effectLst/>
                  <a:uFillTx/>
                  <a:latin typeface="+mn-lt"/>
                  <a:ea typeface="+mn-ea"/>
                  <a:cs typeface="+mn-cs"/>
                  <a:sym typeface="Helvetica Neue"/>
                </a:rPr>
                <a:t>% Avg</a:t>
              </a:r>
            </a:p>
            <a:p>
              <a:pPr marL="0" marR="0" indent="0" algn="ctr"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2"/>
                  </a:solidFill>
                  <a:effectLst/>
                  <a:uFillTx/>
                  <a:latin typeface="+mn-lt"/>
                  <a:ea typeface="+mn-ea"/>
                  <a:cs typeface="+mn-cs"/>
                  <a:sym typeface="Helvetica Neue"/>
                </a:rPr>
                <a:t>-</a:t>
              </a:r>
              <a:r>
                <a:rPr lang="en-US" sz="1600" dirty="0">
                  <a:solidFill>
                    <a:schemeClr val="tx2"/>
                  </a:solidFill>
                </a:rPr>
                <a:t>17</a:t>
              </a:r>
              <a:r>
                <a:rPr kumimoji="0" lang="en-US" sz="1600" b="0" i="0" u="none" strike="noStrike" cap="none" spc="0" normalizeH="0" baseline="0" dirty="0">
                  <a:ln>
                    <a:noFill/>
                  </a:ln>
                  <a:solidFill>
                    <a:schemeClr val="tx2"/>
                  </a:solidFill>
                  <a:effectLst/>
                  <a:uFillTx/>
                  <a:latin typeface="+mn-lt"/>
                  <a:ea typeface="+mn-ea"/>
                  <a:cs typeface="+mn-cs"/>
                  <a:sym typeface="Helvetica Neue"/>
                </a:rPr>
                <a:t>% p99</a:t>
              </a:r>
            </a:p>
          </p:txBody>
        </p:sp>
      </p:grpSp>
      <p:grpSp>
        <p:nvGrpSpPr>
          <p:cNvPr id="20" name="Group 19">
            <a:extLst>
              <a:ext uri="{FF2B5EF4-FFF2-40B4-BE49-F238E27FC236}">
                <a16:creationId xmlns:a16="http://schemas.microsoft.com/office/drawing/2014/main" id="{0295FD3C-32AC-4BD9-AB3C-DDA34609D709}"/>
              </a:ext>
            </a:extLst>
          </p:cNvPr>
          <p:cNvGrpSpPr/>
          <p:nvPr/>
        </p:nvGrpSpPr>
        <p:grpSpPr>
          <a:xfrm>
            <a:off x="8123608" y="1563243"/>
            <a:ext cx="1507026" cy="632425"/>
            <a:chOff x="3228926" y="3896369"/>
            <a:chExt cx="1507026" cy="632425"/>
          </a:xfrm>
        </p:grpSpPr>
        <p:sp>
          <p:nvSpPr>
            <p:cNvPr id="21" name="Arrow: Down 20">
              <a:extLst>
                <a:ext uri="{FF2B5EF4-FFF2-40B4-BE49-F238E27FC236}">
                  <a16:creationId xmlns:a16="http://schemas.microsoft.com/office/drawing/2014/main" id="{61D6E133-2497-42FB-A869-9517B276E77F}"/>
                </a:ext>
              </a:extLst>
            </p:cNvPr>
            <p:cNvSpPr/>
            <p:nvPr/>
          </p:nvSpPr>
          <p:spPr>
            <a:xfrm>
              <a:off x="3228926" y="3896369"/>
              <a:ext cx="310100" cy="632425"/>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2" name="TextBox 21">
              <a:extLst>
                <a:ext uri="{FF2B5EF4-FFF2-40B4-BE49-F238E27FC236}">
                  <a16:creationId xmlns:a16="http://schemas.microsoft.com/office/drawing/2014/main" id="{EF4C61F5-5F2D-42BE-8D95-FF56588A852B}"/>
                </a:ext>
              </a:extLst>
            </p:cNvPr>
            <p:cNvSpPr txBox="1"/>
            <p:nvPr/>
          </p:nvSpPr>
          <p:spPr>
            <a:xfrm>
              <a:off x="3512072" y="3966359"/>
              <a:ext cx="1223880" cy="4924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600" dirty="0">
                  <a:solidFill>
                    <a:schemeClr val="tx2"/>
                  </a:solidFill>
                </a:rPr>
                <a:t>-18</a:t>
              </a:r>
              <a:r>
                <a:rPr kumimoji="0" lang="en-US" sz="1600" b="0" i="0" u="none" strike="noStrike" cap="none" spc="0" normalizeH="0" baseline="0" dirty="0">
                  <a:ln>
                    <a:noFill/>
                  </a:ln>
                  <a:solidFill>
                    <a:schemeClr val="tx2"/>
                  </a:solidFill>
                  <a:effectLst/>
                  <a:uFillTx/>
                  <a:latin typeface="+mn-lt"/>
                  <a:ea typeface="+mn-ea"/>
                  <a:cs typeface="+mn-cs"/>
                  <a:sym typeface="Helvetica Neue"/>
                </a:rPr>
                <a:t>% Avg</a:t>
              </a:r>
            </a:p>
            <a:p>
              <a:pPr marL="0" marR="0" indent="0" algn="ctr"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2"/>
                  </a:solidFill>
                  <a:effectLst/>
                  <a:uFillTx/>
                  <a:latin typeface="+mn-lt"/>
                  <a:ea typeface="+mn-ea"/>
                  <a:cs typeface="+mn-cs"/>
                  <a:sym typeface="Helvetica Neue"/>
                </a:rPr>
                <a:t>-</a:t>
              </a:r>
              <a:r>
                <a:rPr lang="en-US" sz="1600" dirty="0">
                  <a:solidFill>
                    <a:schemeClr val="tx2"/>
                  </a:solidFill>
                </a:rPr>
                <a:t>20</a:t>
              </a:r>
              <a:r>
                <a:rPr kumimoji="0" lang="en-US" sz="1600" b="0" i="0" u="none" strike="noStrike" cap="none" spc="0" normalizeH="0" baseline="0" dirty="0">
                  <a:ln>
                    <a:noFill/>
                  </a:ln>
                  <a:solidFill>
                    <a:schemeClr val="tx2"/>
                  </a:solidFill>
                  <a:effectLst/>
                  <a:uFillTx/>
                  <a:latin typeface="+mn-lt"/>
                  <a:ea typeface="+mn-ea"/>
                  <a:cs typeface="+mn-cs"/>
                  <a:sym typeface="Helvetica Neue"/>
                </a:rPr>
                <a:t>% p99</a:t>
              </a:r>
            </a:p>
          </p:txBody>
        </p:sp>
      </p:grpSp>
      <p:sp>
        <p:nvSpPr>
          <p:cNvPr id="15" name="TextBox 14">
            <a:extLst>
              <a:ext uri="{FF2B5EF4-FFF2-40B4-BE49-F238E27FC236}">
                <a16:creationId xmlns:a16="http://schemas.microsoft.com/office/drawing/2014/main" id="{AEF401C6-0EA3-462A-A020-90640230C903}"/>
              </a:ext>
            </a:extLst>
          </p:cNvPr>
          <p:cNvSpPr txBox="1"/>
          <p:nvPr/>
        </p:nvSpPr>
        <p:spPr>
          <a:xfrm>
            <a:off x="2561366" y="1857027"/>
            <a:ext cx="3639287"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dirty="0">
                <a:solidFill>
                  <a:schemeClr val="tx2"/>
                </a:solidFill>
              </a:rPr>
              <a:t>single</a:t>
            </a:r>
            <a:r>
              <a:rPr kumimoji="0" lang="en-US" b="0" i="0" u="none" strike="noStrike" cap="none" spc="0" normalizeH="0" baseline="0" dirty="0">
                <a:ln>
                  <a:noFill/>
                </a:ln>
                <a:solidFill>
                  <a:schemeClr val="tx2"/>
                </a:solidFill>
                <a:effectLst/>
                <a:uFillTx/>
                <a:latin typeface="+mn-lt"/>
                <a:ea typeface="+mn-ea"/>
                <a:cs typeface="+mn-cs"/>
                <a:sym typeface="Helvetica Neue"/>
              </a:rPr>
              <a:t>-core, 1024 conns</a:t>
            </a:r>
          </a:p>
        </p:txBody>
      </p:sp>
    </p:spTree>
    <p:extLst>
      <p:ext uri="{BB962C8B-B14F-4D97-AF65-F5344CB8AC3E}">
        <p14:creationId xmlns:p14="http://schemas.microsoft.com/office/powerpoint/2010/main" val="104400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CC36E-A98A-4F95-A6A7-7A074EBFAC9C}"/>
              </a:ext>
            </a:extLst>
          </p:cNvPr>
          <p:cNvSpPr>
            <a:spLocks noGrp="1"/>
          </p:cNvSpPr>
          <p:nvPr>
            <p:ph type="title"/>
          </p:nvPr>
        </p:nvSpPr>
        <p:spPr>
          <a:xfrm>
            <a:off x="1895475" y="3585279"/>
            <a:ext cx="10972801" cy="1524373"/>
          </a:xfrm>
        </p:spPr>
        <p:txBody>
          <a:bodyPr/>
          <a:lstStyle/>
          <a:p>
            <a:r>
              <a:rPr lang="en-US" sz="5400" dirty="0"/>
              <a:t>Envoy routing acceleration</a:t>
            </a:r>
            <a:br>
              <a:rPr lang="en-US" sz="5400" dirty="0"/>
            </a:br>
            <a:r>
              <a:rPr lang="en-US" sz="5400" dirty="0"/>
              <a:t>with Hyperscan</a:t>
            </a:r>
          </a:p>
        </p:txBody>
      </p:sp>
      <p:sp>
        <p:nvSpPr>
          <p:cNvPr id="3" name="Text Placeholder 2">
            <a:extLst>
              <a:ext uri="{FF2B5EF4-FFF2-40B4-BE49-F238E27FC236}">
                <a16:creationId xmlns:a16="http://schemas.microsoft.com/office/drawing/2014/main" id="{4A97A365-4907-4EA4-82A3-BF50E4FD3CDE}"/>
              </a:ext>
            </a:extLst>
          </p:cNvPr>
          <p:cNvSpPr>
            <a:spLocks noGrp="1"/>
          </p:cNvSpPr>
          <p:nvPr>
            <p:ph type="body" sz="quarter" idx="25"/>
          </p:nvPr>
        </p:nvSpPr>
        <p:spPr/>
        <p:txBody>
          <a:bodyPr/>
          <a:lstStyle/>
          <a:p>
            <a:r>
              <a:rPr lang="en-US" dirty="0" err="1"/>
              <a:t>KubeCon</a:t>
            </a:r>
            <a:r>
              <a:rPr lang="en-US" dirty="0"/>
              <a:t> EU 2022</a:t>
            </a:r>
          </a:p>
        </p:txBody>
      </p:sp>
      <p:sp>
        <p:nvSpPr>
          <p:cNvPr id="4" name="Text Placeholder 3">
            <a:extLst>
              <a:ext uri="{FF2B5EF4-FFF2-40B4-BE49-F238E27FC236}">
                <a16:creationId xmlns:a16="http://schemas.microsoft.com/office/drawing/2014/main" id="{2026CDA1-564C-4257-A932-BA8A25D1C126}"/>
              </a:ext>
            </a:extLst>
          </p:cNvPr>
          <p:cNvSpPr>
            <a:spLocks noGrp="1"/>
          </p:cNvSpPr>
          <p:nvPr>
            <p:ph type="body" sz="quarter" idx="27"/>
          </p:nvPr>
        </p:nvSpPr>
        <p:spPr>
          <a:xfrm>
            <a:off x="1908348" y="5207816"/>
            <a:ext cx="10283651" cy="326776"/>
          </a:xfrm>
        </p:spPr>
        <p:txBody>
          <a:bodyPr/>
          <a:lstStyle/>
          <a:p>
            <a:r>
              <a:rPr lang="en-US" altLang="zh-CN" dirty="0"/>
              <a:t>SATG/SSE/CSE Xie, Zhihao</a:t>
            </a:r>
            <a:endParaRPr lang="en-US" dirty="0"/>
          </a:p>
        </p:txBody>
      </p:sp>
    </p:spTree>
    <p:extLst>
      <p:ext uri="{BB962C8B-B14F-4D97-AF65-F5344CB8AC3E}">
        <p14:creationId xmlns:p14="http://schemas.microsoft.com/office/powerpoint/2010/main" val="147222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5B1AA740-DB4D-451B-B6C1-16022E23B784}"/>
              </a:ext>
            </a:extLst>
          </p:cNvPr>
          <p:cNvSpPr txBox="1"/>
          <p:nvPr/>
        </p:nvSpPr>
        <p:spPr>
          <a:xfrm>
            <a:off x="8458200" y="1905913"/>
            <a:ext cx="264431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Routing</a:t>
            </a:r>
          </a:p>
        </p:txBody>
      </p:sp>
      <p:pic>
        <p:nvPicPr>
          <p:cNvPr id="10" name="Graphic 9" descr="Server outline">
            <a:extLst>
              <a:ext uri="{FF2B5EF4-FFF2-40B4-BE49-F238E27FC236}">
                <a16:creationId xmlns:a16="http://schemas.microsoft.com/office/drawing/2014/main" id="{B0E16C2F-D85F-45C4-96D3-5DECA9D6A0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5956" y="2390280"/>
            <a:ext cx="1828800" cy="1828800"/>
          </a:xfrm>
          <a:prstGeom prst="rect">
            <a:avLst/>
          </a:prstGeom>
        </p:spPr>
      </p:pic>
      <p:sp>
        <p:nvSpPr>
          <p:cNvPr id="21" name="TextBox 20">
            <a:extLst>
              <a:ext uri="{FF2B5EF4-FFF2-40B4-BE49-F238E27FC236}">
                <a16:creationId xmlns:a16="http://schemas.microsoft.com/office/drawing/2014/main" id="{3A427862-4490-4A82-8557-E7BBCA59D0F7}"/>
              </a:ext>
            </a:extLst>
          </p:cNvPr>
          <p:cNvSpPr txBox="1"/>
          <p:nvPr/>
        </p:nvSpPr>
        <p:spPr>
          <a:xfrm>
            <a:off x="8316638" y="4282719"/>
            <a:ext cx="2927436" cy="1231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Route HTTP requests to different upstream clusters by checking their URL path</a:t>
            </a:r>
          </a:p>
        </p:txBody>
      </p:sp>
      <p:sp>
        <p:nvSpPr>
          <p:cNvPr id="2" name="Title 1">
            <a:extLst>
              <a:ext uri="{FF2B5EF4-FFF2-40B4-BE49-F238E27FC236}">
                <a16:creationId xmlns:a16="http://schemas.microsoft.com/office/drawing/2014/main" id="{BE794E8B-4061-4269-8EE7-CDD3224F2420}"/>
              </a:ext>
            </a:extLst>
          </p:cNvPr>
          <p:cNvSpPr>
            <a:spLocks noGrp="1"/>
          </p:cNvSpPr>
          <p:nvPr>
            <p:ph type="title"/>
          </p:nvPr>
        </p:nvSpPr>
        <p:spPr/>
        <p:txBody>
          <a:bodyPr/>
          <a:lstStyle/>
          <a:p>
            <a:r>
              <a:rPr lang="en-US" dirty="0"/>
              <a:t>Where is regex majorly used in Envoy</a:t>
            </a:r>
          </a:p>
        </p:txBody>
      </p:sp>
      <p:pic>
        <p:nvPicPr>
          <p:cNvPr id="13" name="Graphic 12" descr="Full Brick Wall outline">
            <a:extLst>
              <a:ext uri="{FF2B5EF4-FFF2-40B4-BE49-F238E27FC236}">
                <a16:creationId xmlns:a16="http://schemas.microsoft.com/office/drawing/2014/main" id="{7B3EC5C7-248D-4F64-8915-ED544222E7E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81600" y="2390280"/>
            <a:ext cx="1828800" cy="1828800"/>
          </a:xfrm>
          <a:prstGeom prst="rect">
            <a:avLst/>
          </a:prstGeom>
        </p:spPr>
      </p:pic>
      <p:sp>
        <p:nvSpPr>
          <p:cNvPr id="15" name="TextBox 14">
            <a:extLst>
              <a:ext uri="{FF2B5EF4-FFF2-40B4-BE49-F238E27FC236}">
                <a16:creationId xmlns:a16="http://schemas.microsoft.com/office/drawing/2014/main" id="{5A90F2D9-93B6-4CF8-A227-9C454BC557D3}"/>
              </a:ext>
            </a:extLst>
          </p:cNvPr>
          <p:cNvSpPr txBox="1"/>
          <p:nvPr/>
        </p:nvSpPr>
        <p:spPr>
          <a:xfrm>
            <a:off x="4632282" y="4277640"/>
            <a:ext cx="2927436" cy="1231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Block suspicious requests by matching network filter metadata with security policies </a:t>
            </a:r>
          </a:p>
        </p:txBody>
      </p:sp>
      <p:sp>
        <p:nvSpPr>
          <p:cNvPr id="22" name="TextBox 21">
            <a:extLst>
              <a:ext uri="{FF2B5EF4-FFF2-40B4-BE49-F238E27FC236}">
                <a16:creationId xmlns:a16="http://schemas.microsoft.com/office/drawing/2014/main" id="{6A13C9EE-1D3E-43C5-8D5F-D8351C7F6C77}"/>
              </a:ext>
            </a:extLst>
          </p:cNvPr>
          <p:cNvSpPr txBox="1"/>
          <p:nvPr/>
        </p:nvSpPr>
        <p:spPr>
          <a:xfrm>
            <a:off x="4773844" y="1910992"/>
            <a:ext cx="264431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Access control</a:t>
            </a:r>
          </a:p>
        </p:txBody>
      </p:sp>
      <p:pic>
        <p:nvPicPr>
          <p:cNvPr id="23" name="Graphic 22" descr="Clipboard Partially Checked outline">
            <a:extLst>
              <a:ext uri="{FF2B5EF4-FFF2-40B4-BE49-F238E27FC236}">
                <a16:creationId xmlns:a16="http://schemas.microsoft.com/office/drawing/2014/main" id="{F9E1EF36-A0AE-41BA-94D9-A07F54F4ADA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08760" y="2390280"/>
            <a:ext cx="1828800" cy="1828800"/>
          </a:xfrm>
          <a:prstGeom prst="rect">
            <a:avLst/>
          </a:prstGeom>
        </p:spPr>
      </p:pic>
      <p:sp>
        <p:nvSpPr>
          <p:cNvPr id="24" name="TextBox 23">
            <a:extLst>
              <a:ext uri="{FF2B5EF4-FFF2-40B4-BE49-F238E27FC236}">
                <a16:creationId xmlns:a16="http://schemas.microsoft.com/office/drawing/2014/main" id="{0B68EFBE-DA51-49CC-94C1-34399437249E}"/>
              </a:ext>
            </a:extLst>
          </p:cNvPr>
          <p:cNvSpPr txBox="1"/>
          <p:nvPr/>
        </p:nvSpPr>
        <p:spPr>
          <a:xfrm>
            <a:off x="1101004" y="1910992"/>
            <a:ext cx="264431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Filter selection</a:t>
            </a:r>
          </a:p>
        </p:txBody>
      </p:sp>
      <p:sp>
        <p:nvSpPr>
          <p:cNvPr id="25" name="TextBox 24">
            <a:extLst>
              <a:ext uri="{FF2B5EF4-FFF2-40B4-BE49-F238E27FC236}">
                <a16:creationId xmlns:a16="http://schemas.microsoft.com/office/drawing/2014/main" id="{B0BC656C-33EF-43CE-831C-60E7AE354945}"/>
              </a:ext>
            </a:extLst>
          </p:cNvPr>
          <p:cNvSpPr txBox="1"/>
          <p:nvPr/>
        </p:nvSpPr>
        <p:spPr>
          <a:xfrm>
            <a:off x="959442" y="4277640"/>
            <a:ext cx="292743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Select different filters for different HTTP requests based on their headers</a:t>
            </a:r>
          </a:p>
        </p:txBody>
      </p:sp>
    </p:spTree>
    <p:extLst>
      <p:ext uri="{BB962C8B-B14F-4D97-AF65-F5344CB8AC3E}">
        <p14:creationId xmlns:p14="http://schemas.microsoft.com/office/powerpoint/2010/main" val="370097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BEAB582-ECF8-4110-A8F9-A2AFBD49086F}"/>
              </a:ext>
            </a:extLst>
          </p:cNvPr>
          <p:cNvSpPr/>
          <p:nvPr/>
        </p:nvSpPr>
        <p:spPr>
          <a:xfrm>
            <a:off x="3360241" y="2085703"/>
            <a:ext cx="5338881" cy="3592286"/>
          </a:xfrm>
          <a:prstGeom prst="rect">
            <a:avLst/>
          </a:prstGeom>
          <a:ln>
            <a:prstDash val="sysDash"/>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5F9A3E65-C1F4-44D5-9665-A39B025B66AE}"/>
              </a:ext>
            </a:extLst>
          </p:cNvPr>
          <p:cNvSpPr>
            <a:spLocks noGrp="1"/>
          </p:cNvSpPr>
          <p:nvPr>
            <p:ph type="title"/>
          </p:nvPr>
        </p:nvSpPr>
        <p:spPr/>
        <p:txBody>
          <a:bodyPr/>
          <a:lstStyle/>
          <a:p>
            <a:r>
              <a:rPr lang="en-US" dirty="0"/>
              <a:t>Architecture</a:t>
            </a:r>
          </a:p>
        </p:txBody>
      </p:sp>
      <p:pic>
        <p:nvPicPr>
          <p:cNvPr id="4" name="Content Placeholder 8" descr="Filter outline">
            <a:extLst>
              <a:ext uri="{FF2B5EF4-FFF2-40B4-BE49-F238E27FC236}">
                <a16:creationId xmlns:a16="http://schemas.microsoft.com/office/drawing/2014/main" id="{9F82CD59-A31F-4550-9063-694697D685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16358" y="3198508"/>
            <a:ext cx="914400" cy="914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pic>
        <p:nvPicPr>
          <p:cNvPr id="5" name="Content Placeholder 5" descr="User outline">
            <a:extLst>
              <a:ext uri="{FF2B5EF4-FFF2-40B4-BE49-F238E27FC236}">
                <a16:creationId xmlns:a16="http://schemas.microsoft.com/office/drawing/2014/main" id="{014D6907-7360-474A-98C1-DCF26BD32C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59630" y="3198508"/>
            <a:ext cx="914400" cy="914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sp>
        <p:nvSpPr>
          <p:cNvPr id="6" name="TextBox 5">
            <a:extLst>
              <a:ext uri="{FF2B5EF4-FFF2-40B4-BE49-F238E27FC236}">
                <a16:creationId xmlns:a16="http://schemas.microsoft.com/office/drawing/2014/main" id="{5D95CFAA-4185-4366-96DD-2A8B6DCE549D}"/>
              </a:ext>
            </a:extLst>
          </p:cNvPr>
          <p:cNvSpPr txBox="1"/>
          <p:nvPr/>
        </p:nvSpPr>
        <p:spPr>
          <a:xfrm>
            <a:off x="1403513" y="4122868"/>
            <a:ext cx="142663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altLang="zh-CN"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Clients</a:t>
            </a:r>
            <a:endParaRPr lang="en-US"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endParaRPr>
          </a:p>
        </p:txBody>
      </p:sp>
      <p:sp>
        <p:nvSpPr>
          <p:cNvPr id="7" name="TextBox 6">
            <a:extLst>
              <a:ext uri="{FF2B5EF4-FFF2-40B4-BE49-F238E27FC236}">
                <a16:creationId xmlns:a16="http://schemas.microsoft.com/office/drawing/2014/main" id="{58A91546-5484-4CA3-8C8C-7B8796A761CA}"/>
              </a:ext>
            </a:extLst>
          </p:cNvPr>
          <p:cNvSpPr txBox="1"/>
          <p:nvPr/>
        </p:nvSpPr>
        <p:spPr>
          <a:xfrm>
            <a:off x="3360241" y="4114753"/>
            <a:ext cx="142663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altLang="zh-CN"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Filters</a:t>
            </a:r>
            <a:endParaRPr lang="en-US"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endParaRPr>
          </a:p>
        </p:txBody>
      </p:sp>
      <p:pic>
        <p:nvPicPr>
          <p:cNvPr id="8" name="Graphic 7" descr="Full Brick Wall outline">
            <a:extLst>
              <a:ext uri="{FF2B5EF4-FFF2-40B4-BE49-F238E27FC236}">
                <a16:creationId xmlns:a16="http://schemas.microsoft.com/office/drawing/2014/main" id="{5CDE7E90-0ABB-4519-8D81-6589EED98F7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73086" y="3198508"/>
            <a:ext cx="914400" cy="914400"/>
          </a:xfrm>
          <a:prstGeom prst="rect">
            <a:avLst/>
          </a:prstGeom>
        </p:spPr>
      </p:pic>
      <p:sp>
        <p:nvSpPr>
          <p:cNvPr id="9" name="TextBox 8">
            <a:extLst>
              <a:ext uri="{FF2B5EF4-FFF2-40B4-BE49-F238E27FC236}">
                <a16:creationId xmlns:a16="http://schemas.microsoft.com/office/drawing/2014/main" id="{201112EF-F281-4489-9B9D-186C71BC94D8}"/>
              </a:ext>
            </a:extLst>
          </p:cNvPr>
          <p:cNvSpPr txBox="1"/>
          <p:nvPr/>
        </p:nvSpPr>
        <p:spPr>
          <a:xfrm>
            <a:off x="5179376" y="4111095"/>
            <a:ext cx="170182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altLang="zh-CN"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Access control</a:t>
            </a:r>
            <a:endParaRPr lang="en-US"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endParaRPr>
          </a:p>
        </p:txBody>
      </p:sp>
      <p:pic>
        <p:nvPicPr>
          <p:cNvPr id="10" name="Graphic 9" descr="Server outline">
            <a:extLst>
              <a:ext uri="{FF2B5EF4-FFF2-40B4-BE49-F238E27FC236}">
                <a16:creationId xmlns:a16="http://schemas.microsoft.com/office/drawing/2014/main" id="{ECB9BD4E-103D-428A-BEE4-3AE5A84168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29814" y="3196695"/>
            <a:ext cx="914400" cy="914400"/>
          </a:xfrm>
          <a:prstGeom prst="rect">
            <a:avLst/>
          </a:prstGeom>
        </p:spPr>
      </p:pic>
      <p:sp>
        <p:nvSpPr>
          <p:cNvPr id="11" name="TextBox 10">
            <a:extLst>
              <a:ext uri="{FF2B5EF4-FFF2-40B4-BE49-F238E27FC236}">
                <a16:creationId xmlns:a16="http://schemas.microsoft.com/office/drawing/2014/main" id="{86A41C2B-777A-453D-B4CC-A0FF3E607755}"/>
              </a:ext>
            </a:extLst>
          </p:cNvPr>
          <p:cNvSpPr txBox="1"/>
          <p:nvPr/>
        </p:nvSpPr>
        <p:spPr>
          <a:xfrm>
            <a:off x="7273697" y="4122868"/>
            <a:ext cx="142663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altLang="zh-CN"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Router</a:t>
            </a:r>
            <a:endParaRPr lang="en-US"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endParaRPr>
          </a:p>
        </p:txBody>
      </p:sp>
      <p:pic>
        <p:nvPicPr>
          <p:cNvPr id="12" name="Graphic 11" descr="Cloud outline">
            <a:extLst>
              <a:ext uri="{FF2B5EF4-FFF2-40B4-BE49-F238E27FC236}">
                <a16:creationId xmlns:a16="http://schemas.microsoft.com/office/drawing/2014/main" id="{44788E96-26AD-4E84-BAC9-855562D3C39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86542" y="3196695"/>
            <a:ext cx="914400" cy="914400"/>
          </a:xfrm>
          <a:prstGeom prst="rect">
            <a:avLst/>
          </a:prstGeom>
        </p:spPr>
      </p:pic>
      <p:sp>
        <p:nvSpPr>
          <p:cNvPr id="13" name="TextBox 12">
            <a:extLst>
              <a:ext uri="{FF2B5EF4-FFF2-40B4-BE49-F238E27FC236}">
                <a16:creationId xmlns:a16="http://schemas.microsoft.com/office/drawing/2014/main" id="{4E8735CB-3308-4C2C-9F05-472CBFBE3CFB}"/>
              </a:ext>
            </a:extLst>
          </p:cNvPr>
          <p:cNvSpPr txBox="1"/>
          <p:nvPr/>
        </p:nvSpPr>
        <p:spPr>
          <a:xfrm>
            <a:off x="9092832" y="4109606"/>
            <a:ext cx="1701820" cy="615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altLang="zh-CN"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Upstream</a:t>
            </a:r>
          </a:p>
          <a:p>
            <a:pPr marL="0" marR="0" indent="0" algn="ctr" defTabSz="2438338" rtl="0" fontAlgn="auto" latinLnBrk="0" hangingPunct="0">
              <a:lnSpc>
                <a:spcPct val="100000"/>
              </a:lnSpc>
              <a:spcBef>
                <a:spcPts val="0"/>
              </a:spcBef>
              <a:spcAft>
                <a:spcPts val="0"/>
              </a:spcAft>
              <a:buClrTx/>
              <a:buSzTx/>
              <a:buFontTx/>
              <a:buNone/>
              <a:tabLst/>
            </a:pPr>
            <a:r>
              <a:rPr lang="en-US" sz="20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services</a:t>
            </a:r>
          </a:p>
        </p:txBody>
      </p:sp>
      <p:sp>
        <p:nvSpPr>
          <p:cNvPr id="18" name="Speech Bubble: Rectangle with Corners Rounded 17">
            <a:extLst>
              <a:ext uri="{FF2B5EF4-FFF2-40B4-BE49-F238E27FC236}">
                <a16:creationId xmlns:a16="http://schemas.microsoft.com/office/drawing/2014/main" id="{6CE2E19A-06DE-4CC8-9C55-8D78867E6397}"/>
              </a:ext>
            </a:extLst>
          </p:cNvPr>
          <p:cNvSpPr/>
          <p:nvPr/>
        </p:nvSpPr>
        <p:spPr>
          <a:xfrm>
            <a:off x="1798300" y="1349992"/>
            <a:ext cx="3219273" cy="1645841"/>
          </a:xfrm>
          <a:prstGeom prst="wedgeRoundRectCallout">
            <a:avLst>
              <a:gd name="adj1" fmla="val 20674"/>
              <a:gd name="adj2" fmla="val 59516"/>
              <a:gd name="adj3" fmla="val 16667"/>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a:spcBef>
                <a:spcPts val="0"/>
              </a:spcBef>
            </a:pPr>
            <a:r>
              <a:rPr lang="en-US" sz="1000" b="0" dirty="0" err="1">
                <a:solidFill>
                  <a:srgbClr val="800000"/>
                </a:solidFill>
                <a:effectLst/>
                <a:latin typeface="Consolas" panose="020B0609020204030204" pitchFamily="49" charset="0"/>
              </a:rPr>
              <a:t>single_predicate</a:t>
            </a:r>
            <a:r>
              <a:rPr lang="en-US" sz="1000" b="0" dirty="0">
                <a:solidFill>
                  <a:srgbClr val="000000"/>
                </a:solidFill>
                <a:effectLst/>
                <a:latin typeface="Consolas" panose="020B0609020204030204" pitchFamily="49" charset="0"/>
              </a:rPr>
              <a:t>:</a:t>
            </a:r>
          </a:p>
          <a:p>
            <a:pPr>
              <a:spcBef>
                <a:spcPts val="0"/>
              </a:spcBef>
            </a:pPr>
            <a:r>
              <a:rPr lang="en-US" sz="1000" b="0" dirty="0">
                <a:solidFill>
                  <a:srgbClr val="000000"/>
                </a:solidFill>
                <a:effectLst/>
                <a:latin typeface="Consolas" panose="020B0609020204030204" pitchFamily="49" charset="0"/>
              </a:rPr>
              <a:t>  </a:t>
            </a:r>
            <a:r>
              <a:rPr lang="en-US" sz="1000" b="0" dirty="0">
                <a:solidFill>
                  <a:srgbClr val="800000"/>
                </a:solidFill>
                <a:effectLst/>
                <a:latin typeface="Consolas" panose="020B0609020204030204" pitchFamily="49" charset="0"/>
              </a:rPr>
              <a:t>input</a:t>
            </a:r>
            <a:r>
              <a:rPr lang="en-US" sz="1000" b="0" dirty="0">
                <a:solidFill>
                  <a:srgbClr val="000000"/>
                </a:solidFill>
                <a:effectLst/>
                <a:latin typeface="Consolas" panose="020B0609020204030204" pitchFamily="49" charset="0"/>
              </a:rPr>
              <a:t>:</a:t>
            </a:r>
          </a:p>
          <a:p>
            <a:pPr>
              <a:spcBef>
                <a:spcPts val="0"/>
              </a:spcBef>
            </a:pPr>
            <a:r>
              <a:rPr lang="en-US" sz="1000" b="0" dirty="0">
                <a:solidFill>
                  <a:srgbClr val="000000"/>
                </a:solidFill>
                <a:effectLst/>
                <a:latin typeface="Consolas" panose="020B0609020204030204" pitchFamily="49" charset="0"/>
              </a:rPr>
              <a:t>    </a:t>
            </a:r>
            <a:r>
              <a:rPr lang="en-US" sz="1000" b="0" dirty="0">
                <a:solidFill>
                  <a:srgbClr val="800000"/>
                </a:solidFill>
                <a:effectLst/>
                <a:latin typeface="Consolas" panose="020B0609020204030204" pitchFamily="49" charset="0"/>
              </a:rPr>
              <a:t>name</a:t>
            </a:r>
            <a:r>
              <a:rPr lang="en-US" sz="1000" b="0" dirty="0">
                <a:solidFill>
                  <a:srgbClr val="000000"/>
                </a:solidFill>
                <a:effectLst/>
                <a:latin typeface="Consolas" panose="020B0609020204030204" pitchFamily="49" charset="0"/>
              </a:rPr>
              <a:t>: </a:t>
            </a:r>
            <a:r>
              <a:rPr lang="en-US" sz="1000" b="0" dirty="0">
                <a:solidFill>
                  <a:srgbClr val="0000FF"/>
                </a:solidFill>
                <a:effectLst/>
                <a:latin typeface="Consolas" panose="020B0609020204030204" pitchFamily="49" charset="0"/>
              </a:rPr>
              <a:t>request-headers</a:t>
            </a:r>
            <a:endParaRPr lang="en-US" sz="1000" b="0" dirty="0">
              <a:solidFill>
                <a:srgbClr val="000000"/>
              </a:solidFill>
              <a:effectLst/>
              <a:latin typeface="Consolas" panose="020B0609020204030204" pitchFamily="49" charset="0"/>
            </a:endParaRPr>
          </a:p>
          <a:p>
            <a:pPr>
              <a:spcBef>
                <a:spcPts val="0"/>
              </a:spcBef>
            </a:pPr>
            <a:r>
              <a:rPr lang="en-US" sz="1000" b="0" dirty="0">
                <a:solidFill>
                  <a:srgbClr val="000000"/>
                </a:solidFill>
                <a:effectLst/>
                <a:latin typeface="Consolas" panose="020B0609020204030204" pitchFamily="49" charset="0"/>
              </a:rPr>
              <a:t>    </a:t>
            </a:r>
            <a:r>
              <a:rPr lang="en-US" sz="1000" b="0" dirty="0" err="1">
                <a:solidFill>
                  <a:srgbClr val="800000"/>
                </a:solidFill>
                <a:effectLst/>
                <a:latin typeface="Consolas" panose="020B0609020204030204" pitchFamily="49" charset="0"/>
              </a:rPr>
              <a:t>typed_config</a:t>
            </a:r>
            <a:r>
              <a:rPr lang="en-US" sz="1000" b="0" dirty="0">
                <a:solidFill>
                  <a:srgbClr val="000000"/>
                </a:solidFill>
                <a:effectLst/>
                <a:latin typeface="Consolas" panose="020B0609020204030204" pitchFamily="49" charset="0"/>
              </a:rPr>
              <a:t>:</a:t>
            </a:r>
          </a:p>
          <a:p>
            <a:pPr>
              <a:spcBef>
                <a:spcPts val="0"/>
              </a:spcBef>
            </a:pPr>
            <a:r>
              <a:rPr lang="en-US" sz="1000" b="0" dirty="0">
                <a:solidFill>
                  <a:srgbClr val="000000"/>
                </a:solidFill>
                <a:effectLst/>
                <a:latin typeface="Consolas" panose="020B0609020204030204" pitchFamily="49" charset="0"/>
              </a:rPr>
              <a:t>      </a:t>
            </a:r>
            <a:r>
              <a:rPr lang="en-US" sz="1000" b="0" dirty="0">
                <a:solidFill>
                  <a:srgbClr val="A31515"/>
                </a:solidFill>
                <a:effectLst/>
                <a:latin typeface="Consolas" panose="020B0609020204030204" pitchFamily="49" charset="0"/>
              </a:rPr>
              <a:t>"@type"</a:t>
            </a:r>
            <a:r>
              <a:rPr lang="en-US" sz="1000" b="0" dirty="0">
                <a:solidFill>
                  <a:srgbClr val="000000"/>
                </a:solidFill>
                <a:effectLst/>
                <a:latin typeface="Consolas" panose="020B0609020204030204" pitchFamily="49" charset="0"/>
              </a:rPr>
              <a:t>: </a:t>
            </a:r>
            <a:r>
              <a:rPr lang="en-US" sz="1000" b="0" dirty="0" err="1">
                <a:solidFill>
                  <a:srgbClr val="0000FF"/>
                </a:solidFill>
                <a:effectLst/>
                <a:latin typeface="Consolas" panose="020B0609020204030204" pitchFamily="49" charset="0"/>
              </a:rPr>
              <a:t>HttpRequestHeaderMatchInput</a:t>
            </a:r>
            <a:endParaRPr lang="en-US" sz="1000" b="0" dirty="0">
              <a:solidFill>
                <a:srgbClr val="000000"/>
              </a:solidFill>
              <a:effectLst/>
              <a:latin typeface="Consolas" panose="020B0609020204030204" pitchFamily="49" charset="0"/>
            </a:endParaRPr>
          </a:p>
          <a:p>
            <a:pPr>
              <a:spcBef>
                <a:spcPts val="0"/>
              </a:spcBef>
            </a:pPr>
            <a:r>
              <a:rPr lang="en-US" sz="1000" b="0" dirty="0">
                <a:solidFill>
                  <a:srgbClr val="000000"/>
                </a:solidFill>
                <a:effectLst/>
                <a:latin typeface="Consolas" panose="020B0609020204030204" pitchFamily="49" charset="0"/>
              </a:rPr>
              <a:t>      </a:t>
            </a:r>
            <a:r>
              <a:rPr lang="en-US" sz="1000" b="0" dirty="0" err="1">
                <a:solidFill>
                  <a:srgbClr val="800000"/>
                </a:solidFill>
                <a:effectLst/>
                <a:latin typeface="Consolas" panose="020B0609020204030204" pitchFamily="49" charset="0"/>
              </a:rPr>
              <a:t>header_name</a:t>
            </a:r>
            <a:r>
              <a:rPr lang="en-US" sz="1000" b="0" dirty="0">
                <a:solidFill>
                  <a:srgbClr val="000000"/>
                </a:solidFill>
                <a:effectLst/>
                <a:latin typeface="Consolas" panose="020B0609020204030204" pitchFamily="49" charset="0"/>
              </a:rPr>
              <a:t>: </a:t>
            </a:r>
            <a:r>
              <a:rPr lang="en-US" sz="1000" b="0" dirty="0">
                <a:solidFill>
                  <a:srgbClr val="0000FF"/>
                </a:solidFill>
                <a:effectLst/>
                <a:latin typeface="Consolas" panose="020B0609020204030204" pitchFamily="49" charset="0"/>
              </a:rPr>
              <a:t>:path</a:t>
            </a:r>
            <a:endParaRPr lang="en-US" sz="1000" b="0" dirty="0">
              <a:solidFill>
                <a:srgbClr val="000000"/>
              </a:solidFill>
              <a:effectLst/>
              <a:latin typeface="Consolas" panose="020B0609020204030204" pitchFamily="49" charset="0"/>
            </a:endParaRPr>
          </a:p>
          <a:p>
            <a:pPr>
              <a:spcBef>
                <a:spcPts val="0"/>
              </a:spcBef>
            </a:pPr>
            <a:r>
              <a:rPr lang="en-US" sz="1000" b="0" dirty="0">
                <a:solidFill>
                  <a:srgbClr val="000000"/>
                </a:solidFill>
                <a:effectLst/>
                <a:latin typeface="Consolas" panose="020B0609020204030204" pitchFamily="49" charset="0"/>
              </a:rPr>
              <a:t>  </a:t>
            </a:r>
            <a:r>
              <a:rPr lang="en-US" sz="1000" b="0" dirty="0" err="1">
                <a:solidFill>
                  <a:srgbClr val="800000"/>
                </a:solidFill>
                <a:effectLst/>
                <a:latin typeface="Consolas" panose="020B0609020204030204" pitchFamily="49" charset="0"/>
              </a:rPr>
              <a:t>value_match</a:t>
            </a:r>
            <a:r>
              <a:rPr lang="en-US" sz="1000" b="0" dirty="0">
                <a:solidFill>
                  <a:srgbClr val="000000"/>
                </a:solidFill>
                <a:effectLst/>
                <a:latin typeface="Consolas" panose="020B0609020204030204" pitchFamily="49" charset="0"/>
              </a:rPr>
              <a:t>:</a:t>
            </a:r>
          </a:p>
          <a:p>
            <a:pPr>
              <a:spcBef>
                <a:spcPts val="0"/>
              </a:spcBef>
            </a:pPr>
            <a:r>
              <a:rPr lang="en-US" sz="1000" b="0" dirty="0">
                <a:solidFill>
                  <a:srgbClr val="000000"/>
                </a:solidFill>
                <a:effectLst/>
                <a:latin typeface="Consolas" panose="020B0609020204030204" pitchFamily="49" charset="0"/>
              </a:rPr>
              <a:t>    </a:t>
            </a:r>
            <a:r>
              <a:rPr lang="en-US" sz="1000" b="0" dirty="0" err="1">
                <a:solidFill>
                  <a:srgbClr val="800000"/>
                </a:solidFill>
                <a:effectLst/>
                <a:latin typeface="Consolas" panose="020B0609020204030204" pitchFamily="49" charset="0"/>
              </a:rPr>
              <a:t>safe_regex</a:t>
            </a:r>
            <a:r>
              <a:rPr lang="en-US" sz="1000" b="0" dirty="0">
                <a:solidFill>
                  <a:srgbClr val="000000"/>
                </a:solidFill>
                <a:effectLst/>
                <a:latin typeface="Consolas" panose="020B0609020204030204" pitchFamily="49" charset="0"/>
              </a:rPr>
              <a:t>:</a:t>
            </a:r>
          </a:p>
          <a:p>
            <a:pPr>
              <a:spcBef>
                <a:spcPts val="0"/>
              </a:spcBef>
            </a:pPr>
            <a:r>
              <a:rPr lang="en-US" sz="1000" b="0" dirty="0">
                <a:solidFill>
                  <a:srgbClr val="000000"/>
                </a:solidFill>
                <a:effectLst/>
                <a:latin typeface="Consolas" panose="020B0609020204030204" pitchFamily="49" charset="0"/>
              </a:rPr>
              <a:t>      </a:t>
            </a:r>
            <a:r>
              <a:rPr lang="en-US" sz="1000" b="0" dirty="0">
                <a:solidFill>
                  <a:srgbClr val="800000"/>
                </a:solidFill>
                <a:effectLst/>
                <a:latin typeface="Consolas" panose="020B0609020204030204" pitchFamily="49" charset="0"/>
              </a:rPr>
              <a:t>google_re2</a:t>
            </a:r>
            <a:r>
              <a:rPr lang="en-US" sz="1000" b="0" dirty="0">
                <a:solidFill>
                  <a:srgbClr val="000000"/>
                </a:solidFill>
                <a:effectLst/>
                <a:latin typeface="Consolas" panose="020B0609020204030204" pitchFamily="49" charset="0"/>
              </a:rPr>
              <a:t>: {}</a:t>
            </a:r>
          </a:p>
          <a:p>
            <a:pPr>
              <a:spcBef>
                <a:spcPts val="0"/>
              </a:spcBef>
            </a:pPr>
            <a:r>
              <a:rPr lang="en-US" sz="1000" b="0" dirty="0">
                <a:solidFill>
                  <a:srgbClr val="000000"/>
                </a:solidFill>
                <a:effectLst/>
                <a:latin typeface="Consolas" panose="020B0609020204030204" pitchFamily="49" charset="0"/>
              </a:rPr>
              <a:t>      </a:t>
            </a:r>
            <a:r>
              <a:rPr lang="en-US" sz="1000" b="0" dirty="0">
                <a:solidFill>
                  <a:srgbClr val="800000"/>
                </a:solidFill>
                <a:effectLst/>
                <a:latin typeface="Consolas" panose="020B0609020204030204" pitchFamily="49" charset="0"/>
              </a:rPr>
              <a:t>regex</a:t>
            </a:r>
            <a:r>
              <a:rPr lang="en-US" sz="1000" b="0" dirty="0">
                <a:solidFill>
                  <a:srgbClr val="000000"/>
                </a:solidFill>
                <a:effectLst/>
                <a:latin typeface="Consolas" panose="020B0609020204030204" pitchFamily="49" charset="0"/>
              </a:rPr>
              <a:t>: </a:t>
            </a:r>
            <a:r>
              <a:rPr lang="en-US" sz="1000" b="0" dirty="0">
                <a:solidFill>
                  <a:srgbClr val="0000FF"/>
                </a:solidFill>
                <a:effectLst/>
                <a:latin typeface="Consolas" panose="020B0609020204030204" pitchFamily="49" charset="0"/>
              </a:rPr>
              <a:t>safe.*cluster</a:t>
            </a:r>
            <a:endParaRPr lang="en-US" sz="1000" b="0" dirty="0">
              <a:solidFill>
                <a:srgbClr val="000000"/>
              </a:solidFill>
              <a:effectLst/>
              <a:latin typeface="Consolas" panose="020B0609020204030204" pitchFamily="49" charset="0"/>
            </a:endParaRPr>
          </a:p>
        </p:txBody>
      </p:sp>
      <p:cxnSp>
        <p:nvCxnSpPr>
          <p:cNvPr id="22" name="Straight Connector 21">
            <a:extLst>
              <a:ext uri="{FF2B5EF4-FFF2-40B4-BE49-F238E27FC236}">
                <a16:creationId xmlns:a16="http://schemas.microsoft.com/office/drawing/2014/main" id="{D0B73D44-6180-41D9-90BB-6594948F8CF0}"/>
              </a:ext>
            </a:extLst>
          </p:cNvPr>
          <p:cNvCxnSpPr>
            <a:stCxn id="5" idx="3"/>
            <a:endCxn id="4" idx="1"/>
          </p:cNvCxnSpPr>
          <p:nvPr/>
        </p:nvCxnSpPr>
        <p:spPr>
          <a:xfrm>
            <a:off x="2574030" y="3655708"/>
            <a:ext cx="1042328"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4" name="Straight Connector 23">
            <a:extLst>
              <a:ext uri="{FF2B5EF4-FFF2-40B4-BE49-F238E27FC236}">
                <a16:creationId xmlns:a16="http://schemas.microsoft.com/office/drawing/2014/main" id="{10C7FE86-7364-423E-83E2-199277ED862D}"/>
              </a:ext>
            </a:extLst>
          </p:cNvPr>
          <p:cNvCxnSpPr>
            <a:stCxn id="4" idx="3"/>
            <a:endCxn id="8" idx="1"/>
          </p:cNvCxnSpPr>
          <p:nvPr/>
        </p:nvCxnSpPr>
        <p:spPr>
          <a:xfrm>
            <a:off x="4530758" y="3655708"/>
            <a:ext cx="1042328"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6" name="Straight Connector 25">
            <a:extLst>
              <a:ext uri="{FF2B5EF4-FFF2-40B4-BE49-F238E27FC236}">
                <a16:creationId xmlns:a16="http://schemas.microsoft.com/office/drawing/2014/main" id="{8778CB40-1040-4DDF-A53C-5CA1C1F80CFB}"/>
              </a:ext>
            </a:extLst>
          </p:cNvPr>
          <p:cNvCxnSpPr>
            <a:stCxn id="8" idx="3"/>
            <a:endCxn id="10" idx="1"/>
          </p:cNvCxnSpPr>
          <p:nvPr/>
        </p:nvCxnSpPr>
        <p:spPr>
          <a:xfrm flipV="1">
            <a:off x="6487486" y="3653895"/>
            <a:ext cx="1042328" cy="181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8AD02AC8-36F9-458D-8DC0-08B9531B9D04}"/>
              </a:ext>
            </a:extLst>
          </p:cNvPr>
          <p:cNvCxnSpPr>
            <a:stCxn id="10" idx="3"/>
            <a:endCxn id="12" idx="1"/>
          </p:cNvCxnSpPr>
          <p:nvPr/>
        </p:nvCxnSpPr>
        <p:spPr>
          <a:xfrm>
            <a:off x="8444214" y="3653895"/>
            <a:ext cx="1042328"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9" name="Speech Bubble: Rectangle with Corners Rounded 28">
            <a:extLst>
              <a:ext uri="{FF2B5EF4-FFF2-40B4-BE49-F238E27FC236}">
                <a16:creationId xmlns:a16="http://schemas.microsoft.com/office/drawing/2014/main" id="{BB58B42A-CF8B-45A3-ACA7-774EB59496F7}"/>
              </a:ext>
            </a:extLst>
          </p:cNvPr>
          <p:cNvSpPr/>
          <p:nvPr/>
        </p:nvSpPr>
        <p:spPr>
          <a:xfrm>
            <a:off x="4245532" y="4625205"/>
            <a:ext cx="2538365" cy="1645841"/>
          </a:xfrm>
          <a:prstGeom prst="wedgeRoundRectCallout">
            <a:avLst>
              <a:gd name="adj1" fmla="val 20912"/>
              <a:gd name="adj2" fmla="val -57757"/>
              <a:gd name="adj3" fmla="val 16667"/>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a:spcBef>
                <a:spcPts val="0"/>
              </a:spcBef>
            </a:pPr>
            <a:r>
              <a:rPr lang="en-US" sz="1000" b="0" dirty="0">
                <a:solidFill>
                  <a:srgbClr val="800000"/>
                </a:solidFill>
                <a:effectLst/>
                <a:latin typeface="Consolas" panose="020B0609020204030204" pitchFamily="49" charset="0"/>
              </a:rPr>
              <a:t>rules</a:t>
            </a:r>
            <a:r>
              <a:rPr lang="en-US" sz="1000" b="0" dirty="0">
                <a:solidFill>
                  <a:srgbClr val="000000"/>
                </a:solidFill>
                <a:effectLst/>
                <a:latin typeface="Consolas" panose="020B0609020204030204" pitchFamily="49" charset="0"/>
              </a:rPr>
              <a:t>:</a:t>
            </a:r>
          </a:p>
          <a:p>
            <a:pPr>
              <a:spcBef>
                <a:spcPts val="0"/>
              </a:spcBef>
            </a:pPr>
            <a:r>
              <a:rPr lang="en-US" sz="1000" b="0" dirty="0">
                <a:solidFill>
                  <a:srgbClr val="000000"/>
                </a:solidFill>
                <a:effectLst/>
                <a:latin typeface="Consolas" panose="020B0609020204030204" pitchFamily="49" charset="0"/>
              </a:rPr>
              <a:t>- </a:t>
            </a:r>
            <a:r>
              <a:rPr lang="en-US" sz="1000" b="0" dirty="0">
                <a:solidFill>
                  <a:srgbClr val="800000"/>
                </a:solidFill>
                <a:effectLst/>
                <a:latin typeface="Consolas" panose="020B0609020204030204" pitchFamily="49" charset="0"/>
              </a:rPr>
              <a:t>header</a:t>
            </a:r>
            <a:r>
              <a:rPr lang="en-US" sz="1000" b="0" dirty="0">
                <a:solidFill>
                  <a:srgbClr val="000000"/>
                </a:solidFill>
                <a:effectLst/>
                <a:latin typeface="Consolas" panose="020B0609020204030204" pitchFamily="49" charset="0"/>
              </a:rPr>
              <a:t>:</a:t>
            </a:r>
          </a:p>
          <a:p>
            <a:pPr>
              <a:spcBef>
                <a:spcPts val="0"/>
              </a:spcBef>
            </a:pPr>
            <a:r>
              <a:rPr lang="en-US" sz="1000" b="0" dirty="0">
                <a:solidFill>
                  <a:srgbClr val="000000"/>
                </a:solidFill>
                <a:effectLst/>
                <a:latin typeface="Consolas" panose="020B0609020204030204" pitchFamily="49" charset="0"/>
              </a:rPr>
              <a:t>    </a:t>
            </a:r>
            <a:r>
              <a:rPr lang="en-US" sz="1000" b="0" dirty="0">
                <a:solidFill>
                  <a:srgbClr val="800000"/>
                </a:solidFill>
                <a:effectLst/>
                <a:latin typeface="Consolas" panose="020B0609020204030204" pitchFamily="49" charset="0"/>
              </a:rPr>
              <a:t>name</a:t>
            </a:r>
            <a:r>
              <a:rPr lang="en-US" sz="1000" b="0" dirty="0">
                <a:solidFill>
                  <a:srgbClr val="000000"/>
                </a:solidFill>
                <a:effectLst/>
                <a:latin typeface="Consolas" panose="020B0609020204030204" pitchFamily="49" charset="0"/>
              </a:rPr>
              <a:t>: </a:t>
            </a:r>
            <a:r>
              <a:rPr lang="en-US" sz="1000" b="0" dirty="0">
                <a:solidFill>
                  <a:srgbClr val="A31515"/>
                </a:solidFill>
                <a:effectLst/>
                <a:latin typeface="Consolas" panose="020B0609020204030204" pitchFamily="49" charset="0"/>
              </a:rPr>
              <a:t>":method"</a:t>
            </a:r>
            <a:endParaRPr lang="en-US" sz="1000" b="0" dirty="0">
              <a:solidFill>
                <a:srgbClr val="000000"/>
              </a:solidFill>
              <a:effectLst/>
              <a:latin typeface="Consolas" panose="020B0609020204030204" pitchFamily="49" charset="0"/>
            </a:endParaRPr>
          </a:p>
          <a:p>
            <a:pPr>
              <a:spcBef>
                <a:spcPts val="0"/>
              </a:spcBef>
            </a:pPr>
            <a:r>
              <a:rPr lang="en-US" sz="1000" b="0" dirty="0">
                <a:solidFill>
                  <a:srgbClr val="000000"/>
                </a:solidFill>
                <a:effectLst/>
                <a:latin typeface="Consolas" panose="020B0609020204030204" pitchFamily="49" charset="0"/>
              </a:rPr>
              <a:t>    </a:t>
            </a:r>
            <a:r>
              <a:rPr lang="en-US" sz="1000" b="0" dirty="0" err="1">
                <a:solidFill>
                  <a:srgbClr val="800000"/>
                </a:solidFill>
                <a:effectLst/>
                <a:latin typeface="Consolas" panose="020B0609020204030204" pitchFamily="49" charset="0"/>
              </a:rPr>
              <a:t>string_match</a:t>
            </a:r>
            <a:r>
              <a:rPr lang="en-US" sz="1000" b="0" dirty="0">
                <a:solidFill>
                  <a:srgbClr val="000000"/>
                </a:solidFill>
                <a:effectLst/>
                <a:latin typeface="Consolas" panose="020B0609020204030204" pitchFamily="49" charset="0"/>
              </a:rPr>
              <a:t>:</a:t>
            </a:r>
          </a:p>
          <a:p>
            <a:pPr>
              <a:spcBef>
                <a:spcPts val="0"/>
              </a:spcBef>
            </a:pPr>
            <a:r>
              <a:rPr lang="en-US" sz="1000" b="0" dirty="0">
                <a:solidFill>
                  <a:srgbClr val="000000"/>
                </a:solidFill>
                <a:effectLst/>
                <a:latin typeface="Consolas" panose="020B0609020204030204" pitchFamily="49" charset="0"/>
              </a:rPr>
              <a:t>      </a:t>
            </a:r>
            <a:r>
              <a:rPr lang="en-US" sz="1000" b="0" dirty="0">
                <a:solidFill>
                  <a:srgbClr val="800000"/>
                </a:solidFill>
                <a:effectLst/>
                <a:latin typeface="Consolas" panose="020B0609020204030204" pitchFamily="49" charset="0"/>
              </a:rPr>
              <a:t>exact</a:t>
            </a:r>
            <a:r>
              <a:rPr lang="en-US" sz="1000" b="0" dirty="0">
                <a:solidFill>
                  <a:srgbClr val="000000"/>
                </a:solidFill>
                <a:effectLst/>
                <a:latin typeface="Consolas" panose="020B0609020204030204" pitchFamily="49" charset="0"/>
              </a:rPr>
              <a:t>: </a:t>
            </a:r>
            <a:r>
              <a:rPr lang="en-US" sz="1000" b="0" dirty="0">
                <a:solidFill>
                  <a:srgbClr val="A31515"/>
                </a:solidFill>
                <a:effectLst/>
                <a:latin typeface="Consolas" panose="020B0609020204030204" pitchFamily="49" charset="0"/>
              </a:rPr>
              <a:t>"GET"</a:t>
            </a:r>
            <a:endParaRPr lang="en-US" sz="1000" b="0" dirty="0">
              <a:solidFill>
                <a:srgbClr val="000000"/>
              </a:solidFill>
              <a:effectLst/>
              <a:latin typeface="Consolas" panose="020B0609020204030204" pitchFamily="49" charset="0"/>
            </a:endParaRPr>
          </a:p>
          <a:p>
            <a:pPr>
              <a:spcBef>
                <a:spcPts val="0"/>
              </a:spcBef>
            </a:pPr>
            <a:r>
              <a:rPr lang="en-US" sz="1000" b="0" dirty="0">
                <a:solidFill>
                  <a:srgbClr val="000000"/>
                </a:solidFill>
                <a:effectLst/>
                <a:latin typeface="Consolas" panose="020B0609020204030204" pitchFamily="49" charset="0"/>
              </a:rPr>
              <a:t>- </a:t>
            </a:r>
            <a:r>
              <a:rPr lang="en-US" sz="1000" b="0" dirty="0" err="1">
                <a:solidFill>
                  <a:srgbClr val="800000"/>
                </a:solidFill>
                <a:effectLst/>
                <a:latin typeface="Consolas" panose="020B0609020204030204" pitchFamily="49" charset="0"/>
              </a:rPr>
              <a:t>url_path</a:t>
            </a:r>
            <a:r>
              <a:rPr lang="en-US" sz="1000" b="0" dirty="0">
                <a:solidFill>
                  <a:srgbClr val="000000"/>
                </a:solidFill>
                <a:effectLst/>
                <a:latin typeface="Consolas" panose="020B0609020204030204" pitchFamily="49" charset="0"/>
              </a:rPr>
              <a:t>:</a:t>
            </a:r>
          </a:p>
          <a:p>
            <a:pPr>
              <a:spcBef>
                <a:spcPts val="0"/>
              </a:spcBef>
            </a:pPr>
            <a:r>
              <a:rPr lang="en-US" sz="1000" b="0" dirty="0">
                <a:solidFill>
                  <a:srgbClr val="000000"/>
                </a:solidFill>
                <a:effectLst/>
                <a:latin typeface="Consolas" panose="020B0609020204030204" pitchFamily="49" charset="0"/>
              </a:rPr>
              <a:t>    </a:t>
            </a:r>
            <a:r>
              <a:rPr lang="en-US" sz="1000" b="0" dirty="0">
                <a:solidFill>
                  <a:srgbClr val="800000"/>
                </a:solidFill>
                <a:effectLst/>
                <a:latin typeface="Consolas" panose="020B0609020204030204" pitchFamily="49" charset="0"/>
              </a:rPr>
              <a:t>path</a:t>
            </a:r>
            <a:r>
              <a:rPr lang="en-US" sz="1000" b="0" dirty="0">
                <a:solidFill>
                  <a:srgbClr val="000000"/>
                </a:solidFill>
                <a:effectLst/>
                <a:latin typeface="Consolas" panose="020B0609020204030204" pitchFamily="49" charset="0"/>
              </a:rPr>
              <a:t>:</a:t>
            </a:r>
          </a:p>
          <a:p>
            <a:pPr>
              <a:spcBef>
                <a:spcPts val="0"/>
              </a:spcBef>
            </a:pPr>
            <a:r>
              <a:rPr lang="en-US" sz="1000" b="0" dirty="0">
                <a:solidFill>
                  <a:srgbClr val="000000"/>
                </a:solidFill>
                <a:effectLst/>
                <a:latin typeface="Consolas" panose="020B0609020204030204" pitchFamily="49" charset="0"/>
              </a:rPr>
              <a:t>      </a:t>
            </a:r>
            <a:r>
              <a:rPr lang="en-US" sz="1000" b="0" dirty="0" err="1">
                <a:solidFill>
                  <a:srgbClr val="800000"/>
                </a:solidFill>
                <a:effectLst/>
                <a:latin typeface="Consolas" panose="020B0609020204030204" pitchFamily="49" charset="0"/>
              </a:rPr>
              <a:t>safe_regex</a:t>
            </a:r>
            <a:r>
              <a:rPr lang="en-US" sz="1000" b="0" dirty="0">
                <a:solidFill>
                  <a:srgbClr val="000000"/>
                </a:solidFill>
                <a:effectLst/>
                <a:latin typeface="Consolas" panose="020B0609020204030204" pitchFamily="49" charset="0"/>
              </a:rPr>
              <a:t>:</a:t>
            </a:r>
          </a:p>
          <a:p>
            <a:pPr>
              <a:spcBef>
                <a:spcPts val="0"/>
              </a:spcBef>
            </a:pPr>
            <a:r>
              <a:rPr lang="en-US" sz="1000" b="0" dirty="0">
                <a:solidFill>
                  <a:srgbClr val="000000"/>
                </a:solidFill>
                <a:effectLst/>
                <a:latin typeface="Consolas" panose="020B0609020204030204" pitchFamily="49" charset="0"/>
              </a:rPr>
              <a:t>        </a:t>
            </a:r>
            <a:r>
              <a:rPr lang="en-US" sz="1000" b="0" dirty="0">
                <a:solidFill>
                  <a:srgbClr val="800000"/>
                </a:solidFill>
                <a:effectLst/>
                <a:latin typeface="Consolas" panose="020B0609020204030204" pitchFamily="49" charset="0"/>
              </a:rPr>
              <a:t>google_re2</a:t>
            </a:r>
            <a:r>
              <a:rPr lang="en-US" sz="1000" b="0" dirty="0">
                <a:solidFill>
                  <a:srgbClr val="000000"/>
                </a:solidFill>
                <a:effectLst/>
                <a:latin typeface="Consolas" panose="020B0609020204030204" pitchFamily="49" charset="0"/>
              </a:rPr>
              <a:t>: {}</a:t>
            </a:r>
          </a:p>
          <a:p>
            <a:pPr>
              <a:spcBef>
                <a:spcPts val="0"/>
              </a:spcBef>
            </a:pPr>
            <a:r>
              <a:rPr lang="en-US" sz="1000" b="0" dirty="0">
                <a:solidFill>
                  <a:srgbClr val="000000"/>
                </a:solidFill>
                <a:effectLst/>
                <a:latin typeface="Consolas" panose="020B0609020204030204" pitchFamily="49" charset="0"/>
              </a:rPr>
              <a:t>        </a:t>
            </a:r>
            <a:r>
              <a:rPr lang="en-US" sz="1000" b="0" dirty="0">
                <a:solidFill>
                  <a:srgbClr val="800000"/>
                </a:solidFill>
                <a:effectLst/>
                <a:latin typeface="Consolas" panose="020B0609020204030204" pitchFamily="49" charset="0"/>
              </a:rPr>
              <a:t>regex</a:t>
            </a:r>
            <a:r>
              <a:rPr lang="en-US" sz="1000" b="0" dirty="0">
                <a:solidFill>
                  <a:srgbClr val="000000"/>
                </a:solidFill>
                <a:effectLst/>
                <a:latin typeface="Consolas" panose="020B0609020204030204" pitchFamily="49" charset="0"/>
              </a:rPr>
              <a:t>: </a:t>
            </a:r>
            <a:r>
              <a:rPr lang="en-US" sz="1000" b="0" dirty="0">
                <a:solidFill>
                  <a:srgbClr val="0000FF"/>
                </a:solidFill>
                <a:effectLst/>
                <a:latin typeface="Consolas" panose="020B0609020204030204" pitchFamily="49" charset="0"/>
              </a:rPr>
              <a:t>safe.*cluster</a:t>
            </a:r>
            <a:endParaRPr lang="en-US" sz="1000" b="0" dirty="0">
              <a:solidFill>
                <a:srgbClr val="000000"/>
              </a:solidFill>
              <a:effectLst/>
              <a:latin typeface="Consolas" panose="020B0609020204030204" pitchFamily="49" charset="0"/>
            </a:endParaRPr>
          </a:p>
        </p:txBody>
      </p:sp>
      <p:sp>
        <p:nvSpPr>
          <p:cNvPr id="30" name="Speech Bubble: Rectangle with Corners Rounded 29">
            <a:extLst>
              <a:ext uri="{FF2B5EF4-FFF2-40B4-BE49-F238E27FC236}">
                <a16:creationId xmlns:a16="http://schemas.microsoft.com/office/drawing/2014/main" id="{8867364A-2A58-42CA-A7F7-65490B9E31C0}"/>
              </a:ext>
            </a:extLst>
          </p:cNvPr>
          <p:cNvSpPr/>
          <p:nvPr/>
        </p:nvSpPr>
        <p:spPr>
          <a:xfrm>
            <a:off x="7302264" y="1196759"/>
            <a:ext cx="2283900" cy="1799074"/>
          </a:xfrm>
          <a:prstGeom prst="wedgeRoundRectCallout">
            <a:avLst>
              <a:gd name="adj1" fmla="val -20564"/>
              <a:gd name="adj2" fmla="val 58711"/>
              <a:gd name="adj3" fmla="val 16667"/>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a:spcBef>
                <a:spcPts val="0"/>
              </a:spcBef>
            </a:pPr>
            <a:r>
              <a:rPr lang="en-US" sz="1000" b="0" dirty="0" err="1">
                <a:solidFill>
                  <a:srgbClr val="800000"/>
                </a:solidFill>
                <a:effectLst/>
                <a:latin typeface="Consolas" panose="020B0609020204030204" pitchFamily="49" charset="0"/>
              </a:rPr>
              <a:t>virtual_hosts</a:t>
            </a:r>
            <a:r>
              <a:rPr lang="en-US" sz="1000" b="0" dirty="0">
                <a:solidFill>
                  <a:srgbClr val="000000"/>
                </a:solidFill>
                <a:effectLst/>
                <a:latin typeface="Consolas" panose="020B0609020204030204" pitchFamily="49" charset="0"/>
              </a:rPr>
              <a:t>:</a:t>
            </a:r>
          </a:p>
          <a:p>
            <a:pPr>
              <a:spcBef>
                <a:spcPts val="0"/>
              </a:spcBef>
            </a:pPr>
            <a:r>
              <a:rPr lang="en-US" sz="1000" b="0" dirty="0">
                <a:solidFill>
                  <a:srgbClr val="000000"/>
                </a:solidFill>
                <a:effectLst/>
                <a:latin typeface="Consolas" panose="020B0609020204030204" pitchFamily="49" charset="0"/>
              </a:rPr>
              <a:t>- </a:t>
            </a:r>
            <a:r>
              <a:rPr lang="en-US" sz="1000" b="0" dirty="0">
                <a:solidFill>
                  <a:srgbClr val="800000"/>
                </a:solidFill>
                <a:effectLst/>
                <a:latin typeface="Consolas" panose="020B0609020204030204" pitchFamily="49" charset="0"/>
              </a:rPr>
              <a:t>name</a:t>
            </a:r>
            <a:r>
              <a:rPr lang="en-US" sz="1000" b="0" dirty="0">
                <a:solidFill>
                  <a:srgbClr val="000000"/>
                </a:solidFill>
                <a:effectLst/>
                <a:latin typeface="Consolas" panose="020B0609020204030204" pitchFamily="49" charset="0"/>
              </a:rPr>
              <a:t>: </a:t>
            </a:r>
            <a:r>
              <a:rPr lang="en-US" sz="1000" b="0" dirty="0">
                <a:solidFill>
                  <a:srgbClr val="0000FF"/>
                </a:solidFill>
                <a:effectLst/>
                <a:latin typeface="Consolas" panose="020B0609020204030204" pitchFamily="49" charset="0"/>
              </a:rPr>
              <a:t>app</a:t>
            </a:r>
            <a:endParaRPr lang="en-US" sz="1000" b="0" dirty="0">
              <a:solidFill>
                <a:srgbClr val="000000"/>
              </a:solidFill>
              <a:effectLst/>
              <a:latin typeface="Consolas" panose="020B0609020204030204" pitchFamily="49" charset="0"/>
            </a:endParaRPr>
          </a:p>
          <a:p>
            <a:pPr>
              <a:spcBef>
                <a:spcPts val="0"/>
              </a:spcBef>
            </a:pPr>
            <a:r>
              <a:rPr lang="en-US" sz="1000" b="0" dirty="0">
                <a:solidFill>
                  <a:srgbClr val="000000"/>
                </a:solidFill>
                <a:effectLst/>
                <a:latin typeface="Consolas" panose="020B0609020204030204" pitchFamily="49" charset="0"/>
              </a:rPr>
              <a:t>  </a:t>
            </a:r>
            <a:r>
              <a:rPr lang="en-US" sz="1000" b="0" dirty="0">
                <a:solidFill>
                  <a:srgbClr val="800000"/>
                </a:solidFill>
                <a:effectLst/>
                <a:latin typeface="Consolas" panose="020B0609020204030204" pitchFamily="49" charset="0"/>
              </a:rPr>
              <a:t>domains</a:t>
            </a:r>
            <a:r>
              <a:rPr lang="en-US" sz="1000" b="0" dirty="0">
                <a:solidFill>
                  <a:srgbClr val="000000"/>
                </a:solidFill>
                <a:effectLst/>
                <a:latin typeface="Consolas" panose="020B0609020204030204" pitchFamily="49" charset="0"/>
              </a:rPr>
              <a:t>:</a:t>
            </a:r>
          </a:p>
          <a:p>
            <a:pPr>
              <a:spcBef>
                <a:spcPts val="0"/>
              </a:spcBef>
            </a:pPr>
            <a:r>
              <a:rPr lang="en-US" sz="1000" b="0" dirty="0">
                <a:solidFill>
                  <a:srgbClr val="000000"/>
                </a:solidFill>
                <a:effectLst/>
                <a:latin typeface="Consolas" panose="020B0609020204030204" pitchFamily="49" charset="0"/>
              </a:rPr>
              <a:t>  - </a:t>
            </a:r>
            <a:r>
              <a:rPr lang="en-US" sz="1000" b="0" dirty="0">
                <a:solidFill>
                  <a:srgbClr val="A31515"/>
                </a:solidFill>
                <a:effectLst/>
                <a:latin typeface="Consolas" panose="020B0609020204030204" pitchFamily="49" charset="0"/>
              </a:rPr>
              <a:t>"*"</a:t>
            </a:r>
            <a:endParaRPr lang="en-US" sz="1000" b="0" dirty="0">
              <a:solidFill>
                <a:srgbClr val="000000"/>
              </a:solidFill>
              <a:effectLst/>
              <a:latin typeface="Consolas" panose="020B0609020204030204" pitchFamily="49" charset="0"/>
            </a:endParaRPr>
          </a:p>
          <a:p>
            <a:pPr>
              <a:spcBef>
                <a:spcPts val="0"/>
              </a:spcBef>
            </a:pPr>
            <a:r>
              <a:rPr lang="en-US" sz="1000" b="0" dirty="0">
                <a:solidFill>
                  <a:srgbClr val="000000"/>
                </a:solidFill>
                <a:effectLst/>
                <a:latin typeface="Consolas" panose="020B0609020204030204" pitchFamily="49" charset="0"/>
              </a:rPr>
              <a:t>  </a:t>
            </a:r>
            <a:r>
              <a:rPr lang="en-US" sz="1000" b="0" dirty="0">
                <a:solidFill>
                  <a:srgbClr val="800000"/>
                </a:solidFill>
                <a:effectLst/>
                <a:latin typeface="Consolas" panose="020B0609020204030204" pitchFamily="49" charset="0"/>
              </a:rPr>
              <a:t>routes</a:t>
            </a:r>
            <a:r>
              <a:rPr lang="en-US" sz="1000" b="0" dirty="0">
                <a:solidFill>
                  <a:srgbClr val="000000"/>
                </a:solidFill>
                <a:effectLst/>
                <a:latin typeface="Consolas" panose="020B0609020204030204" pitchFamily="49" charset="0"/>
              </a:rPr>
              <a:t>:</a:t>
            </a:r>
          </a:p>
          <a:p>
            <a:pPr>
              <a:spcBef>
                <a:spcPts val="0"/>
              </a:spcBef>
            </a:pPr>
            <a:r>
              <a:rPr lang="en-US" sz="1000" b="0" dirty="0">
                <a:solidFill>
                  <a:srgbClr val="000000"/>
                </a:solidFill>
                <a:effectLst/>
                <a:latin typeface="Consolas" panose="020B0609020204030204" pitchFamily="49" charset="0"/>
              </a:rPr>
              <a:t>  - </a:t>
            </a:r>
            <a:r>
              <a:rPr lang="en-US" sz="1000" b="0" dirty="0">
                <a:solidFill>
                  <a:srgbClr val="800000"/>
                </a:solidFill>
                <a:effectLst/>
                <a:latin typeface="Consolas" panose="020B0609020204030204" pitchFamily="49" charset="0"/>
              </a:rPr>
              <a:t>match</a:t>
            </a:r>
            <a:r>
              <a:rPr lang="en-US" sz="1000" b="0" dirty="0">
                <a:solidFill>
                  <a:srgbClr val="000000"/>
                </a:solidFill>
                <a:effectLst/>
                <a:latin typeface="Consolas" panose="020B0609020204030204" pitchFamily="49" charset="0"/>
              </a:rPr>
              <a:t>:</a:t>
            </a:r>
          </a:p>
          <a:p>
            <a:pPr>
              <a:spcBef>
                <a:spcPts val="0"/>
              </a:spcBef>
            </a:pPr>
            <a:r>
              <a:rPr lang="en-US" sz="1000" b="0" dirty="0">
                <a:solidFill>
                  <a:srgbClr val="000000"/>
                </a:solidFill>
                <a:effectLst/>
                <a:latin typeface="Consolas" panose="020B0609020204030204" pitchFamily="49" charset="0"/>
              </a:rPr>
              <a:t>      </a:t>
            </a:r>
            <a:r>
              <a:rPr lang="en-US" sz="1000" b="0" dirty="0" err="1">
                <a:solidFill>
                  <a:srgbClr val="800000"/>
                </a:solidFill>
                <a:effectLst/>
                <a:latin typeface="Consolas" panose="020B0609020204030204" pitchFamily="49" charset="0"/>
              </a:rPr>
              <a:t>safe_regex</a:t>
            </a:r>
            <a:r>
              <a:rPr lang="en-US" sz="1000" b="0" dirty="0">
                <a:solidFill>
                  <a:srgbClr val="000000"/>
                </a:solidFill>
                <a:effectLst/>
                <a:latin typeface="Consolas" panose="020B0609020204030204" pitchFamily="49" charset="0"/>
              </a:rPr>
              <a:t>:</a:t>
            </a:r>
          </a:p>
          <a:p>
            <a:pPr>
              <a:spcBef>
                <a:spcPts val="0"/>
              </a:spcBef>
            </a:pPr>
            <a:r>
              <a:rPr lang="en-US" sz="1000" b="0" dirty="0">
                <a:solidFill>
                  <a:srgbClr val="000000"/>
                </a:solidFill>
                <a:effectLst/>
                <a:latin typeface="Consolas" panose="020B0609020204030204" pitchFamily="49" charset="0"/>
              </a:rPr>
              <a:t>        </a:t>
            </a:r>
            <a:r>
              <a:rPr lang="en-US" sz="1000" b="0" dirty="0">
                <a:solidFill>
                  <a:srgbClr val="800000"/>
                </a:solidFill>
                <a:effectLst/>
                <a:latin typeface="Consolas" panose="020B0609020204030204" pitchFamily="49" charset="0"/>
              </a:rPr>
              <a:t>google_re2</a:t>
            </a:r>
            <a:r>
              <a:rPr lang="en-US" sz="1000" b="0" dirty="0">
                <a:solidFill>
                  <a:srgbClr val="000000"/>
                </a:solidFill>
                <a:effectLst/>
                <a:latin typeface="Consolas" panose="020B0609020204030204" pitchFamily="49" charset="0"/>
              </a:rPr>
              <a:t>: {}</a:t>
            </a:r>
          </a:p>
          <a:p>
            <a:pPr>
              <a:spcBef>
                <a:spcPts val="0"/>
              </a:spcBef>
            </a:pPr>
            <a:r>
              <a:rPr lang="en-US" sz="1000" b="0" dirty="0">
                <a:solidFill>
                  <a:srgbClr val="000000"/>
                </a:solidFill>
                <a:effectLst/>
                <a:latin typeface="Consolas" panose="020B0609020204030204" pitchFamily="49" charset="0"/>
              </a:rPr>
              <a:t>        </a:t>
            </a:r>
            <a:r>
              <a:rPr lang="en-US" sz="1000" b="0" dirty="0">
                <a:solidFill>
                  <a:srgbClr val="800000"/>
                </a:solidFill>
                <a:effectLst/>
                <a:latin typeface="Consolas" panose="020B0609020204030204" pitchFamily="49" charset="0"/>
              </a:rPr>
              <a:t>regex</a:t>
            </a:r>
            <a:r>
              <a:rPr lang="en-US" sz="1000" b="0" dirty="0">
                <a:solidFill>
                  <a:srgbClr val="000000"/>
                </a:solidFill>
                <a:effectLst/>
                <a:latin typeface="Consolas" panose="020B0609020204030204" pitchFamily="49" charset="0"/>
              </a:rPr>
              <a:t>: </a:t>
            </a:r>
            <a:r>
              <a:rPr lang="en-US" sz="1000" b="0" dirty="0">
                <a:solidFill>
                  <a:srgbClr val="0000FF"/>
                </a:solidFill>
                <a:effectLst/>
                <a:latin typeface="Consolas" panose="020B0609020204030204" pitchFamily="49" charset="0"/>
              </a:rPr>
              <a:t>safe.*cluster</a:t>
            </a:r>
            <a:endParaRPr lang="en-US" sz="1000" b="0" dirty="0">
              <a:solidFill>
                <a:srgbClr val="000000"/>
              </a:solidFill>
              <a:effectLst/>
              <a:latin typeface="Consolas" panose="020B0609020204030204" pitchFamily="49" charset="0"/>
            </a:endParaRPr>
          </a:p>
          <a:p>
            <a:pPr>
              <a:spcBef>
                <a:spcPts val="0"/>
              </a:spcBef>
            </a:pPr>
            <a:r>
              <a:rPr lang="en-US" sz="1000" b="0" dirty="0">
                <a:solidFill>
                  <a:srgbClr val="000000"/>
                </a:solidFill>
                <a:effectLst/>
                <a:latin typeface="Consolas" panose="020B0609020204030204" pitchFamily="49" charset="0"/>
              </a:rPr>
              <a:t>    </a:t>
            </a:r>
            <a:r>
              <a:rPr lang="en-US" sz="1000" b="0" dirty="0">
                <a:solidFill>
                  <a:srgbClr val="800000"/>
                </a:solidFill>
                <a:effectLst/>
                <a:latin typeface="Consolas" panose="020B0609020204030204" pitchFamily="49" charset="0"/>
              </a:rPr>
              <a:t>route</a:t>
            </a:r>
            <a:r>
              <a:rPr lang="en-US" sz="1000" b="0" dirty="0">
                <a:solidFill>
                  <a:srgbClr val="000000"/>
                </a:solidFill>
                <a:effectLst/>
                <a:latin typeface="Consolas" panose="020B0609020204030204" pitchFamily="49" charset="0"/>
              </a:rPr>
              <a:t>:</a:t>
            </a:r>
          </a:p>
          <a:p>
            <a:pPr>
              <a:spcBef>
                <a:spcPts val="0"/>
              </a:spcBef>
            </a:pPr>
            <a:r>
              <a:rPr lang="en-US" sz="1000" b="0" dirty="0">
                <a:solidFill>
                  <a:srgbClr val="000000"/>
                </a:solidFill>
                <a:effectLst/>
                <a:latin typeface="Consolas" panose="020B0609020204030204" pitchFamily="49" charset="0"/>
              </a:rPr>
              <a:t>      </a:t>
            </a:r>
            <a:r>
              <a:rPr lang="en-US" sz="1000" b="0" dirty="0">
                <a:solidFill>
                  <a:srgbClr val="800000"/>
                </a:solidFill>
                <a:effectLst/>
                <a:latin typeface="Consolas" panose="020B0609020204030204" pitchFamily="49" charset="0"/>
              </a:rPr>
              <a:t>cluster</a:t>
            </a:r>
            <a:r>
              <a:rPr lang="en-US" sz="1000" b="0" dirty="0">
                <a:solidFill>
                  <a:srgbClr val="000000"/>
                </a:solidFill>
                <a:effectLst/>
                <a:latin typeface="Consolas" panose="020B0609020204030204" pitchFamily="49" charset="0"/>
              </a:rPr>
              <a:t>: </a:t>
            </a:r>
            <a:r>
              <a:rPr lang="en-US" sz="1000" b="0" dirty="0">
                <a:solidFill>
                  <a:srgbClr val="0000FF"/>
                </a:solidFill>
                <a:effectLst/>
                <a:latin typeface="Consolas" panose="020B0609020204030204" pitchFamily="49" charset="0"/>
              </a:rPr>
              <a:t>service-https</a:t>
            </a:r>
            <a:endParaRPr lang="en-US" sz="1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54710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FCC5E-A03E-45A7-88B3-D61E04387CE5}"/>
              </a:ext>
            </a:extLst>
          </p:cNvPr>
          <p:cNvSpPr>
            <a:spLocks noGrp="1"/>
          </p:cNvSpPr>
          <p:nvPr>
            <p:ph type="title"/>
          </p:nvPr>
        </p:nvSpPr>
        <p:spPr/>
        <p:txBody>
          <a:bodyPr/>
          <a:lstStyle/>
          <a:p>
            <a:r>
              <a:rPr lang="en-US" dirty="0"/>
              <a:t>Performance impact of regex</a:t>
            </a:r>
          </a:p>
        </p:txBody>
      </p:sp>
      <p:sp>
        <p:nvSpPr>
          <p:cNvPr id="5" name="Content Placeholder 4">
            <a:extLst>
              <a:ext uri="{FF2B5EF4-FFF2-40B4-BE49-F238E27FC236}">
                <a16:creationId xmlns:a16="http://schemas.microsoft.com/office/drawing/2014/main" id="{958D1AEC-CF2D-4035-88C3-463EAE6FE9FE}"/>
              </a:ext>
            </a:extLst>
          </p:cNvPr>
          <p:cNvSpPr>
            <a:spLocks noGrp="1"/>
          </p:cNvSpPr>
          <p:nvPr>
            <p:ph sz="quarter" idx="28"/>
          </p:nvPr>
        </p:nvSpPr>
        <p:spPr>
          <a:xfrm>
            <a:off x="3804920" y="3130405"/>
            <a:ext cx="7777350" cy="2744517"/>
          </a:xfrm>
        </p:spPr>
        <p:txBody>
          <a:bodyPr>
            <a:normAutofit/>
          </a:bodyPr>
          <a:lstStyle/>
          <a:p>
            <a:r>
              <a:rPr lang="en-US" altLang="zh-CN" dirty="0"/>
              <a:t>A community user complains more than 20% CPU utilization consumption on regex matching</a:t>
            </a:r>
          </a:p>
          <a:p>
            <a:r>
              <a:rPr lang="en-US" altLang="zh-CN" dirty="0"/>
              <a:t>Their routing table is consisted of more than 4000 routes with long regex</a:t>
            </a:r>
          </a:p>
          <a:p>
            <a:r>
              <a:rPr lang="en-US" altLang="zh-CN" dirty="0"/>
              <a:t>Regex is versatile and convenient, but </a:t>
            </a:r>
            <a:r>
              <a:rPr lang="en-US" altLang="zh-CN" dirty="0">
                <a:solidFill>
                  <a:schemeClr val="tx1">
                    <a:lumMod val="65000"/>
                    <a:lumOff val="35000"/>
                  </a:schemeClr>
                </a:solidFill>
              </a:rPr>
              <a:t>heavy</a:t>
            </a:r>
          </a:p>
          <a:p>
            <a:endParaRPr lang="en-US" dirty="0"/>
          </a:p>
        </p:txBody>
      </p:sp>
      <p:pic>
        <p:nvPicPr>
          <p:cNvPr id="6" name="Picture 5">
            <a:extLst>
              <a:ext uri="{FF2B5EF4-FFF2-40B4-BE49-F238E27FC236}">
                <a16:creationId xmlns:a16="http://schemas.microsoft.com/office/drawing/2014/main" id="{90664CDB-04F8-4AA6-BAE1-7EE08F2A5DF5}"/>
              </a:ext>
            </a:extLst>
          </p:cNvPr>
          <p:cNvPicPr>
            <a:picLocks noChangeAspect="1"/>
          </p:cNvPicPr>
          <p:nvPr/>
        </p:nvPicPr>
        <p:blipFill>
          <a:blip r:embed="rId3"/>
          <a:stretch>
            <a:fillRect/>
          </a:stretch>
        </p:blipFill>
        <p:spPr>
          <a:xfrm>
            <a:off x="571370" y="1673453"/>
            <a:ext cx="2988344" cy="4597201"/>
          </a:xfrm>
          <a:prstGeom prst="rect">
            <a:avLst/>
          </a:prstGeom>
        </p:spPr>
      </p:pic>
      <p:pic>
        <p:nvPicPr>
          <p:cNvPr id="13" name="Picture 12">
            <a:extLst>
              <a:ext uri="{FF2B5EF4-FFF2-40B4-BE49-F238E27FC236}">
                <a16:creationId xmlns:a16="http://schemas.microsoft.com/office/drawing/2014/main" id="{C8BAD584-BDD0-48F5-96B5-D793B1FC1002}"/>
              </a:ext>
            </a:extLst>
          </p:cNvPr>
          <p:cNvPicPr>
            <a:picLocks noChangeAspect="1"/>
          </p:cNvPicPr>
          <p:nvPr/>
        </p:nvPicPr>
        <p:blipFill>
          <a:blip r:embed="rId4"/>
          <a:stretch>
            <a:fillRect/>
          </a:stretch>
        </p:blipFill>
        <p:spPr>
          <a:xfrm>
            <a:off x="3804920" y="1673453"/>
            <a:ext cx="7777350" cy="1307497"/>
          </a:xfrm>
          <a:prstGeom prst="rect">
            <a:avLst/>
          </a:prstGeom>
        </p:spPr>
      </p:pic>
      <p:sp>
        <p:nvSpPr>
          <p:cNvPr id="14" name="TextBox 13">
            <a:extLst>
              <a:ext uri="{FF2B5EF4-FFF2-40B4-BE49-F238E27FC236}">
                <a16:creationId xmlns:a16="http://schemas.microsoft.com/office/drawing/2014/main" id="{73AF1BBE-C041-4190-8D0F-5E90D07C02C3}"/>
              </a:ext>
            </a:extLst>
          </p:cNvPr>
          <p:cNvSpPr txBox="1"/>
          <p:nvPr/>
        </p:nvSpPr>
        <p:spPr>
          <a:xfrm>
            <a:off x="3804920" y="6027138"/>
            <a:ext cx="7777266"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defTabSz="2438338" rtl="0" fontAlgn="auto" latinLnBrk="0" hangingPunct="0">
              <a:lnSpc>
                <a:spcPct val="100000"/>
              </a:lnSpc>
              <a:spcBef>
                <a:spcPts val="0"/>
              </a:spcBef>
              <a:spcAft>
                <a:spcPts val="0"/>
              </a:spcAft>
              <a:buClrTx/>
              <a:buSzTx/>
              <a:buFontTx/>
              <a:buNone/>
              <a:tabLst/>
            </a:pPr>
            <a:r>
              <a:rPr lang="en-US" sz="1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Issue: </a:t>
            </a:r>
            <a:r>
              <a:rPr lang="en-US" sz="1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hlinkClick r:id="rId5"/>
              </a:rPr>
              <a:t>High CPU usage for matching routes (re2::DFA::</a:t>
            </a:r>
            <a:r>
              <a:rPr lang="en-US" sz="1400" dirty="0" err="1">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hlinkClick r:id="rId5"/>
              </a:rPr>
              <a:t>InlinedSearchLoop</a:t>
            </a:r>
            <a:r>
              <a:rPr lang="en-US" sz="1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hlinkClick r:id="rId5"/>
              </a:rPr>
              <a:t>) #20147</a:t>
            </a:r>
            <a:endParaRPr lang="en-US" sz="1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spTree>
    <p:extLst>
      <p:ext uri="{BB962C8B-B14F-4D97-AF65-F5344CB8AC3E}">
        <p14:creationId xmlns:p14="http://schemas.microsoft.com/office/powerpoint/2010/main" val="797257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3E83-DB09-4A20-985B-1D040ECFC2B6}"/>
              </a:ext>
            </a:extLst>
          </p:cNvPr>
          <p:cNvSpPr>
            <a:spLocks noGrp="1"/>
          </p:cNvSpPr>
          <p:nvPr>
            <p:ph type="title"/>
          </p:nvPr>
        </p:nvSpPr>
        <p:spPr/>
        <p:txBody>
          <a:bodyPr/>
          <a:lstStyle/>
          <a:p>
            <a:r>
              <a:rPr lang="en-US" dirty="0"/>
              <a:t>How does Hyperscan work</a:t>
            </a:r>
          </a:p>
        </p:txBody>
      </p:sp>
      <p:pic>
        <p:nvPicPr>
          <p:cNvPr id="1028" name="Picture 4">
            <a:extLst>
              <a:ext uri="{FF2B5EF4-FFF2-40B4-BE49-F238E27FC236}">
                <a16:creationId xmlns:a16="http://schemas.microsoft.com/office/drawing/2014/main" id="{48A4197C-3ED6-40A4-A4C4-6DC82E728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2211" y="1830597"/>
            <a:ext cx="2794218" cy="279421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E728E1D-3F96-4053-9AA2-1CC69B593AC2}"/>
              </a:ext>
            </a:extLst>
          </p:cNvPr>
          <p:cNvSpPr txBox="1"/>
          <p:nvPr/>
        </p:nvSpPr>
        <p:spPr>
          <a:xfrm>
            <a:off x="990454" y="3656719"/>
            <a:ext cx="6096654"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Efficient multi-string matching</a:t>
            </a:r>
          </a:p>
          <a:p>
            <a:pPr marL="0" marR="0" indent="0" algn="ctr" defTabSz="2438338" rtl="0" fontAlgn="auto" latinLnBrk="0" hangingPunct="0">
              <a:lnSpc>
                <a:spcPct val="100000"/>
              </a:lnSpc>
              <a:spcBef>
                <a:spcPts val="0"/>
              </a:spcBef>
              <a:spcAft>
                <a:spcPts val="0"/>
              </a:spcAft>
              <a:buClrTx/>
              <a:buSzTx/>
              <a:buFontTx/>
              <a:buNone/>
              <a:tabLst/>
            </a:pPr>
            <a:r>
              <a:rPr lang="en-US"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Fast bit-based NFA</a:t>
            </a:r>
            <a:endParaRPr lang="en-US" sz="2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endParaRPr>
          </a:p>
        </p:txBody>
      </p:sp>
      <p:sp>
        <p:nvSpPr>
          <p:cNvPr id="14" name="TextBox 13">
            <a:extLst>
              <a:ext uri="{FF2B5EF4-FFF2-40B4-BE49-F238E27FC236}">
                <a16:creationId xmlns:a16="http://schemas.microsoft.com/office/drawing/2014/main" id="{E66A7F0A-433B-4A02-B0A9-BF727EB7EC4B}"/>
              </a:ext>
            </a:extLst>
          </p:cNvPr>
          <p:cNvSpPr txBox="1"/>
          <p:nvPr/>
        </p:nvSpPr>
        <p:spPr>
          <a:xfrm>
            <a:off x="990453" y="2104341"/>
            <a:ext cx="6096654"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Graph-based string extraction</a:t>
            </a:r>
          </a:p>
          <a:p>
            <a:pPr algn="ctr" defTabSz="2438338">
              <a:lnSpc>
                <a:spcPct val="100000"/>
              </a:lnSpc>
              <a:spcBef>
                <a:spcPts val="0"/>
              </a:spcBef>
            </a:pPr>
            <a:r>
              <a:rPr lang="en-US" altLang="zh-CN" sz="2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Graph-based regex decomposition</a:t>
            </a:r>
          </a:p>
        </p:txBody>
      </p:sp>
      <p:sp>
        <p:nvSpPr>
          <p:cNvPr id="17" name="TextBox 16">
            <a:extLst>
              <a:ext uri="{FF2B5EF4-FFF2-40B4-BE49-F238E27FC236}">
                <a16:creationId xmlns:a16="http://schemas.microsoft.com/office/drawing/2014/main" id="{B8E5CF86-322A-49A5-BD9C-A93D143AA4DE}"/>
              </a:ext>
            </a:extLst>
          </p:cNvPr>
          <p:cNvSpPr txBox="1"/>
          <p:nvPr/>
        </p:nvSpPr>
        <p:spPr>
          <a:xfrm>
            <a:off x="990454" y="1673454"/>
            <a:ext cx="6096654"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Novel regex decomposition</a:t>
            </a:r>
          </a:p>
        </p:txBody>
      </p:sp>
      <p:sp>
        <p:nvSpPr>
          <p:cNvPr id="19" name="TextBox 18">
            <a:extLst>
              <a:ext uri="{FF2B5EF4-FFF2-40B4-BE49-F238E27FC236}">
                <a16:creationId xmlns:a16="http://schemas.microsoft.com/office/drawing/2014/main" id="{042942B1-DBC6-4C24-BDB6-AAB4F5AD2BE4}"/>
              </a:ext>
            </a:extLst>
          </p:cNvPr>
          <p:cNvSpPr txBox="1"/>
          <p:nvPr/>
        </p:nvSpPr>
        <p:spPr>
          <a:xfrm>
            <a:off x="990454" y="3225832"/>
            <a:ext cx="6096654"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SIMD-based pattern matching</a:t>
            </a:r>
          </a:p>
        </p:txBody>
      </p:sp>
      <p:sp>
        <p:nvSpPr>
          <p:cNvPr id="21" name="TextBox 20">
            <a:extLst>
              <a:ext uri="{FF2B5EF4-FFF2-40B4-BE49-F238E27FC236}">
                <a16:creationId xmlns:a16="http://schemas.microsoft.com/office/drawing/2014/main" id="{449F6E97-3F28-4676-BD03-C6EBFF53F495}"/>
              </a:ext>
            </a:extLst>
          </p:cNvPr>
          <p:cNvSpPr txBox="1"/>
          <p:nvPr/>
        </p:nvSpPr>
        <p:spPr>
          <a:xfrm>
            <a:off x="990453" y="5209098"/>
            <a:ext cx="6096654"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Benefits from AVX512 and AVX512VBMI</a:t>
            </a:r>
          </a:p>
          <a:p>
            <a:pPr marL="0" marR="0" indent="0" algn="ctr" defTabSz="2438338" rtl="0" fontAlgn="auto" latinLnBrk="0" hangingPunct="0">
              <a:lnSpc>
                <a:spcPct val="100000"/>
              </a:lnSpc>
              <a:spcBef>
                <a:spcPts val="0"/>
              </a:spcBef>
              <a:spcAft>
                <a:spcPts val="0"/>
              </a:spcAft>
              <a:buClrTx/>
              <a:buSzTx/>
              <a:buFontTx/>
              <a:buNone/>
              <a:tabLst/>
            </a:pPr>
            <a:r>
              <a:rPr lang="en-US"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rPr>
              <a:t>Best performance in ICX and SPR</a:t>
            </a:r>
            <a:endParaRPr lang="en-US" sz="2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endParaRPr>
          </a:p>
        </p:txBody>
      </p:sp>
      <p:sp>
        <p:nvSpPr>
          <p:cNvPr id="22" name="TextBox 21">
            <a:extLst>
              <a:ext uri="{FF2B5EF4-FFF2-40B4-BE49-F238E27FC236}">
                <a16:creationId xmlns:a16="http://schemas.microsoft.com/office/drawing/2014/main" id="{9DAE5194-99BE-4877-AA40-1C5318F4460F}"/>
              </a:ext>
            </a:extLst>
          </p:cNvPr>
          <p:cNvSpPr txBox="1"/>
          <p:nvPr/>
        </p:nvSpPr>
        <p:spPr>
          <a:xfrm>
            <a:off x="990453" y="4778211"/>
            <a:ext cx="6096654"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Optimized for Intel Xeon</a:t>
            </a:r>
          </a:p>
        </p:txBody>
      </p:sp>
      <p:sp>
        <p:nvSpPr>
          <p:cNvPr id="18" name="TextBox 17">
            <a:extLst>
              <a:ext uri="{FF2B5EF4-FFF2-40B4-BE49-F238E27FC236}">
                <a16:creationId xmlns:a16="http://schemas.microsoft.com/office/drawing/2014/main" id="{225F8493-6894-487A-8BC3-2F07D670B790}"/>
              </a:ext>
            </a:extLst>
          </p:cNvPr>
          <p:cNvSpPr txBox="1"/>
          <p:nvPr/>
        </p:nvSpPr>
        <p:spPr>
          <a:xfrm>
            <a:off x="7782211" y="4857173"/>
            <a:ext cx="2794218"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8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rPr>
              <a:t>High-performance multiple regex matching library</a:t>
            </a:r>
          </a:p>
          <a:p>
            <a:pPr marL="0" marR="0" indent="0" algn="ctr" defTabSz="2438338" rtl="0" fontAlgn="auto" latinLnBrk="0" hangingPunct="0">
              <a:lnSpc>
                <a:spcPct val="100000"/>
              </a:lnSpc>
              <a:spcBef>
                <a:spcPts val="0"/>
              </a:spcBef>
              <a:spcAft>
                <a:spcPts val="0"/>
              </a:spcAft>
              <a:buClrTx/>
              <a:buSzTx/>
              <a:buFontTx/>
              <a:buNone/>
              <a:tabLst/>
            </a:pPr>
            <a:r>
              <a:rPr lang="en-US" sz="1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hlinkClick r:id="rId4"/>
              </a:rPr>
              <a:t>https://www.hyperscan.io/</a:t>
            </a:r>
            <a:endParaRPr lang="en-US" sz="1400" dirty="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spTree>
    <p:extLst>
      <p:ext uri="{BB962C8B-B14F-4D97-AF65-F5344CB8AC3E}">
        <p14:creationId xmlns:p14="http://schemas.microsoft.com/office/powerpoint/2010/main" val="415402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1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Intel_Internal_PPT_Template_White_Intel_Internal _PPT_Template_Final" id="{C3456016-2AA3-D34E-86BF-A1D609CAAC0C}" vid="{9A918FA0-80F6-F84A-9634-3248CA2F271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C5967B1E29274CA6A143F9D247F5D2" ma:contentTypeVersion="6" ma:contentTypeDescription="Create a new document." ma:contentTypeScope="" ma:versionID="8c7ada0d2541b3c76c8f207e1093c101">
  <xsd:schema xmlns:xsd="http://www.w3.org/2001/XMLSchema" xmlns:xs="http://www.w3.org/2001/XMLSchema" xmlns:p="http://schemas.microsoft.com/office/2006/metadata/properties" xmlns:ns2="9d0ad4f0-f6c6-4618-80e3-c8c887f74e95" targetNamespace="http://schemas.microsoft.com/office/2006/metadata/properties" ma:root="true" ma:fieldsID="7462750b7d2688179e63734641db1365" ns2:_="">
    <xsd:import namespace="9d0ad4f0-f6c6-4618-80e3-c8c887f74e9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0ad4f0-f6c6-4618-80e3-c8c887f74e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4B8A99-8161-4D52-8DFD-478F5C1B3170}">
  <ds:schemaRefs>
    <ds:schemaRef ds:uri="http://purl.org/dc/elements/1.1/"/>
    <ds:schemaRef ds:uri="http://schemas.microsoft.com/office/2006/metadata/properties"/>
    <ds:schemaRef ds:uri="9d0ad4f0-f6c6-4618-80e3-c8c887f74e95"/>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01C66F3-FBD8-4B0F-98D9-445FE3649D01}">
  <ds:schemaRefs>
    <ds:schemaRef ds:uri="http://schemas.microsoft.com/sharepoint/v3/contenttype/forms"/>
  </ds:schemaRefs>
</ds:datastoreItem>
</file>

<file path=customXml/itemProps3.xml><?xml version="1.0" encoding="utf-8"?>
<ds:datastoreItem xmlns:ds="http://schemas.openxmlformats.org/officeDocument/2006/customXml" ds:itemID="{8C09E8C2-9E03-449C-94DE-6044144176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0ad4f0-f6c6-4618-80e3-c8c887f74e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Standard PowerPoint template</Template>
  <TotalTime>2076</TotalTime>
  <Words>2341</Words>
  <Application>Microsoft Office PowerPoint</Application>
  <PresentationFormat>Widescreen</PresentationFormat>
  <Paragraphs>241</Paragraphs>
  <Slides>22</Slides>
  <Notes>11</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Helvetica Neue</vt:lpstr>
      <vt:lpstr>Helvetica Neue Medium</vt:lpstr>
      <vt:lpstr>Arial</vt:lpstr>
      <vt:lpstr>Calibri</vt:lpstr>
      <vt:lpstr>Consolas</vt:lpstr>
      <vt:lpstr>Helvetica</vt:lpstr>
      <vt:lpstr>Intel Clear</vt:lpstr>
      <vt:lpstr>Intel Clear Light</vt:lpstr>
      <vt:lpstr>Wingdings</vt:lpstr>
      <vt:lpstr>21_BasicWhite</vt:lpstr>
      <vt:lpstr>Envoy routing acceleration with Hyperscan</vt:lpstr>
      <vt:lpstr>Where is regex majorly used in Envoy</vt:lpstr>
      <vt:lpstr>How does Hyperscan work</vt:lpstr>
      <vt:lpstr>ICX client/server performance (draft) (cont’d)</vt:lpstr>
      <vt:lpstr>Envoy routing acceleration with Hyperscan</vt:lpstr>
      <vt:lpstr>Where is regex majorly used in Envoy</vt:lpstr>
      <vt:lpstr>Architecture</vt:lpstr>
      <vt:lpstr>Performance impact of regex</vt:lpstr>
      <vt:lpstr>How does Hyperscan work</vt:lpstr>
      <vt:lpstr>Hyperscan integration with Envoy</vt:lpstr>
      <vt:lpstr>Hyperscan performance (draft)</vt:lpstr>
      <vt:lpstr>Evaluation</vt:lpstr>
      <vt:lpstr>Demo</vt:lpstr>
      <vt:lpstr>ICX client/server performance (draft)</vt:lpstr>
      <vt:lpstr>ICX client/server performance (draft) (cont’d)</vt:lpstr>
      <vt:lpstr>Future works</vt:lpstr>
      <vt:lpstr>PowerPoint Presentation</vt:lpstr>
      <vt:lpstr>Backup</vt:lpstr>
      <vt:lpstr>Core client/server performance (draft)</vt:lpstr>
      <vt:lpstr>ICX C/S performance (draft)</vt:lpstr>
      <vt:lpstr>ICX C/S performance (cont’d) (draft)</vt:lpstr>
      <vt:lpstr>ICX C/S performance (cont’d) (draft)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acceleration with Hyperscan</dc:title>
  <dc:creator>Xie, Zhihao</dc:creator>
  <cp:keywords>CTPClassification=CTP_NT</cp:keywords>
  <cp:lastModifiedBy>Xie, Zhihao</cp:lastModifiedBy>
  <cp:revision>14</cp:revision>
  <dcterms:created xsi:type="dcterms:W3CDTF">2022-03-25T03:30:24Z</dcterms:created>
  <dcterms:modified xsi:type="dcterms:W3CDTF">2022-04-08T07:17:42Z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77294acb-f791-4422-865e-0b7527e37b89</vt:lpwstr>
  </property>
  <property fmtid="{D5CDD505-2E9C-101B-9397-08002B2CF9AE}" pid="3" name="CTP_TimeStamp">
    <vt:lpwstr>2020-08-21 21:49:33Z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0x01010079C5967B1E29274CA6A143F9D247F5D2</vt:lpwstr>
  </property>
</Properties>
</file>