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</a:t>
            </a:r>
            <a:r>
              <a:rPr lang="en-US" dirty="0" err="1" smtClean="0"/>
              <a:t>E</a:t>
            </a:r>
            <a:r>
              <a:rPr lang="en-US" dirty="0" err="1" smtClean="0"/>
              <a:t>L</a:t>
            </a:r>
            <a:r>
              <a:rPr lang="en-US" dirty="0" err="1" smtClean="0"/>
              <a:t>L</a:t>
            </a:r>
            <a:r>
              <a:rPr lang="en-US" dirty="0" err="1" smtClean="0"/>
              <a:t>O</a:t>
            </a:r>
            <a:r>
              <a:rPr lang="en-US" smtClean="0"/>
              <a:t> </a:t>
            </a:r>
            <a:r>
              <a:rPr lang="en-US" dirty="0" smtClean="0"/>
              <a:t>W</a:t>
            </a:r>
            <a:r>
              <a:rPr lang="en-US" dirty="0" smtClean="0"/>
              <a:t>o</a:t>
            </a:r>
            <a:r>
              <a:rPr lang="en-US" dirty="0" smtClean="0"/>
              <a:t>r</a:t>
            </a:r>
            <a:r>
              <a:rPr lang="en-US" dirty="0" smtClean="0"/>
              <a:t>l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</a:t>
            </a:r>
            <a:r>
              <a:rPr lang="en-US" smtClean="0"/>
              <a:t>e</a:t>
            </a:r>
            <a:r>
              <a:rPr lang="en-US" smtClean="0"/>
              <a:t>s</a:t>
            </a:r>
            <a:r>
              <a:rPr lang="en-US" smtClean="0"/>
              <a:t>t</a:t>
            </a:r>
            <a:r>
              <a:rPr lang="en-US" smtClean="0"/>
              <a:t>i</a:t>
            </a:r>
            <a:r>
              <a:rPr lang="en-US" smtClean="0"/>
              <a:t>n</a:t>
            </a:r>
            <a:r>
              <a:rPr lang="en-US" smtClean="0"/>
              <a:t>g</a:t>
            </a:r>
            <a:r>
              <a:rPr lang="en-US" smtClean="0"/>
              <a:t> </a:t>
            </a:r>
            <a:r>
              <a:rPr lang="en-US" smtClean="0"/>
              <a:t>1</a:t>
            </a:r>
            <a:r>
              <a:rPr lang="en-US" smtClean="0"/>
              <a:t>2</a:t>
            </a:r>
            <a:r>
              <a:rPr lang="en-US" smtClean="0"/>
              <a:t>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hELLO World</vt:lpstr>
      <vt:lpstr>Testing 123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Eric</dc:creator>
  <cp:lastModifiedBy>Eric</cp:lastModifiedBy>
  <cp:revision>4</cp:revision>
  <dcterms:created xsi:type="dcterms:W3CDTF">2006-08-16T00:00:00Z</dcterms:created>
  <dcterms:modified xsi:type="dcterms:W3CDTF">2011-09-12T03:11:38Z</dcterms:modified>
</cp:coreProperties>
</file>