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5154e20f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5154e20f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MongoDB used to store all the web scraped food data from UCLA Dining, list of user profiles, and users’ meal histories.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Express used to handle HTTP requests and URL routing.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Node.js runs the server that the web application is running 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React.js is the JavaScript framework that creates the dynamic front-end of the web page.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5154e20f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5154e20f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5154e20f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5154e20f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5154e20f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5154e20f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5154e20f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5154e20f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5154e20f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5154e20f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5154e20f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5154e20f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5154e20f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5154e20f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5154e20f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05154e20f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5154e20f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5154e20f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4e7dffdf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4e7dffdf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5154e20f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5154e20f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5154e20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5154e20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5154e20f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5154e20f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User’s land on a Login/Signup Page.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Enter profile information (allergies, daily caloric intake) upon signup.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Profile data sent to MongoDB collection.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5154e20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5154e20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can view history which will query the database for their username and display all meals they’ve eaten on certain dates.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5154e20f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5154e20f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Users can select meal period and Dining Hall, this queries through list of food in backend, and returned list of food gets dynamically displayed.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Logging the meal will go through the server and to user’s unique profile in MongoDB.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5154e20f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5154e20f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5154e20f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5154e20f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-14265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06617" y="541381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24950" y="73217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185387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UCLA Dining Log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2797175"/>
            <a:ext cx="8520600" cy="8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929"/>
              <a:t>William Huang,  Maggie Li, Ryan Nguyen, </a:t>
            </a:r>
            <a:endParaRPr sz="192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929"/>
              <a:t> Rohan Srivastava, Tracy Zhao</a:t>
            </a:r>
            <a:endParaRPr sz="192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92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92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MERN Stack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 rotWithShape="1">
          <a:blip r:embed="rId3">
            <a:alphaModFix/>
          </a:blip>
          <a:srcRect b="33076" l="3048" r="2860" t="4773"/>
          <a:stretch/>
        </p:blipFill>
        <p:spPr>
          <a:xfrm>
            <a:off x="1209625" y="2134550"/>
            <a:ext cx="6836950" cy="26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4950" y="73217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Project Structure</a:t>
            </a:r>
            <a:endParaRPr/>
          </a:p>
        </p:txBody>
      </p:sp>
      <p:sp>
        <p:nvSpPr>
          <p:cNvPr id="152" name="Google Shape;152;p23"/>
          <p:cNvSpPr txBox="1"/>
          <p:nvPr>
            <p:ph idx="1" type="subTitle"/>
          </p:nvPr>
        </p:nvSpPr>
        <p:spPr>
          <a:xfrm>
            <a:off x="724950" y="185387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Components are used to display items onto the screen. Module and templates are used to communicate with the backend.</a:t>
            </a:r>
            <a:endParaRPr sz="2000"/>
          </a:p>
        </p:txBody>
      </p:sp>
      <p:sp>
        <p:nvSpPr>
          <p:cNvPr id="153" name="Google Shape;153;p2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9231" l="7428" r="16299" t="0"/>
          <a:stretch/>
        </p:blipFill>
        <p:spPr>
          <a:xfrm>
            <a:off x="4575425" y="-19650"/>
            <a:ext cx="3588553" cy="302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9150" y="-19650"/>
            <a:ext cx="1078275" cy="30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5425" y="4302025"/>
            <a:ext cx="4647668" cy="84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 rotWithShape="1">
          <a:blip r:embed="rId5">
            <a:alphaModFix/>
          </a:blip>
          <a:srcRect b="0" l="8867" r="0" t="54681"/>
          <a:stretch/>
        </p:blipFill>
        <p:spPr>
          <a:xfrm>
            <a:off x="4575425" y="2945150"/>
            <a:ext cx="4572000" cy="187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724950" y="73217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Module</a:t>
            </a:r>
            <a:endParaRPr/>
          </a:p>
        </p:txBody>
      </p:sp>
      <p:sp>
        <p:nvSpPr>
          <p:cNvPr id="163" name="Google Shape;163;p24"/>
          <p:cNvSpPr txBox="1"/>
          <p:nvPr>
            <p:ph idx="1" type="subTitle"/>
          </p:nvPr>
        </p:nvSpPr>
        <p:spPr>
          <a:xfrm>
            <a:off x="724950" y="143050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BrowserRouter is a React Router that uses the HTML5 history API to keep UI in sync with the URL. Each URL corresponds to a different page of the website.</a:t>
            </a:r>
            <a:endParaRPr sz="2000"/>
          </a:p>
        </p:txBody>
      </p:sp>
      <p:sp>
        <p:nvSpPr>
          <p:cNvPr id="164" name="Google Shape;164;p2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5425" y="4123225"/>
            <a:ext cx="4572000" cy="102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5425" y="0"/>
            <a:ext cx="4572000" cy="14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 rotWithShape="1">
          <a:blip r:embed="rId4">
            <a:alphaModFix/>
          </a:blip>
          <a:srcRect b="0" l="8975" r="0" t="0"/>
          <a:stretch/>
        </p:blipFill>
        <p:spPr>
          <a:xfrm>
            <a:off x="4575425" y="1074469"/>
            <a:ext cx="4572000" cy="3099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724950" y="73217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Project Structure</a:t>
            </a:r>
            <a:endParaRPr/>
          </a:p>
        </p:txBody>
      </p:sp>
      <p:sp>
        <p:nvSpPr>
          <p:cNvPr id="173" name="Google Shape;173;p25"/>
          <p:cNvSpPr txBox="1"/>
          <p:nvPr>
            <p:ph idx="1" type="subTitle"/>
          </p:nvPr>
        </p:nvSpPr>
        <p:spPr>
          <a:xfrm>
            <a:off x="724950" y="185387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MongoDB contains all food data scraped from UCLA Dining along with users’ profiles and history. Most of backend is structured around interacting with MongoDB, adding/querying through collections.</a:t>
            </a:r>
            <a:endParaRPr sz="2000"/>
          </a:p>
        </p:txBody>
      </p:sp>
      <p:sp>
        <p:nvSpPr>
          <p:cNvPr id="174" name="Google Shape;174;p2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5425" y="3208125"/>
            <a:ext cx="4572000" cy="19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5425" y="0"/>
            <a:ext cx="4572000" cy="10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 rotWithShape="1">
          <a:blip r:embed="rId4">
            <a:alphaModFix/>
          </a:blip>
          <a:srcRect b="0" l="4370" r="0" t="19191"/>
          <a:stretch/>
        </p:blipFill>
        <p:spPr>
          <a:xfrm>
            <a:off x="4575425" y="0"/>
            <a:ext cx="4512477" cy="329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550" y="1019525"/>
            <a:ext cx="640875" cy="184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 rotWithShape="1">
          <a:blip r:embed="rId5">
            <a:alphaModFix/>
          </a:blip>
          <a:srcRect b="9156" l="0" r="3799" t="0"/>
          <a:stretch/>
        </p:blipFill>
        <p:spPr>
          <a:xfrm>
            <a:off x="6201219" y="2865900"/>
            <a:ext cx="2942780" cy="227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724950" y="73217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Requests</a:t>
            </a:r>
            <a:endParaRPr/>
          </a:p>
        </p:txBody>
      </p:sp>
      <p:sp>
        <p:nvSpPr>
          <p:cNvPr id="185" name="Google Shape;185;p26"/>
          <p:cNvSpPr txBox="1"/>
          <p:nvPr>
            <p:ph idx="1" type="subTitle"/>
          </p:nvPr>
        </p:nvSpPr>
        <p:spPr>
          <a:xfrm>
            <a:off x="724950" y="150020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HTTP post requests are sent through the server to the backend to get data from MongoDB.  Fetch requests collect that data and display it to the frontend.</a:t>
            </a:r>
            <a:endParaRPr sz="2000"/>
          </a:p>
        </p:txBody>
      </p:sp>
      <p:sp>
        <p:nvSpPr>
          <p:cNvPr id="186" name="Google Shape;186;p2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5425" y="4457325"/>
            <a:ext cx="4572000" cy="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5425" y="0"/>
            <a:ext cx="4572000" cy="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6"/>
          <p:cNvPicPr preferRelativeResize="0"/>
          <p:nvPr/>
        </p:nvPicPr>
        <p:blipFill rotWithShape="1">
          <a:blip r:embed="rId4">
            <a:alphaModFix/>
          </a:blip>
          <a:srcRect b="0" l="8282" r="0" t="0"/>
          <a:stretch/>
        </p:blipFill>
        <p:spPr>
          <a:xfrm>
            <a:off x="4575425" y="281477"/>
            <a:ext cx="4571999" cy="4220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724950" y="73217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 and Await</a:t>
            </a:r>
            <a:endParaRPr/>
          </a:p>
        </p:txBody>
      </p:sp>
      <p:sp>
        <p:nvSpPr>
          <p:cNvPr id="200" name="Google Shape;200;p28"/>
          <p:cNvSpPr txBox="1"/>
          <p:nvPr>
            <p:ph idx="1" type="subTitle"/>
          </p:nvPr>
        </p:nvSpPr>
        <p:spPr>
          <a:xfrm>
            <a:off x="724950" y="138490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Dealing with any HTTP request or MongoDB required going through an asynchronous function before the data was returned. These requests would need to be resolved with either “await” or “.then()”.</a:t>
            </a:r>
            <a:endParaRPr sz="2000"/>
          </a:p>
        </p:txBody>
      </p:sp>
      <p:sp>
        <p:nvSpPr>
          <p:cNvPr id="201" name="Google Shape;201;p2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5425" y="-8"/>
            <a:ext cx="4572000" cy="1477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8"/>
          <p:cNvPicPr preferRelativeResize="0"/>
          <p:nvPr/>
        </p:nvPicPr>
        <p:blipFill rotWithShape="1">
          <a:blip r:embed="rId4">
            <a:alphaModFix/>
          </a:blip>
          <a:srcRect b="53557" l="0" r="0" t="0"/>
          <a:stretch/>
        </p:blipFill>
        <p:spPr>
          <a:xfrm>
            <a:off x="4575425" y="1425300"/>
            <a:ext cx="3770651" cy="17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424300"/>
            <a:ext cx="3300900" cy="14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10925" y="3309200"/>
            <a:ext cx="1336500" cy="18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4793999"/>
            <a:ext cx="3300900" cy="34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99025" y="1352625"/>
            <a:ext cx="848400" cy="195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112500"/>
            <a:ext cx="3728500" cy="3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Organization</a:t>
            </a:r>
            <a:endParaRPr/>
          </a:p>
        </p:txBody>
      </p:sp>
      <p:pic>
        <p:nvPicPr>
          <p:cNvPr id="214" name="Google Shape;2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800" y="1853850"/>
            <a:ext cx="4363705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</a:t>
            </a:r>
            <a:endParaRPr/>
          </a:p>
        </p:txBody>
      </p:sp>
      <p:sp>
        <p:nvSpPr>
          <p:cNvPr id="220" name="Google Shape;220;p30"/>
          <p:cNvSpPr txBox="1"/>
          <p:nvPr>
            <p:ph idx="1" type="body"/>
          </p:nvPr>
        </p:nvSpPr>
        <p:spPr>
          <a:xfrm>
            <a:off x="729450" y="2231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The UCLA Dining Log Team would like to extend our sincerest appreciation to Professor Eggert and the CS35L staff for all their assistance throughout this project and the entire quarter.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26" name="Google Shape;226;p3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231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Created</a:t>
            </a:r>
            <a:r>
              <a:rPr lang="en" sz="2400"/>
              <a:t> a web page that provides food recommendations from UCLA Dining Halls based on caloric intake and allergen information. 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Demo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724950" y="73217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Login/Signup Page</a:t>
            </a:r>
            <a:endParaRPr/>
          </a:p>
        </p:txBody>
      </p:sp>
      <p:sp>
        <p:nvSpPr>
          <p:cNvPr id="109" name="Google Shape;109;p17"/>
          <p:cNvSpPr txBox="1"/>
          <p:nvPr>
            <p:ph idx="1" type="subTitle"/>
          </p:nvPr>
        </p:nvSpPr>
        <p:spPr>
          <a:xfrm>
            <a:off x="724950" y="14771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Users can create their own personalized account to save their history and dietary restrictions.</a:t>
            </a:r>
            <a:endParaRPr sz="2000"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5425" y="1666675"/>
            <a:ext cx="4571998" cy="181014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4950" y="73217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 Page</a:t>
            </a:r>
            <a:endParaRPr/>
          </a:p>
        </p:txBody>
      </p:sp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724950" y="15530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Users can create their own profile to document and look back on their nutrition history, stored in backend database.</a:t>
            </a:r>
            <a:endParaRPr sz="2000"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53024"/>
            <a:ext cx="4571999" cy="199042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4950" y="73217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Filtering</a:t>
            </a:r>
            <a:endParaRPr/>
          </a:p>
        </p:txBody>
      </p:sp>
      <p:sp>
        <p:nvSpPr>
          <p:cNvPr id="125" name="Google Shape;125;p19"/>
          <p:cNvSpPr txBox="1"/>
          <p:nvPr>
            <p:ph idx="1" type="subTitle"/>
          </p:nvPr>
        </p:nvSpPr>
        <p:spPr>
          <a:xfrm>
            <a:off x="724950" y="15463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Users can enter their daily caloric limit along with a list of allergens to better filter their dining options.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Server-side search of menu data to plan meals.</a:t>
            </a:r>
            <a:endParaRPr sz="2000"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12700"/>
            <a:ext cx="4571998" cy="194778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4950" y="73217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Updating</a:t>
            </a:r>
            <a:endParaRPr/>
          </a:p>
        </p:txBody>
      </p:sp>
      <p:sp>
        <p:nvSpPr>
          <p:cNvPr id="133" name="Google Shape;133;p20"/>
          <p:cNvSpPr txBox="1"/>
          <p:nvPr>
            <p:ph idx="1" type="subTitle"/>
          </p:nvPr>
        </p:nvSpPr>
        <p:spPr>
          <a:xfrm>
            <a:off x="724950" y="172317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List of available dining options dynamically updates when specific filters are selected. </a:t>
            </a:r>
            <a:endParaRPr sz="2000"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524" y="1318650"/>
            <a:ext cx="4722476" cy="20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and Code Design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