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8" r:id="rId5"/>
    <p:sldId id="259" r:id="rId6"/>
    <p:sldId id="266" r:id="rId7"/>
    <p:sldId id="320" r:id="rId8"/>
    <p:sldId id="275" r:id="rId9"/>
    <p:sldId id="276" r:id="rId10"/>
    <p:sldId id="277" r:id="rId11"/>
    <p:sldId id="278" r:id="rId12"/>
    <p:sldId id="304" r:id="rId13"/>
    <p:sldId id="305" r:id="rId14"/>
    <p:sldId id="301" r:id="rId15"/>
    <p:sldId id="297" r:id="rId16"/>
    <p:sldId id="279" r:id="rId17"/>
    <p:sldId id="295" r:id="rId18"/>
    <p:sldId id="296" r:id="rId19"/>
    <p:sldId id="302" r:id="rId20"/>
    <p:sldId id="298" r:id="rId21"/>
    <p:sldId id="299" r:id="rId22"/>
    <p:sldId id="306" r:id="rId23"/>
    <p:sldId id="300" r:id="rId24"/>
    <p:sldId id="303" r:id="rId25"/>
    <p:sldId id="307" r:id="rId26"/>
    <p:sldId id="310" r:id="rId27"/>
    <p:sldId id="311" r:id="rId28"/>
    <p:sldId id="314" r:id="rId29"/>
    <p:sldId id="315" r:id="rId30"/>
    <p:sldId id="316" r:id="rId31"/>
    <p:sldId id="317" r:id="rId32"/>
    <p:sldId id="318" r:id="rId33"/>
    <p:sldId id="319" r:id="rId34"/>
    <p:sldId id="280" r:id="rId35"/>
    <p:sldId id="281" r:id="rId36"/>
    <p:sldId id="282" r:id="rId37"/>
    <p:sldId id="284" r:id="rId38"/>
    <p:sldId id="285" r:id="rId39"/>
    <p:sldId id="286" r:id="rId40"/>
    <p:sldId id="283" r:id="rId41"/>
    <p:sldId id="287" r:id="rId42"/>
    <p:sldId id="292" r:id="rId43"/>
    <p:sldId id="294" r:id="rId44"/>
    <p:sldId id="265" r:id="rId45"/>
  </p:sldIdLst>
  <p:sldSz cx="12192000" cy="6858000"/>
  <p:notesSz cx="6858000" cy="9144000"/>
  <p:embeddedFontLst>
    <p:embeddedFont>
      <p:font typeface="나눔바른고딕" panose="020B0603020101020101" pitchFamily="50" charset="-127"/>
      <p:regular r:id="rId46"/>
      <p:bold r:id="rId47"/>
    </p:embeddedFont>
    <p:embeddedFont>
      <p:font typeface="나눔바른고딕 Light" panose="020B0603020101020101" pitchFamily="50" charset="-127"/>
      <p:regular r:id="rId48"/>
    </p:embeddedFont>
    <p:embeddedFont>
      <p:font typeface="나눔바른고딕 UltraLight" panose="00000300000000000000" pitchFamily="2" charset="-127"/>
      <p:regular r:id="rId49"/>
    </p:embeddedFont>
    <p:embeddedFont>
      <p:font typeface="나눔스퀘어 ExtraBold" panose="020B0600000101010101" pitchFamily="50" charset="-127"/>
      <p:bold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3000/regist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3000/enter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5573425" y="2815489"/>
            <a:ext cx="104515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Bejjangi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16647" y="3136613"/>
            <a:ext cx="25587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spc="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베짱이 마켓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97044" y="3769013"/>
            <a:ext cx="29979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21101160 </a:t>
            </a:r>
            <a:r>
              <a:rPr lang="ko-KR" altLang="en-US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강민재</a:t>
            </a:r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21101199 </a:t>
            </a:r>
            <a:r>
              <a:rPr lang="ko-KR" altLang="en-US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양효정</a:t>
            </a:r>
          </a:p>
        </p:txBody>
      </p:sp>
    </p:spTree>
    <p:extLst>
      <p:ext uri="{BB962C8B-B14F-4D97-AF65-F5344CB8AC3E}">
        <p14:creationId xmlns:p14="http://schemas.microsoft.com/office/powerpoint/2010/main" val="265287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9555B-07FD-4E7F-4169-4863396865C9}"/>
              </a:ext>
            </a:extLst>
          </p:cNvPr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11450-F7F7-6205-169E-8C989836CC06}"/>
              </a:ext>
            </a:extLst>
          </p:cNvPr>
          <p:cNvSpPr txBox="1"/>
          <p:nvPr/>
        </p:nvSpPr>
        <p:spPr>
          <a:xfrm>
            <a:off x="1043255" y="569880"/>
            <a:ext cx="179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pic>
        <p:nvPicPr>
          <p:cNvPr id="5" name="그림 4" descr="텍스트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11EE60F6-C171-A245-70A3-C4EB4E55D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17" y="2018260"/>
            <a:ext cx="5015965" cy="2821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FF0B2-8185-3D68-7927-FB12EFEF7C2E}"/>
              </a:ext>
            </a:extLst>
          </p:cNvPr>
          <p:cNvSpPr txBox="1"/>
          <p:nvPr/>
        </p:nvSpPr>
        <p:spPr>
          <a:xfrm>
            <a:off x="5377542" y="5344885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페이지</a:t>
            </a:r>
          </a:p>
        </p:txBody>
      </p:sp>
    </p:spTree>
    <p:extLst>
      <p:ext uri="{BB962C8B-B14F-4D97-AF65-F5344CB8AC3E}">
        <p14:creationId xmlns:p14="http://schemas.microsoft.com/office/powerpoint/2010/main" val="410014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596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http://localhost:3000/register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유저 회원가입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D906B2-C2A8-5B43-8D39-FD2D1700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15" y="16373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9225136">
            <a:extLst>
              <a:ext uri="{FF2B5EF4-FFF2-40B4-BE49-F238E27FC236}">
                <a16:creationId xmlns:a16="http://schemas.microsoft.com/office/drawing/2014/main" id="{060A10DF-E576-924B-2F25-22DAF71E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43" y="1396110"/>
            <a:ext cx="4013820" cy="471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3544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/users/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페이지에서 데이터를 주고 받는 파일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9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4591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33C2E9-8051-E51D-AEC2-21D5FCE7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90" y="2403623"/>
            <a:ext cx="3696620" cy="33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4591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C985D-1815-72B7-448C-EE5E461A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80" y="2333601"/>
            <a:ext cx="6617040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6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354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/users/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페이지에서 데이터를 주고 받는 파일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410B9-353A-D2D8-C8E2-2BBFB877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29" y="2006675"/>
            <a:ext cx="6955243" cy="2772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DF03-3095-FA3F-9D68-D93DDF62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51" y="4779045"/>
            <a:ext cx="5791498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6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606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utils.ts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이메일이 이미 존재하는지 확인하기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EBBC0-4764-E584-D5C3-DBB367F1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2" y="2232563"/>
            <a:ext cx="5683542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354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/users/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페이지에서 데이터를 주고 받는 파일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EFDD8-73C1-E219-1476-3CED2C8F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111" y="2408969"/>
            <a:ext cx="5397777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620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utiles.ts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회원가입 페이지에서 데이터를 주고 받는 파일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43476-D8EE-EC0A-D17B-6DE6C99B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30" y="2159929"/>
            <a:ext cx="4192540" cy="40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6193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schema.prisma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데이터 베이스 형식 지정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콘솔에서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prisma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치면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planescale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올라감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9F537-262B-AD54-210C-B1ED9E73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53" y="2211688"/>
            <a:ext cx="5581937" cy="3816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4A43E6-B5BE-5644-966F-E276914E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8" y="2693491"/>
            <a:ext cx="5366992" cy="2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518846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550961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185961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3820961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1" y="4455961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3640" y="2012814"/>
            <a:ext cx="15664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개요 및 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6358" y="2665805"/>
            <a:ext cx="22878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진행 절차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692" y="3318796"/>
            <a:ext cx="171713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설계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51240" y="3971787"/>
            <a:ext cx="219803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수행결과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206" y="4624778"/>
            <a:ext cx="18069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설계 요소 평가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6D1941-FF30-8C6D-B587-D881DF31CE39}"/>
              </a:ext>
            </a:extLst>
          </p:cNvPr>
          <p:cNvCxnSpPr/>
          <p:nvPr/>
        </p:nvCxnSpPr>
        <p:spPr>
          <a:xfrm>
            <a:off x="5017459" y="5084899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75AB2-D855-4B1C-E538-15BD9FB1040D}"/>
              </a:ext>
            </a:extLst>
          </p:cNvPr>
          <p:cNvSpPr txBox="1"/>
          <p:nvPr/>
        </p:nvSpPr>
        <p:spPr>
          <a:xfrm>
            <a:off x="4906358" y="5253715"/>
            <a:ext cx="28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추후 프로젝트 발전 방향</a:t>
            </a: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728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콘솔에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prisma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studio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입력하면 유저가 새로 생성 된 것을 확인할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E0A7B9-C25C-B913-A3AF-118534AA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96" y="2313601"/>
            <a:ext cx="11344607" cy="29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552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http://localhost:3000/enter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유저 로그인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D906B2-C2A8-5B43-8D39-FD2D1700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15" y="16373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F66237-ADA1-DB94-4BB7-AB7467F1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022" y="1549476"/>
            <a:ext cx="16157657" cy="59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89224632">
            <a:extLst>
              <a:ext uri="{FF2B5EF4-FFF2-40B4-BE49-F238E27FC236}">
                <a16:creationId xmlns:a16="http://schemas.microsoft.com/office/drawing/2014/main" id="{AD7C6F19-AFB8-425B-4B2B-A6C6E225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22" y="2006675"/>
            <a:ext cx="3845859" cy="45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7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408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/enter2.tsx: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정보 데이터베이스에서 확인하기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40C09-0B11-4A0E-DA66-FA8830D1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63" y="2698908"/>
            <a:ext cx="4140413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17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408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페이지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/enter2.tsx: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정보 데이터베이스에서 확인하기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9AB9D-0B36-1873-84A0-6AA26042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72" y="2211688"/>
            <a:ext cx="5486682" cy="4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C4785-8692-B9D2-C324-7DD11DD0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22" y="2726382"/>
            <a:ext cx="6445581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1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4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/enter2.tsx: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정보 데이터베이스에서 확인하기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885F8-31F9-D274-00AF-641E6A36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52" y="2211688"/>
            <a:ext cx="8000296" cy="203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3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4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/enter2.tsx: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정보 데이터베이스에서 확인하기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19ED7-97F7-F6D6-528E-858FBBFC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6" y="2006675"/>
            <a:ext cx="7343168" cy="39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6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84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/enter2.tsx: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정보 데이터베이스에서 확인하기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526DB-2C2A-9612-9DD6-D007894E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95" y="2277614"/>
            <a:ext cx="3804210" cy="2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libs/server/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withSession.ts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3307D-F7DB-6356-C305-CF733555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86" y="2006675"/>
            <a:ext cx="5416828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3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652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libs/server/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withSession.ts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iron-session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암호화된 쿠키 생성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3307D-F7DB-6356-C305-CF733555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86" y="2006675"/>
            <a:ext cx="5416828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0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619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/pages/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/users/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me.tsx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전체 데이터를 가져옴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35933-2987-A14A-23BA-F86ECBC4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74" y="2211688"/>
            <a:ext cx="5363252" cy="35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및 목표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7393" y="1637343"/>
            <a:ext cx="11109131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목표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회원가입과 로그인 기능을 통해 유저를 관리한다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검색어를 입력 받아 여러 중고 장터에 올라와 있는 검색어 관련 물품을 한 화면에서 볼 수 있도록 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검색하여 나온 물품 리스트들은 장바구니에 넣을 수 있으며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유저들은 장바구니에 들어가 자신이 저장해둔 물건들을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확인할 수 있다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회원들은 자신의 프로필 사진과 닉네임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주소를 관리할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정보와 장바구니 리스트는 데이터 베이스에서 저장한다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82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직후의 쿠키 확인하기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BFB26C-61E8-4370-4317-16C6A1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AC17A4-6528-4144-B0F7-84D9C536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88"/>
            <a:ext cx="12192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FA69B-1DE8-20CA-D4E3-647EEC5C77B2}"/>
              </a:ext>
            </a:extLst>
          </p:cNvPr>
          <p:cNvSpPr txBox="1"/>
          <p:nvPr/>
        </p:nvSpPr>
        <p:spPr>
          <a:xfrm>
            <a:off x="483689" y="1739840"/>
            <a:ext cx="57503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홈 화면 진입 모습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상단에 검색창이 위치한다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sz="1400" dirty="0"/>
              <a:t>*</a:t>
            </a:r>
            <a:r>
              <a:rPr lang="ko-KR" altLang="en-US" sz="1400" dirty="0"/>
              <a:t>유저는 검색창에 자신이 찾는 물건을 입력하면 그에 맞는            중고 물품들이 출력된다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물품 리스트는 일렬로 스크롤 형태로 배치되며</a:t>
            </a:r>
            <a:r>
              <a:rPr lang="en-US" altLang="ko-KR" dirty="0"/>
              <a:t>, </a:t>
            </a:r>
            <a:r>
              <a:rPr lang="ko-KR" altLang="en-US" dirty="0"/>
              <a:t>각 물품은 사진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제목 정보를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sz="1400" dirty="0"/>
              <a:t>*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제목을 클릭하면 해당 물품이 있는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- </a:t>
            </a:r>
            <a:r>
              <a:rPr lang="ko-KR" altLang="en-US" dirty="0"/>
              <a:t>하단에는 홈과 프로필을 오고 갈 수 있는 배너가    존재한다</a:t>
            </a:r>
            <a:r>
              <a:rPr lang="en-US" altLang="ko-KR" dirty="0"/>
              <a:t>.</a:t>
            </a: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73FB4-963A-BB89-D85F-8FCA3728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04" y="967973"/>
            <a:ext cx="4914335" cy="28871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995963-9BE4-1D6F-A1E4-DE2D8AC2B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0" t="4546" r="4305" b="38239"/>
          <a:stretch/>
        </p:blipFill>
        <p:spPr>
          <a:xfrm>
            <a:off x="7001004" y="3925019"/>
            <a:ext cx="4914335" cy="2508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6F3A8-D0AD-5E4B-FE62-355589FB7377}"/>
              </a:ext>
            </a:extLst>
          </p:cNvPr>
          <p:cNvSpPr txBox="1"/>
          <p:nvPr/>
        </p:nvSpPr>
        <p:spPr>
          <a:xfrm>
            <a:off x="3709358" y="6184215"/>
            <a:ext cx="454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검색어를 받아 변수 값을 설정하는 코드</a:t>
            </a:r>
          </a:p>
        </p:txBody>
      </p:sp>
    </p:spTree>
    <p:extLst>
      <p:ext uri="{BB962C8B-B14F-4D97-AF65-F5344CB8AC3E}">
        <p14:creationId xmlns:p14="http://schemas.microsoft.com/office/powerpoint/2010/main" val="156183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A4B006-2AC3-8413-2FC9-31877A32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03" y="1031545"/>
            <a:ext cx="4768969" cy="2801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9888D-B653-FAC2-9736-48A6D182D984}"/>
              </a:ext>
            </a:extLst>
          </p:cNvPr>
          <p:cNvSpPr txBox="1"/>
          <p:nvPr/>
        </p:nvSpPr>
        <p:spPr>
          <a:xfrm>
            <a:off x="483689" y="1739840"/>
            <a:ext cx="57503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홈 화면 내부 동작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1&gt; </a:t>
            </a:r>
            <a:r>
              <a:rPr lang="ko-KR" altLang="en-US" dirty="0"/>
              <a:t>유저가 검색어를 입력하면</a:t>
            </a:r>
            <a:r>
              <a:rPr lang="en-US" altLang="ko-KR" dirty="0"/>
              <a:t>, </a:t>
            </a:r>
            <a:r>
              <a:rPr lang="ko-KR" altLang="en-US" dirty="0"/>
              <a:t>각 사이트를 </a:t>
            </a:r>
            <a:r>
              <a:rPr lang="ko-KR" altLang="en-US" dirty="0" err="1"/>
              <a:t>크롤링</a:t>
            </a:r>
            <a:r>
              <a:rPr lang="ko-KR" altLang="en-US" dirty="0"/>
              <a:t> 하는 </a:t>
            </a:r>
            <a:r>
              <a:rPr lang="en-US" altLang="ko-KR" dirty="0"/>
              <a:t>API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2&gt; API</a:t>
            </a:r>
            <a:r>
              <a:rPr lang="ko-KR" altLang="en-US" dirty="0"/>
              <a:t>내 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ko-KR" altLang="en-US" dirty="0" err="1"/>
              <a:t>변수값을</a:t>
            </a:r>
            <a:r>
              <a:rPr lang="ko-KR" altLang="en-US" dirty="0"/>
              <a:t> 수정하여 찾고자 하는 사이트에 접근해 데이터를 </a:t>
            </a:r>
            <a:r>
              <a:rPr lang="ko-KR" altLang="en-US" dirty="0" err="1"/>
              <a:t>크롤링</a:t>
            </a:r>
            <a:r>
              <a:rPr lang="ko-KR" altLang="en-US" dirty="0"/>
              <a:t> 한다</a:t>
            </a:r>
            <a:r>
              <a:rPr lang="en-US" altLang="ko-KR" dirty="0"/>
              <a:t>. //</a:t>
            </a:r>
            <a:r>
              <a:rPr lang="en-US" altLang="ko-KR" dirty="0" err="1"/>
              <a:t>test.tsx</a:t>
            </a:r>
            <a:r>
              <a:rPr lang="en-US" altLang="ko-KR" dirty="0"/>
              <a:t>, test2.tsx</a:t>
            </a:r>
          </a:p>
          <a:p>
            <a:endParaRPr lang="en-US" altLang="ko-KR" sz="1400" dirty="0"/>
          </a:p>
          <a:p>
            <a:r>
              <a:rPr lang="en-US" altLang="ko-KR" dirty="0"/>
              <a:t>3&gt; </a:t>
            </a:r>
            <a:r>
              <a:rPr lang="ko-KR" altLang="en-US" dirty="0"/>
              <a:t>긁어온 데이터에서 물품 리스트에 필요한 정보를 필터링 한 후 각 정보 변수 값에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sz="1400" dirty="0"/>
              <a:t>* </a:t>
            </a:r>
            <a:r>
              <a:rPr lang="ko-KR" altLang="en-US" sz="1400" dirty="0"/>
              <a:t>이 정보 변수 값들은 각 사이트의 물품 리스트에 저장된다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4&gt; </a:t>
            </a:r>
            <a:r>
              <a:rPr lang="ko-KR" altLang="en-US" dirty="0"/>
              <a:t>각 중고 사이트의 물품 리스트는 홈 화면에 순차적으로 출력된다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36024-60A4-88AB-6BF4-8EE52EB2D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76" t="12076" r="29369" b="40503"/>
          <a:stretch/>
        </p:blipFill>
        <p:spPr>
          <a:xfrm>
            <a:off x="6782729" y="4174637"/>
            <a:ext cx="2580557" cy="1759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A32E66-44CE-FF6F-BDE2-505503F45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67" t="15041" r="27979" b="35597"/>
          <a:stretch/>
        </p:blipFill>
        <p:spPr>
          <a:xfrm>
            <a:off x="9497918" y="4174635"/>
            <a:ext cx="2479154" cy="175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AAC58-D0C4-A560-A103-934ABADD9FE6}"/>
              </a:ext>
            </a:extLst>
          </p:cNvPr>
          <p:cNvSpPr txBox="1"/>
          <p:nvPr/>
        </p:nvSpPr>
        <p:spPr>
          <a:xfrm>
            <a:off x="5420263" y="6091079"/>
            <a:ext cx="67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값 가져와서 필터링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map </a:t>
            </a:r>
            <a:r>
              <a:rPr lang="ko-KR" altLang="en-US" dirty="0"/>
              <a:t>하여 </a:t>
            </a:r>
            <a:r>
              <a:rPr lang="en-US" altLang="ko-KR" dirty="0"/>
              <a:t>item</a:t>
            </a:r>
            <a:r>
              <a:rPr lang="ko-KR" altLang="en-US" dirty="0"/>
              <a:t>과 </a:t>
            </a:r>
            <a:r>
              <a:rPr lang="en-US" altLang="ko-KR" dirty="0"/>
              <a:t>index </a:t>
            </a:r>
            <a:r>
              <a:rPr lang="ko-KR" altLang="en-US" dirty="0"/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3413467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81470-D2E9-D00A-E2EC-98458BE1FA93}"/>
              </a:ext>
            </a:extLst>
          </p:cNvPr>
          <p:cNvSpPr txBox="1"/>
          <p:nvPr/>
        </p:nvSpPr>
        <p:spPr>
          <a:xfrm>
            <a:off x="370936" y="1739840"/>
            <a:ext cx="58630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프로필 화면 진입 모습 </a:t>
            </a:r>
            <a:endParaRPr lang="en-US" altLang="ko-KR" sz="2400" dirty="0"/>
          </a:p>
          <a:p>
            <a:r>
              <a:rPr lang="en-US" altLang="ko-KR" sz="2400" dirty="0"/>
              <a:t>// profile/</a:t>
            </a:r>
            <a:r>
              <a:rPr lang="en-US" altLang="ko-KR" sz="2400" dirty="0" err="1"/>
              <a:t>index.tsx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- </a:t>
            </a:r>
            <a:r>
              <a:rPr lang="ko-KR" altLang="en-US" dirty="0"/>
              <a:t>상단에는 검색창이 존재한다</a:t>
            </a:r>
            <a:r>
              <a:rPr lang="en-US" altLang="ko-KR" dirty="0"/>
              <a:t>. //</a:t>
            </a:r>
            <a:r>
              <a:rPr lang="en-US" altLang="ko-KR" dirty="0" err="1"/>
              <a:t>layout.tsx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400" dirty="0"/>
              <a:t>*</a:t>
            </a:r>
            <a:r>
              <a:rPr lang="ko-KR" altLang="en-US" sz="1400" dirty="0"/>
              <a:t>유저가 검색창에 검색어를 넣고 버튼을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홈 화면으로 강제로                                                             이동하며 검색의 결과를 보여준다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- </a:t>
            </a:r>
            <a:r>
              <a:rPr lang="ko-KR" altLang="en-US" dirty="0"/>
              <a:t>프로필 요소로는 프로필 사진</a:t>
            </a:r>
            <a:r>
              <a:rPr lang="en-US" altLang="ko-KR" dirty="0"/>
              <a:t>(</a:t>
            </a:r>
            <a:r>
              <a:rPr lang="ko-KR" altLang="en-US" dirty="0"/>
              <a:t>왼쪽 상단 원형</a:t>
            </a:r>
            <a:r>
              <a:rPr lang="en-US" altLang="ko-KR" dirty="0"/>
              <a:t>), </a:t>
            </a:r>
            <a:r>
              <a:rPr lang="ko-KR" altLang="en-US" dirty="0"/>
              <a:t>닉네임이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유저는 프로필 화면에서 지금까지 추가한 관심목록의 리스트를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유저는 프로필 화면에서 프로필의 정보를 수정하는 설정 창으로 이동할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0BA3E-7B49-7F22-74F0-B7C84AE1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51" y="1811546"/>
            <a:ext cx="5755838" cy="33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0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37D7E-7DF3-5A74-4FDE-B14708DA54DA}"/>
              </a:ext>
            </a:extLst>
          </p:cNvPr>
          <p:cNvSpPr txBox="1"/>
          <p:nvPr/>
        </p:nvSpPr>
        <p:spPr>
          <a:xfrm>
            <a:off x="370936" y="1739840"/>
            <a:ext cx="58630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프로필 화면 내부 동작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- </a:t>
            </a:r>
            <a:r>
              <a:rPr lang="ko-KR" altLang="en-US" dirty="0"/>
              <a:t>유저가 검색 버튼을 누르면 강제로 홈 화면으로 이동시킨다</a:t>
            </a:r>
            <a:r>
              <a:rPr lang="en-US" altLang="ko-KR" dirty="0"/>
              <a:t>. //</a:t>
            </a:r>
            <a:r>
              <a:rPr lang="en-US" altLang="ko-KR" dirty="0" err="1"/>
              <a:t>layout.tsx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프로필 정보를 가지고 있는 변수들을 이용해 사진과 닉네임을 화면에 표시한다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프로필 내부에는 두가지 버튼이 있으며</a:t>
            </a:r>
            <a:r>
              <a:rPr lang="en-US" altLang="ko-KR" dirty="0"/>
              <a:t>, </a:t>
            </a:r>
            <a:r>
              <a:rPr lang="ko-KR" altLang="en-US" dirty="0"/>
              <a:t>각각 장바구니와 설정창으로 이동시키는 역할을 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하단에는 배너가 지속해서 출력된다</a:t>
            </a:r>
            <a:r>
              <a:rPr lang="en-US" altLang="ko-KR" dirty="0"/>
              <a:t>. //</a:t>
            </a:r>
            <a:r>
              <a:rPr lang="en-US" altLang="ko-KR" dirty="0" err="1"/>
              <a:t>layout.tsx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D419B-CDFD-BCE8-5A7B-18EDF18F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09" y="931652"/>
            <a:ext cx="4769550" cy="2802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FB0A9E-A738-31BF-541D-58391F9AA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5" t="6415" r="5266" b="38994"/>
          <a:stretch/>
        </p:blipFill>
        <p:spPr>
          <a:xfrm>
            <a:off x="7522234" y="3733763"/>
            <a:ext cx="3933645" cy="202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72BFB-5279-0365-ABD6-5B9FC19F6A8A}"/>
              </a:ext>
            </a:extLst>
          </p:cNvPr>
          <p:cNvSpPr txBox="1"/>
          <p:nvPr/>
        </p:nvSpPr>
        <p:spPr>
          <a:xfrm>
            <a:off x="7435541" y="5763730"/>
            <a:ext cx="433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버튼을 실행 시 홈으로 이동하는 </a:t>
            </a:r>
            <a:r>
              <a:rPr lang="en-US" altLang="ko-KR" dirty="0"/>
              <a:t>link</a:t>
            </a:r>
            <a:r>
              <a:rPr lang="ko-KR" altLang="en-US" dirty="0"/>
              <a:t>로 감아 작동 시 홈으로 돌아가도록 제작</a:t>
            </a:r>
          </a:p>
        </p:txBody>
      </p:sp>
    </p:spTree>
    <p:extLst>
      <p:ext uri="{BB962C8B-B14F-4D97-AF65-F5344CB8AC3E}">
        <p14:creationId xmlns:p14="http://schemas.microsoft.com/office/powerpoint/2010/main" val="77609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7CA68-2D6F-BBD2-D036-4016660C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40" y="1907263"/>
            <a:ext cx="5453424" cy="3203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157D5-B3C2-E612-B6CF-9405140D874A}"/>
              </a:ext>
            </a:extLst>
          </p:cNvPr>
          <p:cNvSpPr txBox="1"/>
          <p:nvPr/>
        </p:nvSpPr>
        <p:spPr>
          <a:xfrm>
            <a:off x="370936" y="1739840"/>
            <a:ext cx="586308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프로필 수정 진입 모습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- </a:t>
            </a:r>
            <a:r>
              <a:rPr lang="ko-KR" altLang="en-US" dirty="0"/>
              <a:t>상단에는 검색창이 존재한다</a:t>
            </a:r>
            <a:r>
              <a:rPr lang="en-US" altLang="ko-KR" dirty="0"/>
              <a:t>. // </a:t>
            </a:r>
            <a:r>
              <a:rPr lang="en-US" altLang="ko-KR" dirty="0" err="1"/>
              <a:t>layout.tsx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400" dirty="0"/>
              <a:t>*</a:t>
            </a:r>
            <a:r>
              <a:rPr lang="ko-KR" altLang="en-US" sz="1400" dirty="0"/>
              <a:t>유저가 검색창에 검색어를 넣고 버튼을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홈 화면으로 강제로                                                             이동하며 검색의 결과를 보여준다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프로필 이미지 변경 버튼</a:t>
            </a:r>
            <a:r>
              <a:rPr lang="en-US" altLang="ko-KR" dirty="0"/>
              <a:t>, </a:t>
            </a:r>
            <a:r>
              <a:rPr lang="ko-KR" altLang="en-US" dirty="0"/>
              <a:t>닉네임 변경 칸</a:t>
            </a:r>
            <a:r>
              <a:rPr lang="en-US" altLang="ko-KR" dirty="0"/>
              <a:t>, </a:t>
            </a:r>
            <a:r>
              <a:rPr lang="ko-KR" altLang="en-US" dirty="0"/>
              <a:t>이메일 변경 칸이 존재한다</a:t>
            </a:r>
            <a:r>
              <a:rPr lang="en-US" altLang="ko-KR" dirty="0"/>
              <a:t>. //profile/</a:t>
            </a:r>
            <a:r>
              <a:rPr lang="en-US" altLang="ko-KR" dirty="0" err="1"/>
              <a:t>index.tsx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변경 요소들 밑에는 저장 버튼이 </a:t>
            </a:r>
            <a:r>
              <a:rPr lang="ko-KR" altLang="en-US" dirty="0" err="1"/>
              <a:t>위치해있다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033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48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30CC7-2FEE-A436-DE69-C25396EF080D}"/>
              </a:ext>
            </a:extLst>
          </p:cNvPr>
          <p:cNvSpPr txBox="1"/>
          <p:nvPr/>
        </p:nvSpPr>
        <p:spPr>
          <a:xfrm>
            <a:off x="370936" y="1739840"/>
            <a:ext cx="58630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프로필 수정 내부 동작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유저가 검색 버튼을 누르면 강제로 홈 화면으로 이동시킨다</a:t>
            </a:r>
            <a:r>
              <a:rPr lang="en-US" altLang="ko-KR" dirty="0"/>
              <a:t>. // </a:t>
            </a:r>
            <a:r>
              <a:rPr lang="en-US" altLang="ko-KR" dirty="0" err="1"/>
              <a:t>layout.tsx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Change</a:t>
            </a:r>
            <a:r>
              <a:rPr lang="ko-KR" altLang="en-US" dirty="0"/>
              <a:t>버튼을 누르면 업로드 창이 뜨며</a:t>
            </a:r>
            <a:r>
              <a:rPr lang="en-US" altLang="ko-KR" dirty="0"/>
              <a:t>, </a:t>
            </a:r>
            <a:r>
              <a:rPr lang="ko-KR" altLang="en-US" dirty="0"/>
              <a:t>그 중 이미지를 선택하여 프로필 사진을 바꿀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이름과 메일 주소 칸이 존재하며</a:t>
            </a:r>
            <a:r>
              <a:rPr lang="en-US" altLang="ko-KR" dirty="0"/>
              <a:t>, </a:t>
            </a:r>
            <a:r>
              <a:rPr lang="ko-KR" altLang="en-US" dirty="0"/>
              <a:t>해당 부분에 값을 바꾸고 초록색 저장 버튼을 누르면 값이 저장된다</a:t>
            </a:r>
            <a:r>
              <a:rPr lang="en-US" altLang="ko-KR" dirty="0"/>
              <a:t>. //</a:t>
            </a:r>
            <a:r>
              <a:rPr lang="en-US" altLang="ko-KR" dirty="0" err="1"/>
              <a:t>edit.tsx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382BC7-3F74-7D0F-0268-E512FEF6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80" y="1969635"/>
            <a:ext cx="5500684" cy="32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요소 평가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30672-902C-5FE1-BC54-8C1D2B6883A7}"/>
              </a:ext>
            </a:extLst>
          </p:cNvPr>
          <p:cNvSpPr txBox="1"/>
          <p:nvPr/>
        </p:nvSpPr>
        <p:spPr>
          <a:xfrm>
            <a:off x="870857" y="1404257"/>
            <a:ext cx="106571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성능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시간이 상당히 길며</a:t>
            </a:r>
            <a:r>
              <a:rPr lang="en-US" altLang="ko-KR" dirty="0"/>
              <a:t>, </a:t>
            </a:r>
            <a:r>
              <a:rPr lang="ko-KR" altLang="en-US" dirty="0"/>
              <a:t>매 검색마다 데이터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진행한다는 점에서 사이트의 </a:t>
            </a:r>
            <a:r>
              <a:rPr lang="en-US" altLang="ko-KR" dirty="0"/>
              <a:t>       </a:t>
            </a:r>
            <a:r>
              <a:rPr lang="ko-KR" altLang="en-US" dirty="0"/>
              <a:t>동작 속도가 </a:t>
            </a:r>
            <a:r>
              <a:rPr lang="ko-KR" altLang="en-US" dirty="0" err="1"/>
              <a:t>원할하지</a:t>
            </a:r>
            <a:r>
              <a:rPr lang="ko-KR" altLang="en-US" dirty="0"/>
              <a:t> 못하다</a:t>
            </a:r>
            <a:r>
              <a:rPr lang="en-US" altLang="ko-KR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안정성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데이터 베이스에 유저 정보를 저장하므로</a:t>
            </a:r>
            <a:r>
              <a:rPr lang="en-US" altLang="ko-KR" dirty="0"/>
              <a:t>, </a:t>
            </a:r>
            <a:r>
              <a:rPr lang="ko-KR" altLang="en-US" dirty="0"/>
              <a:t>데이터 베이스가 망가지지 </a:t>
            </a:r>
            <a:r>
              <a:rPr lang="ko-KR" altLang="en-US" dirty="0" err="1"/>
              <a:t>않는한</a:t>
            </a:r>
            <a:r>
              <a:rPr lang="ko-KR" altLang="en-US" dirty="0"/>
              <a:t> 유저 정보는 잘 유지된다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보안성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유저가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로그인시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서버에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쿠키를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넘겨줄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때 iron-session/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next를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씀으로써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쿠키를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암호화하여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보안성을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강화하였다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그리고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쿠키가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일정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시간이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지나면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만료되도록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설정하였다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. 이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쿠키는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사용자의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세션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정보를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안전하게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유지하고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무단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엑세스를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방지하기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위해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+mn-ea"/>
              </a:rPr>
              <a:t>쓴다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endParaRPr lang="en-US" altLang="ko-KR" sz="2400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4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요소 평가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61C42-9CCD-2991-7C89-FDC3AC98737E}"/>
              </a:ext>
            </a:extLst>
          </p:cNvPr>
          <p:cNvSpPr txBox="1"/>
          <p:nvPr/>
        </p:nvSpPr>
        <p:spPr>
          <a:xfrm>
            <a:off x="898071" y="1626935"/>
            <a:ext cx="10395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&gt;</a:t>
            </a:r>
            <a:r>
              <a:rPr lang="ko-KR" altLang="en-US" sz="2800" dirty="0"/>
              <a:t>구현 기간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제작 </a:t>
            </a:r>
            <a:r>
              <a:rPr lang="en-US" altLang="ko-KR" dirty="0"/>
              <a:t>- 2</a:t>
            </a:r>
            <a:r>
              <a:rPr lang="ko-KR" altLang="en-US" dirty="0"/>
              <a:t>주  </a:t>
            </a:r>
            <a:r>
              <a:rPr lang="en-US" altLang="ko-KR" dirty="0"/>
              <a:t>/  </a:t>
            </a:r>
            <a:r>
              <a:rPr lang="ko-KR" altLang="en-US" dirty="0" err="1"/>
              <a:t>백엔드</a:t>
            </a:r>
            <a:r>
              <a:rPr lang="ko-KR" altLang="en-US" dirty="0"/>
              <a:t> 제작 </a:t>
            </a:r>
            <a:r>
              <a:rPr lang="en-US" altLang="ko-KR" dirty="0"/>
              <a:t>- 3</a:t>
            </a:r>
            <a:r>
              <a:rPr lang="ko-KR" altLang="en-US" dirty="0"/>
              <a:t>주  </a:t>
            </a:r>
            <a:r>
              <a:rPr lang="en-US" altLang="ko-KR" dirty="0"/>
              <a:t>/ 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주 </a:t>
            </a:r>
            <a:r>
              <a:rPr lang="en-US" altLang="ko-KR" dirty="0"/>
              <a:t>/ UI &lt;-&gt; </a:t>
            </a:r>
            <a:r>
              <a:rPr lang="ko-KR" altLang="en-US" dirty="0" err="1"/>
              <a:t>백엔드</a:t>
            </a:r>
            <a:r>
              <a:rPr lang="ko-KR" altLang="en-US" dirty="0"/>
              <a:t> 연결 </a:t>
            </a:r>
            <a:r>
              <a:rPr lang="en-US" altLang="ko-KR" dirty="0"/>
              <a:t>- 1</a:t>
            </a:r>
            <a:r>
              <a:rPr lang="ko-KR" altLang="en-US" dirty="0"/>
              <a:t>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6467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03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</a:t>
            </a:r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 방향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241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가능한 요소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ABE-3445-48FC-EA5C-51B4FF945185}"/>
              </a:ext>
            </a:extLst>
          </p:cNvPr>
          <p:cNvSpPr txBox="1"/>
          <p:nvPr/>
        </p:nvSpPr>
        <p:spPr>
          <a:xfrm>
            <a:off x="1636813" y="2501302"/>
            <a:ext cx="10222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시간 단축하는 방법 고안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더 많은 중고 사이트의 데이터를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이름순</a:t>
            </a:r>
            <a:r>
              <a:rPr lang="en-US" altLang="ko-KR" dirty="0"/>
              <a:t>, </a:t>
            </a:r>
            <a:r>
              <a:rPr lang="ko-KR" altLang="en-US" dirty="0"/>
              <a:t>최저가순</a:t>
            </a:r>
            <a:r>
              <a:rPr lang="en-US" altLang="ko-KR" dirty="0"/>
              <a:t>, </a:t>
            </a:r>
            <a:r>
              <a:rPr lang="ko-KR" altLang="en-US" dirty="0"/>
              <a:t>최고가순 등 특정 기준으로 정렬하는 기능 추가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타 사이트 정보만을 가져오는 것만이 아닌</a:t>
            </a:r>
            <a:r>
              <a:rPr lang="en-US" altLang="ko-KR" dirty="0"/>
              <a:t>, </a:t>
            </a:r>
            <a:r>
              <a:rPr lang="ko-KR" altLang="en-US" dirty="0"/>
              <a:t>사이트 내에서 직접 업로드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 4)</a:t>
            </a:r>
            <a:r>
              <a:rPr lang="ko-KR" altLang="en-US" dirty="0"/>
              <a:t>에 따른 유저간 소통 요소 추가 </a:t>
            </a:r>
            <a:r>
              <a:rPr lang="en-US" altLang="ko-KR" dirty="0"/>
              <a:t>ex.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유저 상호평가</a:t>
            </a:r>
            <a:r>
              <a:rPr lang="en-US" altLang="ko-KR" dirty="0"/>
              <a:t>, </a:t>
            </a:r>
            <a:r>
              <a:rPr lang="ko-KR" altLang="en-US" dirty="0"/>
              <a:t>후기 등</a:t>
            </a:r>
          </a:p>
        </p:txBody>
      </p:sp>
    </p:spTree>
    <p:extLst>
      <p:ext uri="{BB962C8B-B14F-4D97-AF65-F5344CB8AC3E}">
        <p14:creationId xmlns:p14="http://schemas.microsoft.com/office/powerpoint/2010/main" val="8700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방법 및 절차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255" y="1369923"/>
            <a:ext cx="643509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절차가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끝날때마다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업로드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파트 역할 분담 후 작업 진행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동시에 진행할 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대면으로 진행해서 서로 파트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봐주기식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진행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(pair programming)</a:t>
            </a:r>
          </a:p>
        </p:txBody>
      </p:sp>
    </p:spTree>
    <p:extLst>
      <p:ext uri="{BB962C8B-B14F-4D97-AF65-F5344CB8AC3E}">
        <p14:creationId xmlns:p14="http://schemas.microsoft.com/office/powerpoint/2010/main" val="18306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B3065-C780-7075-C35D-23BE9E013DFC}"/>
              </a:ext>
            </a:extLst>
          </p:cNvPr>
          <p:cNvSpPr txBox="1"/>
          <p:nvPr/>
        </p:nvSpPr>
        <p:spPr>
          <a:xfrm>
            <a:off x="5599711" y="3136613"/>
            <a:ext cx="9925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518333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81190" y="3136613"/>
            <a:ext cx="28296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79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스케치, 그림, 텍스트, 아동 미술이(가) 표시된 사진&#10;&#10;자동 생성된 설명">
            <a:extLst>
              <a:ext uri="{FF2B5EF4-FFF2-40B4-BE49-F238E27FC236}">
                <a16:creationId xmlns:a16="http://schemas.microsoft.com/office/drawing/2014/main" id="{A1AF2FB4-42AD-D0CD-4982-D29F38364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17" y="2018260"/>
            <a:ext cx="5015965" cy="2821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6DAE7-9D0E-C9D4-2542-842B605D30B9}"/>
              </a:ext>
            </a:extLst>
          </p:cNvPr>
          <p:cNvSpPr txBox="1"/>
          <p:nvPr/>
        </p:nvSpPr>
        <p:spPr>
          <a:xfrm>
            <a:off x="5399315" y="5366657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416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79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 descr="텍스트, 스케치, 그림, 도표이(가) 표시된 사진">
            <a:extLst>
              <a:ext uri="{FF2B5EF4-FFF2-40B4-BE49-F238E27FC236}">
                <a16:creationId xmlns:a16="http://schemas.microsoft.com/office/drawing/2014/main" id="{CDA5BDC7-0546-8F82-33A8-0C4020700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23" y="1624513"/>
            <a:ext cx="6415954" cy="3608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F151A-4CA5-E7B8-17A4-A9A7FD03B22A}"/>
              </a:ext>
            </a:extLst>
          </p:cNvPr>
          <p:cNvSpPr txBox="1"/>
          <p:nvPr/>
        </p:nvSpPr>
        <p:spPr>
          <a:xfrm>
            <a:off x="5366657" y="5440316"/>
            <a:ext cx="4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234720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79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스케치, 그림, 라인 아트이(가) 표시된 사진&#10;&#10;자동 생성된 설명">
            <a:extLst>
              <a:ext uri="{FF2B5EF4-FFF2-40B4-BE49-F238E27FC236}">
                <a16:creationId xmlns:a16="http://schemas.microsoft.com/office/drawing/2014/main" id="{B488EA0C-316D-8AAD-AFFA-F99E02CF1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17" y="2018260"/>
            <a:ext cx="5015965" cy="2821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D595D-57F4-18E5-5929-D0FB8EF3C177}"/>
              </a:ext>
            </a:extLst>
          </p:cNvPr>
          <p:cNvSpPr txBox="1"/>
          <p:nvPr/>
        </p:nvSpPr>
        <p:spPr>
          <a:xfrm>
            <a:off x="5225142" y="5518666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구매 페이지</a:t>
            </a:r>
          </a:p>
        </p:txBody>
      </p:sp>
    </p:spTree>
    <p:extLst>
      <p:ext uri="{BB962C8B-B14F-4D97-AF65-F5344CB8AC3E}">
        <p14:creationId xmlns:p14="http://schemas.microsoft.com/office/powerpoint/2010/main" val="197261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79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케치, 그림, 텍스트, 라인 아트이(가) 표시된 사진&#10;&#10;자동 생성된 설명">
            <a:extLst>
              <a:ext uri="{FF2B5EF4-FFF2-40B4-BE49-F238E27FC236}">
                <a16:creationId xmlns:a16="http://schemas.microsoft.com/office/drawing/2014/main" id="{EB9D84D4-9785-B0A9-F7D8-797CE6A6A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17" y="2105346"/>
            <a:ext cx="5015965" cy="2821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D44B3-3B32-E698-84D1-646502E3318F}"/>
              </a:ext>
            </a:extLst>
          </p:cNvPr>
          <p:cNvSpPr txBox="1"/>
          <p:nvPr/>
        </p:nvSpPr>
        <p:spPr>
          <a:xfrm>
            <a:off x="5192486" y="5497285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84679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D9DC13-3C63-077B-386F-2590328DB7EC}"/>
              </a:ext>
            </a:extLst>
          </p:cNvPr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6DAA0-75B6-EFF8-5583-8790E9D7EF0D}"/>
              </a:ext>
            </a:extLst>
          </p:cNvPr>
          <p:cNvSpPr txBox="1"/>
          <p:nvPr/>
        </p:nvSpPr>
        <p:spPr>
          <a:xfrm>
            <a:off x="1043255" y="569880"/>
            <a:ext cx="179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ko-KR" altLang="en-US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pic>
        <p:nvPicPr>
          <p:cNvPr id="6" name="그림 5" descr="스케치, 그림, 텍스트, 라인 아트이(가) 표시된 사진&#10;&#10;자동 생성된 설명">
            <a:extLst>
              <a:ext uri="{FF2B5EF4-FFF2-40B4-BE49-F238E27FC236}">
                <a16:creationId xmlns:a16="http://schemas.microsoft.com/office/drawing/2014/main" id="{8F1E8C34-DA6F-BB8F-3F49-08ECF0886A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17" y="2018260"/>
            <a:ext cx="5015965" cy="2821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16FE1-801C-4706-48AE-DE8A723872C6}"/>
              </a:ext>
            </a:extLst>
          </p:cNvPr>
          <p:cNvSpPr txBox="1"/>
          <p:nvPr/>
        </p:nvSpPr>
        <p:spPr>
          <a:xfrm>
            <a:off x="5225144" y="5475514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 등록 페이지</a:t>
            </a:r>
          </a:p>
        </p:txBody>
      </p:sp>
    </p:spTree>
    <p:extLst>
      <p:ext uri="{BB962C8B-B14F-4D97-AF65-F5344CB8AC3E}">
        <p14:creationId xmlns:p14="http://schemas.microsoft.com/office/powerpoint/2010/main" val="2859751367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1208</Words>
  <Application>Microsoft Office PowerPoint</Application>
  <PresentationFormat>와이드스크린</PresentationFormat>
  <Paragraphs>217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맑은 고딕</vt:lpstr>
      <vt:lpstr>나눔바른고딕 UltraLight</vt:lpstr>
      <vt:lpstr>나눔바른고딕</vt:lpstr>
      <vt:lpstr>Arial</vt:lpstr>
      <vt:lpstr>나눔바른고딕 Light</vt:lpstr>
      <vt:lpstr>나눔스퀘어 ExtraBold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양효정</cp:lastModifiedBy>
  <cp:revision>15</cp:revision>
  <dcterms:created xsi:type="dcterms:W3CDTF">2017-12-09T13:56:47Z</dcterms:created>
  <dcterms:modified xsi:type="dcterms:W3CDTF">2023-12-15T14:40:15Z</dcterms:modified>
</cp:coreProperties>
</file>