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>
        <p:scale>
          <a:sx n="93" d="100"/>
          <a:sy n="93" d="100"/>
        </p:scale>
        <p:origin x="9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BE7A1-73A2-41C8-805F-252A978901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Comic collection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38745-461E-4A6C-B4BB-8E75C475DB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to fight the evils of entropy and chaos</a:t>
            </a:r>
          </a:p>
        </p:txBody>
      </p:sp>
    </p:spTree>
    <p:extLst>
      <p:ext uri="{BB962C8B-B14F-4D97-AF65-F5344CB8AC3E}">
        <p14:creationId xmlns:p14="http://schemas.microsoft.com/office/powerpoint/2010/main" val="2884518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59E52-35E0-45D8-8F83-8148566D1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59E6D-2A0D-42B6-9FBD-325940E87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Resolve issue of entropy and chaos with comic book collection.</a:t>
            </a:r>
          </a:p>
          <a:p>
            <a:r>
              <a:rPr lang="en-US" dirty="0"/>
              <a:t>Need a way to organize and manage the collection.</a:t>
            </a:r>
          </a:p>
          <a:p>
            <a:r>
              <a:rPr lang="en-US" dirty="0"/>
              <a:t>Use the Marvel API to search for Marvel comics.</a:t>
            </a:r>
          </a:p>
          <a:p>
            <a:r>
              <a:rPr lang="en-US" dirty="0"/>
              <a:t>Create a UI that allows users to view comics in collection, add comics to collection, and delete comics from the collection.</a:t>
            </a:r>
          </a:p>
        </p:txBody>
      </p:sp>
    </p:spTree>
    <p:extLst>
      <p:ext uri="{BB962C8B-B14F-4D97-AF65-F5344CB8AC3E}">
        <p14:creationId xmlns:p14="http://schemas.microsoft.com/office/powerpoint/2010/main" val="231255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7E7D5-7B44-405E-8209-1DE029282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objectives were accomplished</a:t>
            </a:r>
            <a:br>
              <a:rPr lang="en-US" dirty="0"/>
            </a:br>
            <a:r>
              <a:rPr lang="en-US" sz="2800" dirty="0"/>
              <a:t>Data persistence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79F67-8E50-403F-A3B7-206B888CE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Created ASP.NET web application using the .NET framework and the MVC project template to create structure with folders for Models, Views, and Controllers.</a:t>
            </a:r>
          </a:p>
          <a:p>
            <a:r>
              <a:rPr lang="en-US" dirty="0"/>
              <a:t>Created a new database called Comics and a new DB Table called Collections using (</a:t>
            </a:r>
            <a:r>
              <a:rPr lang="en-US" dirty="0" err="1"/>
              <a:t>localdb</a:t>
            </a:r>
            <a:r>
              <a:rPr lang="en-US" dirty="0"/>
              <a:t>\</a:t>
            </a:r>
            <a:r>
              <a:rPr lang="en-US" dirty="0" err="1"/>
              <a:t>MSSQLLocalDB</a:t>
            </a:r>
            <a:r>
              <a:rPr lang="en-US" dirty="0"/>
              <a:t>)</a:t>
            </a:r>
          </a:p>
          <a:p>
            <a:r>
              <a:rPr lang="en-US" dirty="0"/>
              <a:t>Created new ADO.NET Entity Data Model in the Models folder. </a:t>
            </a:r>
          </a:p>
          <a:p>
            <a:r>
              <a:rPr lang="en-US" dirty="0"/>
              <a:t>Pulled in the new Collections Table.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39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7E7D5-7B44-405E-8209-1DE029282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objectives were accomplished</a:t>
            </a:r>
            <a:br>
              <a:rPr lang="en-US" dirty="0"/>
            </a:br>
            <a:r>
              <a:rPr lang="en-US" sz="2800" dirty="0"/>
              <a:t>collection controllers and its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79F67-8E50-403F-A3B7-206B888CE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Created a new Controller called </a:t>
            </a:r>
            <a:r>
              <a:rPr lang="en-US" dirty="0" err="1"/>
              <a:t>CollectionsController</a:t>
            </a:r>
            <a:r>
              <a:rPr lang="en-US" dirty="0"/>
              <a:t> in the Controllers folder.</a:t>
            </a:r>
          </a:p>
          <a:p>
            <a:pPr lvl="1"/>
            <a:r>
              <a:rPr lang="en-US" dirty="0"/>
              <a:t>MVC 5 Controller with views, using Entity Framework. (Scaffolding)</a:t>
            </a:r>
          </a:p>
          <a:p>
            <a:pPr lvl="1"/>
            <a:r>
              <a:rPr lang="en-US" dirty="0"/>
              <a:t>This created a folder named Collections under the Views folder along with Razor pages for each CRUD action; Create, Delete, Details, Edit, and Index.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87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7E7D5-7B44-405E-8209-1DE029282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objectives were accomplished</a:t>
            </a:r>
            <a:br>
              <a:rPr lang="en-US" dirty="0"/>
            </a:br>
            <a:r>
              <a:rPr lang="en-US" sz="2800" dirty="0"/>
              <a:t>marvel </a:t>
            </a:r>
            <a:r>
              <a:rPr lang="en-US" sz="2800" dirty="0" err="1"/>
              <a:t>api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79F67-8E50-403F-A3B7-206B888CE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Created developer account with Marvel at developer.marvel.com in order to obtain a private API key and a public API key. </a:t>
            </a:r>
          </a:p>
          <a:p>
            <a:r>
              <a:rPr lang="en-US" dirty="0"/>
              <a:t>Found and modified a Marvel API Client library on NuGet called </a:t>
            </a:r>
            <a:r>
              <a:rPr lang="en-US" dirty="0" err="1"/>
              <a:t>MarvelAPI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Limitations with this client included:</a:t>
            </a:r>
          </a:p>
          <a:p>
            <a:pPr lvl="2"/>
            <a:r>
              <a:rPr lang="en-US" dirty="0"/>
              <a:t>Didn’t allow me to search for comics using </a:t>
            </a:r>
            <a:r>
              <a:rPr lang="en-US" dirty="0" err="1"/>
              <a:t>NameStartsWith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Comic Entity Model Class didn’t have a Boolean showing if the comic existed in our main comic collection or not.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50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7E7D5-7B44-405E-8209-1DE029282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objectives were accomplished</a:t>
            </a:r>
            <a:br>
              <a:rPr lang="en-US" dirty="0"/>
            </a:br>
            <a:r>
              <a:rPr lang="en-US" sz="2800" dirty="0" err="1"/>
              <a:t>MarvelAPI</a:t>
            </a:r>
            <a:r>
              <a:rPr lang="en-US" sz="2800" dirty="0"/>
              <a:t> Client limitation resolutions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79F67-8E50-403F-A3B7-206B888CE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Pulled in Model Classes.</a:t>
            </a:r>
          </a:p>
          <a:p>
            <a:r>
              <a:rPr lang="en-US" dirty="0"/>
              <a:t>Modified </a:t>
            </a:r>
            <a:r>
              <a:rPr lang="en-US" dirty="0" err="1"/>
              <a:t>Model.cs</a:t>
            </a:r>
            <a:r>
              <a:rPr lang="en-US" dirty="0"/>
              <a:t> to allow me to search comics with only the parameters </a:t>
            </a:r>
            <a:r>
              <a:rPr lang="en-US" dirty="0" err="1"/>
              <a:t>comicID</a:t>
            </a:r>
            <a:r>
              <a:rPr lang="en-US" dirty="0"/>
              <a:t>, </a:t>
            </a:r>
            <a:r>
              <a:rPr lang="en-US" dirty="0" err="1"/>
              <a:t>startsWithTitle</a:t>
            </a:r>
            <a:r>
              <a:rPr lang="en-US" dirty="0"/>
              <a:t>, and </a:t>
            </a:r>
            <a:r>
              <a:rPr lang="en-US" dirty="0" err="1"/>
              <a:t>isbn</a:t>
            </a:r>
            <a:r>
              <a:rPr lang="en-US" dirty="0"/>
              <a:t>. </a:t>
            </a:r>
          </a:p>
          <a:p>
            <a:r>
              <a:rPr lang="en-US" dirty="0"/>
              <a:t>Modified </a:t>
            </a:r>
            <a:r>
              <a:rPr lang="en-US" dirty="0" err="1"/>
              <a:t>Comic.cs</a:t>
            </a:r>
            <a:r>
              <a:rPr lang="en-US" dirty="0"/>
              <a:t> to contain a bool called </a:t>
            </a:r>
            <a:r>
              <a:rPr lang="en-US" dirty="0" err="1"/>
              <a:t>ISComicInCollection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56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7E7D5-7B44-405E-8209-1DE029282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objectives were accomplished</a:t>
            </a:r>
            <a:br>
              <a:rPr lang="en-US" dirty="0"/>
            </a:br>
            <a:r>
              <a:rPr lang="en-US" sz="2800" dirty="0"/>
              <a:t>marvel </a:t>
            </a:r>
            <a:r>
              <a:rPr lang="en-US" sz="2800" dirty="0" err="1"/>
              <a:t>api</a:t>
            </a:r>
            <a:r>
              <a:rPr lang="en-US" sz="2800" dirty="0"/>
              <a:t> controller and 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79F67-8E50-403F-A3B7-206B888CE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Created a new Controller called </a:t>
            </a:r>
            <a:r>
              <a:rPr lang="en-US" dirty="0" err="1"/>
              <a:t>MarvelController</a:t>
            </a:r>
            <a:r>
              <a:rPr lang="en-US" dirty="0"/>
              <a:t> in the Controllers folder.</a:t>
            </a:r>
          </a:p>
          <a:p>
            <a:r>
              <a:rPr lang="en-US" dirty="0"/>
              <a:t>This created a new folder called Marvel under the Views folder. </a:t>
            </a:r>
          </a:p>
          <a:p>
            <a:r>
              <a:rPr lang="en-US" dirty="0"/>
              <a:t>Updated the new default index page under Marvel:</a:t>
            </a:r>
          </a:p>
          <a:p>
            <a:pPr lvl="1"/>
            <a:r>
              <a:rPr lang="en-US" dirty="0"/>
              <a:t>Added a form to allow user to search by Title Starts With, Comic ID, and ISBN. </a:t>
            </a:r>
          </a:p>
          <a:p>
            <a:pPr lvl="1"/>
            <a:r>
              <a:rPr lang="en-US" dirty="0"/>
              <a:t>Added table to present search results from API.  Defaults to show all with limit of 50.</a:t>
            </a:r>
          </a:p>
          <a:p>
            <a:pPr lvl="1"/>
            <a:r>
              <a:rPr lang="en-US" dirty="0"/>
              <a:t>Added a column for action link to add comic to users collection. </a:t>
            </a:r>
          </a:p>
        </p:txBody>
      </p:sp>
    </p:spTree>
    <p:extLst>
      <p:ext uri="{BB962C8B-B14F-4D97-AF65-F5344CB8AC3E}">
        <p14:creationId xmlns:p14="http://schemas.microsoft.com/office/powerpoint/2010/main" val="84118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38</TotalTime>
  <Words>403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Comic collection</vt:lpstr>
      <vt:lpstr>Project objectives</vt:lpstr>
      <vt:lpstr>How objectives were accomplished Data persistence layer</vt:lpstr>
      <vt:lpstr>How objectives were accomplished collection controllers and its views</vt:lpstr>
      <vt:lpstr>How objectives were accomplished marvel api</vt:lpstr>
      <vt:lpstr>How objectives were accomplished MarvelAPI Client limitation resolutions</vt:lpstr>
      <vt:lpstr>How objectives were accomplished marvel api controller and view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Comic collection</dc:title>
  <dc:creator>Will Hucks</dc:creator>
  <cp:lastModifiedBy>Will Hucks</cp:lastModifiedBy>
  <cp:revision>5</cp:revision>
  <dcterms:created xsi:type="dcterms:W3CDTF">2019-01-04T13:41:37Z</dcterms:created>
  <dcterms:modified xsi:type="dcterms:W3CDTF">2019-01-04T14:19:41Z</dcterms:modified>
</cp:coreProperties>
</file>