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C3F8-5DBA-48D1-8641-3C379737C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7B7CA-429D-477D-BECF-A2A2A29F0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B5B69-0332-40D8-9648-D4C3803F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B4CA-3ABD-4A66-82C0-C2766F9D719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35624-FFF1-4671-A7EF-7F302B08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D0EED-DF96-4FF6-9509-6C985D8D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96EF-42B3-4250-B988-4F71024E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9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814F-E06A-4DD2-B961-71512BEA8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48828-FA26-4E41-A1FB-0AE95F592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D672E-9C83-4C24-B2E6-0E88DF5F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B4CA-3ABD-4A66-82C0-C2766F9D719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6984E-7056-4352-8463-F57A5D67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78561-377A-4F89-A26A-960415A1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96EF-42B3-4250-B988-4F71024E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5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15876-91FA-4BD9-B228-6BC9F150D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4717C-6B87-4597-B5A2-39CC2992E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6A538-9AF9-4E55-9D50-941B049B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B4CA-3ABD-4A66-82C0-C2766F9D719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55006-67DD-4F2D-A611-91B5B984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22CC2-479B-4536-AA42-8588185D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96EF-42B3-4250-B988-4F71024E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5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630E-339E-4E04-8E6B-239A8095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AF845-D13C-4D9C-8EB1-A50723DA7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D5B19-54F2-4205-BF47-FE4114BD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B4CA-3ABD-4A66-82C0-C2766F9D719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A2FAC-8CD6-48BA-AD7E-0B07CC1B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EC618-CE8A-4755-A9B8-B4BD1E37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96EF-42B3-4250-B988-4F71024E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8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58E9-3D6C-4CD9-B99F-90B8D4AE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96C3C-E59E-4D5B-B7ED-0CFC9D7A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66A4C-1C8C-4173-A2E2-B7C50943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B4CA-3ABD-4A66-82C0-C2766F9D719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225E7-9206-447C-8B36-A10CADE6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F694E-40E2-49DB-9C8B-E056F1C0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96EF-42B3-4250-B988-4F71024E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A4AF-59B8-4D00-932D-18E9B867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5BA32-C8C1-469A-B847-582A0FA3B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24EEA-4842-403D-8777-4A14E9C29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AAEEC-0C22-4A3E-8E81-80C33F13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B4CA-3ABD-4A66-82C0-C2766F9D719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D933D-4681-4188-A50F-85D81132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D0AC1-B54E-4CB2-8D4E-C3D7CAD4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96EF-42B3-4250-B988-4F71024E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7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00B4-8C4D-432B-B0F5-25C3E966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4960B-CF63-4471-B3B2-3CD24A490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F94F2-0963-4D74-8660-A69DBC57E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E9114-DDAF-4979-B77A-B5BF97F33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1D9FA-BDB3-4451-828C-1C67527A6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A90A7C-49D3-4A95-9E70-D1FEC676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B4CA-3ABD-4A66-82C0-C2766F9D719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2AA7BF-08A6-4835-AF81-BB3C24FE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AF67B-A44D-41C3-AA1F-EFF43282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96EF-42B3-4250-B988-4F71024E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1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04A4-618B-47AA-8BF7-0321FC2B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00C6D-6ED8-4C23-926F-C6463935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B4CA-3ABD-4A66-82C0-C2766F9D719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76487-B1CA-41A3-B4F5-F00D255D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F598D-48EA-47C7-9369-58DAF9CC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96EF-42B3-4250-B988-4F71024E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593B6-094C-46AF-9F7A-799E4E73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B4CA-3ABD-4A66-82C0-C2766F9D719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95D7E-FFFA-4C0C-B37C-819946F2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25A4C-5C1B-47A8-9BA6-2E6B4A2D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96EF-42B3-4250-B988-4F71024E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565B-D7B7-4B7E-A5C0-292B3ACE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50035-6848-4486-BE40-7D9808E99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7FB6D-782A-4AC2-975C-62ACA5E61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696C4-F091-4DCA-865C-75616AF1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B4CA-3ABD-4A66-82C0-C2766F9D719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27730-1F96-4B09-9D84-192CB97E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1DE35-0DA5-45CF-BA16-1CB8C8B6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96EF-42B3-4250-B988-4F71024E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4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41B1-8AEC-4847-99D0-1B7EC3DA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68263-14D2-417F-8E25-56063F5C9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1AC32-E118-4E9D-A8BC-3A0E0B06E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42DBE-8F31-4E18-9692-FB34641A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B4CA-3ABD-4A66-82C0-C2766F9D719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EAE56-590C-4219-8EFC-6BBDFD88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172F6-4CAA-4DE9-917D-831F44F4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996EF-42B3-4250-B988-4F71024E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9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55CB4-F832-4535-9858-3170B0BD0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37333-76F3-43CB-AB80-1947A87E5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B1E42-CBA3-4B6C-82A6-896DA74DC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9B4CA-3ABD-4A66-82C0-C2766F9D719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D3833-75D6-4F8D-AD61-6DED72A5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F691C-3EFB-4F7D-A35A-138EF05A6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96EF-42B3-4250-B988-4F71024E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3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C8EB-7542-407E-B831-C3A1B2B8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Directory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3B23-E023-4DFC-A089-ACA2A72A9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executable – contains files required to run the web application.</a:t>
            </a:r>
          </a:p>
          <a:p>
            <a:pPr lvl="1"/>
            <a:r>
              <a:rPr lang="en-US" dirty="0"/>
              <a:t>app.py – file that is run to start the web app</a:t>
            </a:r>
          </a:p>
          <a:p>
            <a:pPr lvl="1"/>
            <a:r>
              <a:rPr lang="en-US" dirty="0" err="1"/>
              <a:t>environment_xxx.yml</a:t>
            </a:r>
            <a:r>
              <a:rPr lang="en-US" dirty="0"/>
              <a:t> – used to create environments for mac/windows</a:t>
            </a:r>
          </a:p>
          <a:p>
            <a:pPr lvl="1"/>
            <a:r>
              <a:rPr lang="en-US" dirty="0"/>
              <a:t>README.md – gives explicit detailed instructions to run the web app</a:t>
            </a:r>
          </a:p>
          <a:p>
            <a:r>
              <a:rPr lang="en-US" dirty="0"/>
              <a:t>models – contains source code for all experimental models</a:t>
            </a:r>
          </a:p>
          <a:p>
            <a:pPr lvl="1"/>
            <a:r>
              <a:rPr lang="en-US" dirty="0"/>
              <a:t>metadata – contains metadata code and results</a:t>
            </a:r>
          </a:p>
          <a:p>
            <a:pPr lvl="1"/>
            <a:r>
              <a:rPr lang="en-US" dirty="0" err="1"/>
              <a:t>spectrogram_lstm</a:t>
            </a:r>
            <a:r>
              <a:rPr lang="en-US" dirty="0"/>
              <a:t> – contains </a:t>
            </a:r>
            <a:r>
              <a:rPr lang="en-US" dirty="0" err="1"/>
              <a:t>lstm</a:t>
            </a:r>
            <a:r>
              <a:rPr lang="en-US" dirty="0"/>
              <a:t> code</a:t>
            </a:r>
          </a:p>
          <a:p>
            <a:pPr lvl="1"/>
            <a:r>
              <a:rPr lang="en-US" dirty="0" err="1"/>
              <a:t>mfcc_segmentation</a:t>
            </a:r>
            <a:r>
              <a:rPr lang="en-US" dirty="0"/>
              <a:t> – contains the code, model, and results. This model was </a:t>
            </a:r>
            <a:r>
              <a:rPr lang="en-US"/>
              <a:t>used in the web app.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2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C8EB-7542-407E-B831-C3A1B2B8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App: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3B23-E023-4DFC-A089-ACA2A72A9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Go to the executable directory</a:t>
            </a:r>
          </a:p>
          <a:p>
            <a:pPr marL="514350" indent="-514350">
              <a:buAutoNum type="arabicParenR"/>
            </a:pPr>
            <a:r>
              <a:rPr lang="en-US" dirty="0"/>
              <a:t>In </a:t>
            </a:r>
            <a:r>
              <a:rPr lang="en-US" dirty="0" err="1"/>
              <a:t>conda</a:t>
            </a:r>
            <a:r>
              <a:rPr lang="en-US" dirty="0"/>
              <a:t> (version 4.7.10), create an environment using </a:t>
            </a:r>
            <a:r>
              <a:rPr lang="en-US" dirty="0" err="1"/>
              <a:t>environment_mac.yml</a:t>
            </a:r>
            <a:r>
              <a:rPr lang="en-US" dirty="0"/>
              <a:t> or </a:t>
            </a:r>
            <a:r>
              <a:rPr lang="en-US" dirty="0" err="1"/>
              <a:t>environment_win.yml</a:t>
            </a:r>
            <a:r>
              <a:rPr lang="en-US" dirty="0"/>
              <a:t>, depending on your operating system</a:t>
            </a:r>
          </a:p>
          <a:p>
            <a:pPr marL="514350" indent="-514350">
              <a:buAutoNum type="arabicParenR"/>
            </a:pPr>
            <a:r>
              <a:rPr lang="en-US" dirty="0"/>
              <a:t>Activate the environment and run: python app.py</a:t>
            </a:r>
          </a:p>
          <a:p>
            <a:pPr marL="514350" indent="-514350">
              <a:buAutoNum type="arabicParenR"/>
            </a:pPr>
            <a:r>
              <a:rPr lang="en-US" dirty="0"/>
              <a:t>Visit the output address from the command line into a web browser</a:t>
            </a:r>
          </a:p>
        </p:txBody>
      </p:sp>
    </p:spTree>
    <p:extLst>
      <p:ext uri="{BB962C8B-B14F-4D97-AF65-F5344CB8AC3E}">
        <p14:creationId xmlns:p14="http://schemas.microsoft.com/office/powerpoint/2010/main" val="399238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C8EB-7542-407E-B831-C3A1B2B8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App: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3B23-E023-4DFC-A089-ACA2A72A9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Go to address from the previous slide</a:t>
            </a:r>
          </a:p>
          <a:p>
            <a:pPr marL="514350" indent="-514350">
              <a:buAutoNum type="arabicParenR"/>
            </a:pPr>
            <a:r>
              <a:rPr lang="en-US" dirty="0"/>
              <a:t>Click “Choose File” to select a wav file</a:t>
            </a:r>
          </a:p>
          <a:p>
            <a:pPr marL="514350" indent="-514350">
              <a:buAutoNum type="arabicParenR"/>
            </a:pPr>
            <a:r>
              <a:rPr lang="en-US" dirty="0"/>
              <a:t>Click submit to run the classifier</a:t>
            </a:r>
          </a:p>
          <a:p>
            <a:pPr marL="514350" indent="-514350">
              <a:buAutoNum type="arabicParenR"/>
            </a:pPr>
            <a:r>
              <a:rPr lang="en-US" dirty="0"/>
              <a:t>Once the classifier is finished, the display on the right side of the screen will show the classification and the confidences.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5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207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Relevant Directory Structure</vt:lpstr>
      <vt:lpstr>Web App: Setup</vt:lpstr>
      <vt:lpstr>Web App: Runtime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Sukris Vong</dc:creator>
  <cp:lastModifiedBy>Sukris Vong</cp:lastModifiedBy>
  <cp:revision>9</cp:revision>
  <dcterms:created xsi:type="dcterms:W3CDTF">2019-12-03T19:14:10Z</dcterms:created>
  <dcterms:modified xsi:type="dcterms:W3CDTF">2019-12-03T22:41:45Z</dcterms:modified>
</cp:coreProperties>
</file>