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TWTSdcTGO4GKCWydZzQnAVLr4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bold.fntdata"/><Relationship Id="rId10" Type="http://schemas.openxmlformats.org/officeDocument/2006/relationships/slide" Target="slides/slide6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4cef931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e34cef93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3c39777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e43c3977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3b9c56f4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3b9c56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34cef931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e34cef93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4cef931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e34cef93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278ed0e0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e278ed0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trama--grande.png" id="17" name="Google Shape;17;p24"/>
          <p:cNvPicPr preferRelativeResize="0"/>
          <p:nvPr/>
        </p:nvPicPr>
        <p:blipFill rotWithShape="1">
          <a:blip r:embed="rId2">
            <a:alphaModFix/>
          </a:blip>
          <a:srcRect b="0" l="0" r="93111" t="0"/>
          <a:stretch/>
        </p:blipFill>
        <p:spPr>
          <a:xfrm>
            <a:off x="18699" y="-9749"/>
            <a:ext cx="83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2">
  <p:cSld name="Diapositiva con título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AeD-yUPeAR1V7C8w_QpG9RF2fxi1BP8W/view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arrytrinder.github.io/2020/03/squashing-commits-using-interactive-rebas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presentation/d/1VQlBebrYlrkCenu5D0zLaP-KqLsRaJV8nBQCrESaUas/present?slide=id.p" TargetMode="External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hyperlink" Target="https://github.com/mercadolibre/fury_partners-middleend/pull/752" TargetMode="External"/><Relationship Id="rId5" Type="http://schemas.openxmlformats.org/officeDocument/2006/relationships/hyperlink" Target="https://github.com/mercadolibre/fury_partners-middleend/pull/743" TargetMode="External"/><Relationship Id="rId6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presentation/d/1VQlBebrYlrkCenu5D0zLaP-KqLsRaJV8nBQCrESaUas/present?slide=id.p" TargetMode="External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furydocs.io/release-process/4.8.0/guide/#/lang-es/workflows/02_gitflow?id=branches-destacados" TargetMode="Externa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ma--grande.png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0" y="0"/>
            <a:ext cx="1216712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0" y="1429500"/>
            <a:ext cx="5633600" cy="2776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>
            <p:ph idx="4294967295" type="ctrTitle"/>
          </p:nvPr>
        </p:nvSpPr>
        <p:spPr>
          <a:xfrm>
            <a:off x="617133" y="1738700"/>
            <a:ext cx="5016467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</a:pPr>
            <a:r>
              <a:rPr b="1" i="0" lang="es-ES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Buenas prácticas en GitHub</a:t>
            </a:r>
            <a:endParaRPr b="1" i="0" sz="4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4466" y="5678499"/>
            <a:ext cx="1069967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0" y="4817800"/>
            <a:ext cx="5633700" cy="537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4294967295" type="ctrTitle"/>
          </p:nvPr>
        </p:nvSpPr>
        <p:spPr>
          <a:xfrm>
            <a:off x="617133" y="4817800"/>
            <a:ext cx="3096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Proxima Nova"/>
              <a:buNone/>
            </a:pPr>
            <a:r>
              <a:rPr lang="es-ES" sz="1867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Agosto</a:t>
            </a:r>
            <a:r>
              <a:rPr b="0" i="0" lang="es-ES" sz="1867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2021</a:t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Está bien: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✅"/>
            </a:pP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mensajes descriptivos, dan una idea clara de lo que se hizo, por ejemplo:</a:t>
            </a:r>
            <a:endParaRPr sz="2600"/>
          </a:p>
          <a:p>
            <a:pPr indent="-48260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•"/>
            </a:pPr>
            <a:r>
              <a:rPr b="0" i="0" lang="es-ES" sz="2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“Se elimina la validación del servicio para permitir el paso del flujo XYZ”</a:t>
            </a:r>
            <a:endParaRPr sz="2600"/>
          </a:p>
          <a:p>
            <a:pPr indent="-48260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•"/>
            </a:pPr>
            <a:r>
              <a:rPr b="0" i="0" lang="es-ES" sz="2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“Actualización de README para levantar el microservicio.”</a:t>
            </a:r>
            <a:endParaRPr sz="2600"/>
          </a:p>
          <a:p>
            <a:pPr indent="-48260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•"/>
            </a:pPr>
            <a:r>
              <a:rPr b="0" i="0" lang="es-ES" sz="2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“Se agrega mejora en visualización de listas”.</a:t>
            </a:r>
            <a:endParaRPr b="0" i="0" sz="26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✅"/>
            </a:pP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inglés o en español. Que sea entendible.</a:t>
            </a:r>
            <a:endParaRPr sz="2600"/>
          </a:p>
        </p:txBody>
      </p:sp>
      <p:sp>
        <p:nvSpPr>
          <p:cNvPr id="179" name="Google Shape;179;p9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275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/>
              <a:buChar char="✅"/>
            </a:pPr>
            <a:r>
              <a:rPr b="1" lang="es-ES" sz="22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Opcional:</a:t>
            </a:r>
            <a:r>
              <a:rPr lang="es-ES" sz="22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Seguir la nomenclatura de los </a:t>
            </a:r>
            <a:r>
              <a:rPr lang="es-ES" sz="2233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conventional commits</a:t>
            </a:r>
            <a:r>
              <a:rPr lang="es-ES" sz="22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2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275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/>
              <a:buChar char="✅"/>
            </a:pPr>
            <a:r>
              <a:rPr b="1" lang="es-ES" sz="22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Opcional:</a:t>
            </a:r>
            <a:r>
              <a:rPr lang="es-ES" sz="22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Colocar el ticket ID de Jira en el mensaje, nos da contexto y además el </a:t>
            </a:r>
            <a:r>
              <a:rPr b="1" lang="es-ES" sz="22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COMMIT</a:t>
            </a:r>
            <a:r>
              <a:rPr lang="es-ES" sz="22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aparece en el ticket:</a:t>
            </a:r>
            <a:endParaRPr sz="700"/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2524" y="3556749"/>
            <a:ext cx="7106952" cy="26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</a:t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Evitar hacer muchos commits, en lo posible hacer uno solo. Utilizar </a:t>
            </a:r>
            <a:r>
              <a:rPr b="1"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squash</a:t>
            </a: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o </a:t>
            </a:r>
            <a:r>
              <a:rPr b="1" lang="es-ES" sz="2933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rebase –i</a:t>
            </a: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para unificar commits.</a:t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✅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Antes de hacer merge de un PR se puede hacer squash:</a:t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813" y="3937712"/>
            <a:ext cx="3044376" cy="255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se ve muy bien. Muchos commits para algo muy sencillo:</a:t>
            </a:r>
            <a:endParaRPr sz="2600"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208" name="Google Shape;2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325" y="2733561"/>
            <a:ext cx="8985907" cy="355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Está</a:t>
            </a: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bien: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Unificar en un solo commit todos los ajustes.</a:t>
            </a:r>
            <a:endParaRPr/>
          </a:p>
          <a:p>
            <a:pPr indent="-4572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historia de commits es clara y se lee con facilidad.</a:t>
            </a:r>
            <a:endParaRPr/>
          </a:p>
          <a:p>
            <a:pPr indent="-4572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commit con</a:t>
            </a: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el ID del ticket en Jira.</a:t>
            </a:r>
            <a:endParaRPr/>
          </a:p>
        </p:txBody>
      </p:sp>
      <p:sp>
        <p:nvSpPr>
          <p:cNvPr id="216" name="Google Shape;216;p13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325" y="2733561"/>
            <a:ext cx="8974566" cy="18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/>
          <p:nvPr/>
        </p:nvSpPr>
        <p:spPr>
          <a:xfrm>
            <a:off x="100" y="0"/>
            <a:ext cx="12192000" cy="685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ma--grande.png"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4" y="0"/>
            <a:ext cx="121671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/>
          <p:nvPr/>
        </p:nvSpPr>
        <p:spPr>
          <a:xfrm>
            <a:off x="0" y="1429500"/>
            <a:ext cx="6090300" cy="27759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>
            <p:ph idx="4294967295" type="ctrTitle"/>
          </p:nvPr>
        </p:nvSpPr>
        <p:spPr>
          <a:xfrm>
            <a:off x="617124" y="1738700"/>
            <a:ext cx="54732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</a:pPr>
            <a:r>
              <a:rPr b="1" i="0" lang="es-ES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b="1" i="0" sz="4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4466" y="5678499"/>
            <a:ext cx="1069967" cy="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Por mejorar</a:t>
            </a:r>
            <a:r>
              <a:rPr lang="es-ES" sz="293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815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❌"/>
            </a:pPr>
            <a:r>
              <a:rPr lang="es-ES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 pull request sin descripción o con una descripción que no ayude mucho.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815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❌"/>
            </a:pPr>
            <a:r>
              <a:rPr lang="es-ES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 pull request con un </a:t>
            </a:r>
            <a:r>
              <a:rPr lang="es-ES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titulo</a:t>
            </a:r>
            <a:r>
              <a:rPr lang="es-ES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no descriptivo.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815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❌"/>
            </a:pPr>
            <a:r>
              <a:rPr lang="es-ES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 gigantes, muchos archivos modificados y cambios difíciles de revisar.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815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❌"/>
            </a:pPr>
            <a:r>
              <a:rPr lang="es-ES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 pull request sin pruebas unitarias*. El check de CI va a fallar.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815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Proxima Nova"/>
              <a:buChar char="❌"/>
            </a:pPr>
            <a:r>
              <a:rPr lang="es-ES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Pushear cambios adicionales durante la revisión.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 No todos los pull request necesitan pruebas unitarias, sin embargo, debemos generar </a:t>
            </a: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conciencia</a:t>
            </a: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y todos</a:t>
            </a:r>
            <a:endParaRPr sz="1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nuestros features deben tener las pruebas unitarias mínimas.</a:t>
            </a:r>
            <a:endParaRPr sz="1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237" name="Google Shape;2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de un pull request mal hecho: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875" y="2706645"/>
            <a:ext cx="4824249" cy="3583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6"/>
          <p:cNvCxnSpPr>
            <a:stCxn id="245" idx="2"/>
          </p:cNvCxnSpPr>
          <p:nvPr/>
        </p:nvCxnSpPr>
        <p:spPr>
          <a:xfrm rot="10800000">
            <a:off x="3195195" y="2977170"/>
            <a:ext cx="50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16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249" name="Google Shape;24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/>
          <p:nvPr/>
        </p:nvSpPr>
        <p:spPr>
          <a:xfrm>
            <a:off x="3704895" y="2769706"/>
            <a:ext cx="572815" cy="41492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4088523" y="3888828"/>
            <a:ext cx="1051036" cy="31165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6"/>
          <p:cNvCxnSpPr/>
          <p:nvPr/>
        </p:nvCxnSpPr>
        <p:spPr>
          <a:xfrm rot="10800000">
            <a:off x="3195145" y="4043487"/>
            <a:ext cx="8933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2" name="Google Shape;252;p16"/>
          <p:cNvSpPr txBox="1"/>
          <p:nvPr/>
        </p:nvSpPr>
        <p:spPr>
          <a:xfrm>
            <a:off x="1618412" y="2757810"/>
            <a:ext cx="15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descriptivo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1618412" y="3605048"/>
            <a:ext cx="157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tiene descripción ni cómo probarlo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58" name="Google Shape;2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7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Está bien: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✅"/>
            </a:pP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</a:t>
            </a: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acorde* y una “buena descripción”.</a:t>
            </a:r>
            <a:endParaRPr sz="2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✅"/>
            </a:pP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Agregar el </a:t>
            </a:r>
            <a:r>
              <a:rPr b="1"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milestone</a:t>
            </a: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**, como lo dice nuestro </a:t>
            </a:r>
            <a:r>
              <a:rPr lang="es-ES" sz="2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proceso de deploy</a:t>
            </a: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/>
              <a:buChar char="✅"/>
            </a:pPr>
            <a:r>
              <a:rPr lang="es-ES" sz="2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Mantener los pull requests cortos, con pocos cambios. Son más legibles.</a:t>
            </a:r>
            <a:endParaRPr sz="2600"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b="1"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Consejo:</a:t>
            </a: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Si se tiene un solo commit el título aparece automáticamente con el mensaje del commit.</a:t>
            </a:r>
            <a:endParaRPr sz="1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** Nos ayuda a tener visibilidad. Al agregarlo desde un inicio no estamos a última hora buscando nuestros PRs.</a:t>
            </a:r>
            <a:endParaRPr sz="1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e34cef931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213" y="2977422"/>
            <a:ext cx="9408126" cy="2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e34cef9310_0_1"/>
          <p:cNvSpPr txBox="1"/>
          <p:nvPr/>
        </p:nvSpPr>
        <p:spPr>
          <a:xfrm>
            <a:off x="1554167" y="1911867"/>
            <a:ext cx="102102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1" lvl="0" marL="5757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✅"/>
            </a:pP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Crear</a:t>
            </a: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un pull request con la palabra </a:t>
            </a:r>
            <a:r>
              <a:rPr b="1"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WIP</a:t>
            </a: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dentro del título. Mientras esté en progreso se puede revisar.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ge34cef9310_0_1"/>
          <p:cNvSpPr txBox="1"/>
          <p:nvPr/>
        </p:nvSpPr>
        <p:spPr>
          <a:xfrm>
            <a:off x="1280033" y="824866"/>
            <a:ext cx="65811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ge34cef9310_0_1"/>
          <p:cNvSpPr/>
          <p:nvPr/>
        </p:nvSpPr>
        <p:spPr>
          <a:xfrm>
            <a:off x="1290925" y="709375"/>
            <a:ext cx="750300" cy="7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e34cef9310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3c397776_1_0"/>
          <p:cNvSpPr txBox="1"/>
          <p:nvPr/>
        </p:nvSpPr>
        <p:spPr>
          <a:xfrm>
            <a:off x="1554167" y="1911867"/>
            <a:ext cx="102102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95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2933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i="1"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Establecer los lineamientos en la forma cómo iniciamos nuestro desarrollo hasta que nuestro código es mezclado</a:t>
            </a:r>
            <a:r>
              <a:rPr b="0" i="1" lang="es-ES" sz="2933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/>
          </a:p>
          <a:p>
            <a:pPr indent="-374650" lvl="0" marL="523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Noto Sans Symbols"/>
              <a:buNone/>
            </a:pPr>
            <a:r>
              <a:t/>
            </a:r>
            <a:endParaRPr b="0" i="0" sz="2933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ge43c397776_1_0"/>
          <p:cNvSpPr txBox="1"/>
          <p:nvPr/>
        </p:nvSpPr>
        <p:spPr>
          <a:xfrm>
            <a:off x="1280033" y="824866"/>
            <a:ext cx="104844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  <a:endParaRPr b="0" i="0" sz="36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ge43c397776_1_0"/>
          <p:cNvSpPr/>
          <p:nvPr/>
        </p:nvSpPr>
        <p:spPr>
          <a:xfrm>
            <a:off x="1290925" y="709375"/>
            <a:ext cx="750300" cy="7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e43c39777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3b9c56f49_0_0"/>
          <p:cNvSpPr txBox="1"/>
          <p:nvPr/>
        </p:nvSpPr>
        <p:spPr>
          <a:xfrm>
            <a:off x="1554167" y="1911867"/>
            <a:ext cx="102102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1" lvl="0" marL="5757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✅"/>
            </a:pP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 pull request con la la etiqueta </a:t>
            </a:r>
            <a:r>
              <a:rPr b="1"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WIP</a:t>
            </a: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 Mientras esté en progreso se puede revisar.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ge3b9c56f49_0_0"/>
          <p:cNvSpPr txBox="1"/>
          <p:nvPr/>
        </p:nvSpPr>
        <p:spPr>
          <a:xfrm>
            <a:off x="1280033" y="824866"/>
            <a:ext cx="65811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ge3b9c56f49_0_0"/>
          <p:cNvSpPr/>
          <p:nvPr/>
        </p:nvSpPr>
        <p:spPr>
          <a:xfrm>
            <a:off x="1290925" y="709375"/>
            <a:ext cx="750300" cy="7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e3b9c56f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e3b9c56f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325" y="3238400"/>
            <a:ext cx="60579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34cef9310_0_13"/>
          <p:cNvSpPr txBox="1"/>
          <p:nvPr/>
        </p:nvSpPr>
        <p:spPr>
          <a:xfrm>
            <a:off x="1554167" y="1911867"/>
            <a:ext cx="102102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1" lvl="0" marL="57573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✅"/>
            </a:pP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rear un </a:t>
            </a:r>
            <a:r>
              <a:rPr b="1"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draft</a:t>
            </a: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pull request. Mientras esté en progreso se puede revisar.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ge34cef9310_0_13"/>
          <p:cNvSpPr txBox="1"/>
          <p:nvPr/>
        </p:nvSpPr>
        <p:spPr>
          <a:xfrm>
            <a:off x="1280033" y="824866"/>
            <a:ext cx="65811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ge34cef9310_0_13"/>
          <p:cNvSpPr/>
          <p:nvPr/>
        </p:nvSpPr>
        <p:spPr>
          <a:xfrm>
            <a:off x="1290925" y="709375"/>
            <a:ext cx="750300" cy="7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e34cef9310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e34cef9310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342" y="2799208"/>
            <a:ext cx="5233850" cy="32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94" name="Google Shape;2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una “buena descripción”?</a:t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Proxima Nova"/>
              <a:buChar char="●"/>
            </a:pP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Tiene un propósito (Puede tener un link al ticket en Jira).</a:t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Proxima Nova"/>
              <a:buChar char="●"/>
            </a:pP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ab de tests, como probarlo.</a:t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Proxima Nova"/>
              <a:buChar char="●"/>
            </a:pP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con </a:t>
            </a:r>
            <a:r>
              <a:rPr b="1"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curl</a:t>
            </a: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(Peticiones HTTP), respuestas esperadas.</a:t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Proxima Nova"/>
              <a:buChar char="●"/>
            </a:pP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Capturas del frontend (Para evidencias de la integración).</a:t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Ejemplos:</a:t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Proxima Nova"/>
              <a:buChar char="-"/>
            </a:pPr>
            <a:r>
              <a:rPr lang="es-ES" sz="2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https://github.com/mercadolibre/fury_partners-middleend/pull/752</a:t>
            </a: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Proxima Nova"/>
              <a:buChar char="-"/>
            </a:pPr>
            <a:r>
              <a:rPr lang="es-ES" sz="2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https://github.com/mercadolibre/fury_partners-middleend/pull/743</a:t>
            </a:r>
            <a:r>
              <a:rPr lang="es-ES" sz="2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03" name="Google Shape;303;ge34cef9310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1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e34cef9310_0_23"/>
          <p:cNvSpPr txBox="1"/>
          <p:nvPr/>
        </p:nvSpPr>
        <p:spPr>
          <a:xfrm>
            <a:off x="1554167" y="1911867"/>
            <a:ext cx="102102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de un buen pull request: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ge34cef9310_0_23"/>
          <p:cNvSpPr txBox="1"/>
          <p:nvPr/>
        </p:nvSpPr>
        <p:spPr>
          <a:xfrm>
            <a:off x="1280033" y="824866"/>
            <a:ext cx="65811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ge34cef9310_0_23"/>
          <p:cNvSpPr/>
          <p:nvPr/>
        </p:nvSpPr>
        <p:spPr>
          <a:xfrm>
            <a:off x="1290925" y="709375"/>
            <a:ext cx="750300" cy="7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e34cef9310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e34cef9310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7320" y="2719968"/>
            <a:ext cx="4177356" cy="355677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e34cef9310_0_23"/>
          <p:cNvSpPr txBox="1"/>
          <p:nvPr/>
        </p:nvSpPr>
        <p:spPr>
          <a:xfrm>
            <a:off x="1618412" y="2757810"/>
            <a:ext cx="15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descriptivo</a:t>
            </a:r>
            <a:endParaRPr/>
          </a:p>
        </p:txBody>
      </p:sp>
      <p:sp>
        <p:nvSpPr>
          <p:cNvPr id="310" name="Google Shape;310;ge34cef9310_0_23"/>
          <p:cNvSpPr txBox="1"/>
          <p:nvPr/>
        </p:nvSpPr>
        <p:spPr>
          <a:xfrm>
            <a:off x="1618412" y="3605048"/>
            <a:ext cx="1576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los puntos de una “buena descripción”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1" name="Google Shape;311;ge34cef9310_0_23"/>
          <p:cNvSpPr txBox="1"/>
          <p:nvPr/>
        </p:nvSpPr>
        <p:spPr>
          <a:xfrm>
            <a:off x="8996854" y="3184633"/>
            <a:ext cx="256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Finalizan todos los checks ok</a:t>
            </a:r>
            <a:endParaRPr/>
          </a:p>
        </p:txBody>
      </p:sp>
      <p:cxnSp>
        <p:nvCxnSpPr>
          <p:cNvPr id="312" name="Google Shape;312;ge34cef9310_0_23"/>
          <p:cNvCxnSpPr>
            <a:stCxn id="313" idx="2"/>
          </p:cNvCxnSpPr>
          <p:nvPr/>
        </p:nvCxnSpPr>
        <p:spPr>
          <a:xfrm rot="10800000">
            <a:off x="3195219" y="2869368"/>
            <a:ext cx="8121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ge34cef9310_0_23"/>
          <p:cNvSpPr/>
          <p:nvPr/>
        </p:nvSpPr>
        <p:spPr>
          <a:xfrm>
            <a:off x="4007319" y="2719968"/>
            <a:ext cx="2309400" cy="31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e34cef9310_0_23"/>
          <p:cNvSpPr/>
          <p:nvPr/>
        </p:nvSpPr>
        <p:spPr>
          <a:xfrm>
            <a:off x="4088522" y="3605048"/>
            <a:ext cx="3017700" cy="1158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e34cef9310_0_23"/>
          <p:cNvSpPr/>
          <p:nvPr/>
        </p:nvSpPr>
        <p:spPr>
          <a:xfrm>
            <a:off x="4277710" y="5905538"/>
            <a:ext cx="2828700" cy="371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ge34cef9310_0_23"/>
          <p:cNvCxnSpPr/>
          <p:nvPr/>
        </p:nvCxnSpPr>
        <p:spPr>
          <a:xfrm rot="10800000">
            <a:off x="3195122" y="4190632"/>
            <a:ext cx="893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ge34cef9310_0_23"/>
          <p:cNvCxnSpPr/>
          <p:nvPr/>
        </p:nvCxnSpPr>
        <p:spPr>
          <a:xfrm flipH="1" rot="10800000">
            <a:off x="6947338" y="3706334"/>
            <a:ext cx="2049600" cy="23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ma--grande.png" id="323" name="Google Shape;3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0" y="0"/>
            <a:ext cx="1216712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/>
          <p:nvPr/>
        </p:nvSpPr>
        <p:spPr>
          <a:xfrm>
            <a:off x="0" y="1429500"/>
            <a:ext cx="6090300" cy="27759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 txBox="1"/>
          <p:nvPr>
            <p:ph idx="4294967295" type="ctrTitle"/>
          </p:nvPr>
        </p:nvSpPr>
        <p:spPr>
          <a:xfrm>
            <a:off x="617124" y="1738700"/>
            <a:ext cx="54732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</a:pPr>
            <a:r>
              <a:rPr b="1" lang="es-ES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i="0" lang="es-ES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evisión de código</a:t>
            </a:r>
            <a:endParaRPr b="1" i="0" sz="4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4466" y="5678499"/>
            <a:ext cx="1069967" cy="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31" name="Google Shape;3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Está bien: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Centrarnos en las funcionalidades. Programar es un arte y se puede hacer de muchísimas formas.</a:t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Revisar si todos los casos están cubiertos.</a:t>
            </a:r>
            <a:endParaRPr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Revisión de </a:t>
            </a:r>
            <a:r>
              <a:rPr b="1"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milestone</a:t>
            </a: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como lo dice nuestro </a:t>
            </a:r>
            <a:r>
              <a:rPr lang="es-ES" sz="2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proceso de deploy</a:t>
            </a:r>
            <a:r>
              <a:rPr lang="es-ES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Recordar que los comentarios son </a:t>
            </a:r>
            <a:r>
              <a:rPr b="1"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recomendaciones</a:t>
            </a: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y no órdenes </a:t>
            </a: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obligatorias; sabemos cuando es necesario un ajuste y cuando es una mejora para más adelante.</a:t>
            </a:r>
            <a:endParaRPr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1280025" y="824875"/>
            <a:ext cx="99591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evisión de código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40" name="Google Shape;340;ge278ed0e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1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e278ed0e0e_0_0"/>
          <p:cNvSpPr txBox="1"/>
          <p:nvPr/>
        </p:nvSpPr>
        <p:spPr>
          <a:xfrm>
            <a:off x="1554167" y="1911867"/>
            <a:ext cx="102102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Está bien: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Cada desarrollador es el owner del cambio, pushea cuando no hay avance (Mensajes directos, etiquetar al revisor), lo testea en los labs y es responsable de revisarlo en producción.</a:t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Revisar y ver el código de los demás es una buena forma de aprender.</a:t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ge278ed0e0e_0_0"/>
          <p:cNvSpPr txBox="1"/>
          <p:nvPr/>
        </p:nvSpPr>
        <p:spPr>
          <a:xfrm>
            <a:off x="1280025" y="824875"/>
            <a:ext cx="99591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evisión de código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ge278ed0e0e_0_0"/>
          <p:cNvSpPr/>
          <p:nvPr/>
        </p:nvSpPr>
        <p:spPr>
          <a:xfrm>
            <a:off x="1290925" y="709375"/>
            <a:ext cx="750300" cy="7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e278ed0e0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ma--grande.png"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0" y="0"/>
            <a:ext cx="1216712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/>
          <p:nvPr/>
        </p:nvSpPr>
        <p:spPr>
          <a:xfrm>
            <a:off x="3611198" y="1428999"/>
            <a:ext cx="4969603" cy="4000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3611197" y="1428998"/>
            <a:ext cx="4969603" cy="4000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Gracias</a:t>
            </a:r>
            <a:endParaRPr b="1" sz="8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4466" y="5678499"/>
            <a:ext cx="1069967" cy="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91054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AutoNum type="arabicPeriod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Nombramiento de ramas.</a:t>
            </a:r>
            <a:endParaRPr/>
          </a:p>
          <a:p>
            <a:pPr indent="-491054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AutoNum type="arabicPeriod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Commits.</a:t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91054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AutoNum type="arabicPeriod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Pull requests.</a:t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91054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AutoNum type="arabicPeriod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Revisión de código.</a:t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00" y="0"/>
            <a:ext cx="12192000" cy="685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ma--grande.png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4" y="0"/>
            <a:ext cx="121671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0" y="1429500"/>
            <a:ext cx="6090300" cy="27759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>
            <p:ph idx="4294967295" type="ctrTitle"/>
          </p:nvPr>
        </p:nvSpPr>
        <p:spPr>
          <a:xfrm>
            <a:off x="617124" y="1738700"/>
            <a:ext cx="54732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</a:pPr>
            <a:r>
              <a:rPr b="1" lang="es-ES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Nombramiento de ramas</a:t>
            </a:r>
            <a:endParaRPr b="1" i="0" sz="4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4466" y="5678499"/>
            <a:ext cx="1069967" cy="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Por mejorar</a:t>
            </a: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2900"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0165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900"/>
              <a:buFont typeface="Arial"/>
              <a:buChar char="❌"/>
            </a:pPr>
            <a:r>
              <a:rPr b="1"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usar el estándar de Mercado Libre, por ejemplo:</a:t>
            </a:r>
            <a:endParaRPr sz="2900"/>
          </a:p>
          <a:p>
            <a:pPr indent="-5016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900"/>
              <a:buFont typeface="Arial"/>
              <a:buChar char="•"/>
            </a:pPr>
            <a:r>
              <a:rPr b="0" i="0" lang="es-ES" sz="29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“rama-que-hace-x-cosa” </a:t>
            </a: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0" i="0" lang="es-ES" sz="29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tiene “feature” o “hotfix”.</a:t>
            </a:r>
            <a:endParaRPr b="0" i="0" sz="29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0165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900"/>
              <a:buFont typeface="Arial"/>
              <a:buChar char="❌"/>
            </a:pP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Colocar nombres </a:t>
            </a:r>
            <a:r>
              <a:rPr b="1"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descriptivos, por ejemplo:</a:t>
            </a:r>
            <a:endParaRPr sz="2900"/>
          </a:p>
          <a:p>
            <a:pPr indent="-5016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900"/>
              <a:buFont typeface="Arial"/>
              <a:buChar char="•"/>
            </a:pPr>
            <a:r>
              <a:rPr b="0" i="0" lang="es-ES" sz="29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“feature/bot</a:t>
            </a: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ó</a:t>
            </a:r>
            <a:r>
              <a:rPr b="0" i="0" lang="es-ES" sz="29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n” (Bot</a:t>
            </a:r>
            <a:r>
              <a:rPr lang="es-ES" sz="2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ón para que?</a:t>
            </a:r>
            <a:r>
              <a:rPr b="0" i="0" lang="es-ES" sz="29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900"/>
          </a:p>
          <a:p>
            <a:pPr indent="-5016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900"/>
              <a:buFont typeface="Arial"/>
              <a:buChar char="•"/>
            </a:pPr>
            <a:r>
              <a:rPr b="0" i="0" lang="es-ES" sz="29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“hotfix-12345” (12345?, Es un ID de usuario?)</a:t>
            </a:r>
            <a:endParaRPr sz="2900"/>
          </a:p>
          <a:p>
            <a:pPr indent="-5016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900"/>
              <a:buFont typeface="Arial"/>
              <a:buChar char="•"/>
            </a:pPr>
            <a:r>
              <a:rPr b="0" i="0" lang="es-ES" sz="29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“rama-test-eliminar” (Eliminar cuando?)</a:t>
            </a:r>
            <a:endParaRPr sz="2900"/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Nombramiento de ramas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Está bien: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6355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el estándar de Mercado Libre, por ejemplo:</a:t>
            </a:r>
            <a:endParaRPr sz="2300"/>
          </a:p>
          <a:p>
            <a:pPr indent="-4635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•"/>
            </a:pPr>
            <a:r>
              <a:rPr b="0" i="0" lang="es-ES" sz="23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feature/*</a:t>
            </a:r>
            <a:endParaRPr sz="2300"/>
          </a:p>
          <a:p>
            <a:pPr indent="-4635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•"/>
            </a:pPr>
            <a:r>
              <a:rPr b="0" i="0" lang="es-ES" sz="23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hotfix/*</a:t>
            </a:r>
            <a:endParaRPr sz="2300"/>
          </a:p>
          <a:p>
            <a:pPr indent="-4635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•"/>
            </a:pPr>
            <a:r>
              <a:rPr b="0" i="0" lang="es-ES" sz="23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enhancement/*</a:t>
            </a:r>
            <a:endParaRPr sz="2300"/>
          </a:p>
          <a:p>
            <a:pPr indent="-4635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•"/>
            </a:pPr>
            <a:r>
              <a:rPr b="0" i="0" lang="es-ES" sz="23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 todos están documentados </a:t>
            </a:r>
            <a:r>
              <a:rPr b="0" i="0" lang="es-ES" sz="23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aquí</a:t>
            </a:r>
            <a:r>
              <a:rPr b="0" i="0" lang="es-ES" sz="23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300"/>
          </a:p>
          <a:p>
            <a:pPr indent="-4635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•"/>
            </a:pPr>
            <a:r>
              <a:rPr b="0" i="0" lang="es-ES" sz="23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nombramiento de los branches dispara el check de CI.</a:t>
            </a:r>
            <a:endParaRPr b="0" i="0" sz="23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6355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Utilizar nombres descriptivos, por ejemplo:</a:t>
            </a:r>
            <a:endParaRPr sz="2300"/>
          </a:p>
          <a:p>
            <a:pPr indent="-46355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•"/>
            </a:pPr>
            <a:r>
              <a:rPr b="0" i="0" lang="es-ES" sz="23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“hotfix/remove-npe-exception-loyal-endpoint”.</a:t>
            </a:r>
            <a:endParaRPr sz="2300"/>
          </a:p>
        </p:txBody>
      </p:sp>
      <p:sp>
        <p:nvSpPr>
          <p:cNvPr id="142" name="Google Shape;142;p5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Nombramiento de ramas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1554175" y="1911875"/>
            <a:ext cx="102102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6355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Arial"/>
              <a:buChar char="✅"/>
            </a:pP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Colocar el ticket ID de Jira*, nos da contexto y además la </a:t>
            </a:r>
            <a:r>
              <a:rPr b="1"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RAMA</a:t>
            </a:r>
            <a:r>
              <a:rPr lang="es-ES" sz="23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aparece relacionada en el ticket, por ejemplo: “feature/MER-5408-boost-push-notification”.</a:t>
            </a:r>
            <a:endParaRPr sz="2300"/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Nombramiento de ramas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7394" y="3248895"/>
            <a:ext cx="8178411" cy="274694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1554175" y="6105400"/>
            <a:ext cx="60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* No aplica para cambios que sean urgentes y no tengan ticket</a:t>
            </a:r>
            <a:endParaRPr sz="15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100" y="0"/>
            <a:ext cx="12192000" cy="685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ma--grande.png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4" y="0"/>
            <a:ext cx="121671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0" y="1429500"/>
            <a:ext cx="6090300" cy="27759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idx="4294967295" type="ctrTitle"/>
          </p:nvPr>
        </p:nvSpPr>
        <p:spPr>
          <a:xfrm>
            <a:off x="617124" y="1738700"/>
            <a:ext cx="54732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</a:pPr>
            <a:r>
              <a:rPr b="1" lang="es-ES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</a:t>
            </a:r>
            <a:endParaRPr b="1" i="0" sz="4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1" i="0" sz="6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4466" y="5678499"/>
            <a:ext cx="1069967" cy="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1554167" y="1911867"/>
            <a:ext cx="10210266" cy="45772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Por mejorar</a:t>
            </a: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/>
          </a:p>
          <a:p>
            <a:pPr indent="0" lvl="0" marL="11853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1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❌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Enviar un commit sin mensaje.</a:t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❌"/>
            </a:pP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Colocar mensajes </a:t>
            </a:r>
            <a:r>
              <a:rPr b="1"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r>
              <a:rPr lang="es-ES" sz="2933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descriptivos, por ejemplo:</a:t>
            </a:r>
            <a:endParaRPr/>
          </a:p>
          <a:p>
            <a:pPr indent="-45720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s-ES" sz="2933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“Fix” (Es un hotfix?, Se arregla que cosa?)</a:t>
            </a:r>
            <a:endParaRPr/>
          </a:p>
          <a:p>
            <a:pPr indent="-45720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s-ES" sz="2933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“123”</a:t>
            </a:r>
            <a:endParaRPr/>
          </a:p>
          <a:p>
            <a:pPr indent="-45720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s-ES" sz="2933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“Test” (Commit de test?, Se agrega un test unitario?)</a:t>
            </a:r>
            <a:endParaRPr/>
          </a:p>
          <a:p>
            <a:pPr indent="-457200" lvl="1" marL="10329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s-ES" sz="2933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“Delete” (Commit a eliminar?, Se elimina código?)</a:t>
            </a:r>
            <a:endParaRPr/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575731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None/>
            </a:pPr>
            <a:r>
              <a:t/>
            </a:r>
            <a:endParaRPr sz="2933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280033" y="824866"/>
            <a:ext cx="6581200" cy="8357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s-ES" sz="3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Commits</a:t>
            </a:r>
            <a:endParaRPr sz="3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290925" y="709375"/>
            <a:ext cx="750400" cy="7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033" y="6091035"/>
            <a:ext cx="525400" cy="398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172" name="Google Shape;1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411" y="1911867"/>
            <a:ext cx="69215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2021-06-24T15:19:22Z</dcterms:created>
  <dc:creator>Juan Sebastian Alvarez Eraso</dc:creator>
</cp:coreProperties>
</file>