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Logistic regression results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0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The parameter of </a:t>
            </a:r>
            <a:r>
              <a:rPr lang="en-US" altLang="zh-CN" dirty="0" smtClean="0"/>
              <a:t>logistic regression is default in SPSS: Entry = 0.05, Removal = 0.10, classification cutoff = 0.5, and maximum iterations = 20.</a:t>
            </a:r>
            <a:endParaRPr lang="en-US" altLang="zh-CN" dirty="0"/>
          </a:p>
          <a:p>
            <a:r>
              <a:rPr lang="en-US" altLang="zh-CN" dirty="0" smtClean="0"/>
              <a:t>Significance </a:t>
            </a:r>
            <a:r>
              <a:rPr lang="en-US" altLang="zh-CN" dirty="0"/>
              <a:t>levels, ∗∗</a:t>
            </a:r>
            <a:r>
              <a:rPr lang="en-US" altLang="zh-CN" i="1" dirty="0"/>
              <a:t>p</a:t>
            </a:r>
            <a:r>
              <a:rPr lang="en-US" altLang="zh-CN" dirty="0"/>
              <a:t>&lt;0.05, ∗∗∗</a:t>
            </a:r>
            <a:r>
              <a:rPr lang="en-US" altLang="zh-CN" i="1" dirty="0"/>
              <a:t>p</a:t>
            </a:r>
            <a:r>
              <a:rPr lang="en-US" altLang="zh-CN" dirty="0"/>
              <a:t>&lt;0.01. </a:t>
            </a:r>
            <a:r>
              <a:rPr lang="en-US" altLang="zh-CN" b="1" dirty="0"/>
              <a:t>B</a:t>
            </a:r>
            <a:r>
              <a:rPr lang="en-US" altLang="zh-CN" dirty="0"/>
              <a:t> are the values for the logistic regression equation for predicting the dependent variable from the independent variables.</a:t>
            </a:r>
            <a:r>
              <a:rPr lang="en-US" altLang="zh-CN" b="1" dirty="0"/>
              <a:t> S.E.</a:t>
            </a:r>
            <a:r>
              <a:rPr lang="en-US" altLang="zh-CN" dirty="0"/>
              <a:t> are the standard errors associated with the coefficients.</a:t>
            </a:r>
            <a:r>
              <a:rPr lang="en-US" altLang="zh-CN" b="1" dirty="0"/>
              <a:t> Wald</a:t>
            </a:r>
            <a:r>
              <a:rPr lang="en-US" altLang="zh-CN" dirty="0"/>
              <a:t> and </a:t>
            </a:r>
            <a:r>
              <a:rPr lang="en-US" altLang="zh-CN" b="1" dirty="0"/>
              <a:t>Sig.</a:t>
            </a:r>
            <a:r>
              <a:rPr lang="en-US" altLang="zh-CN" dirty="0"/>
              <a:t> provide the Wald chi-square value and 2-tailed p-value used in testing the null hypothesis that the coefficient (parameter) is 0.</a:t>
            </a:r>
            <a:r>
              <a:rPr lang="en-US" altLang="zh-CN" b="1" dirty="0"/>
              <a:t> </a:t>
            </a:r>
            <a:r>
              <a:rPr lang="en-US" altLang="zh-CN" b="1" dirty="0" err="1"/>
              <a:t>Exp</a:t>
            </a:r>
            <a:r>
              <a:rPr lang="en-US" altLang="zh-CN" b="1" dirty="0"/>
              <a:t>(B)</a:t>
            </a:r>
            <a:r>
              <a:rPr lang="en-US" altLang="zh-CN" dirty="0"/>
              <a:t> are the odds ratios for the </a:t>
            </a:r>
            <a:r>
              <a:rPr lang="en-US" altLang="zh-CN" dirty="0" smtClean="0"/>
              <a:t>predictors.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4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Success </a:t>
            </a:r>
            <a:r>
              <a:rPr lang="en-US" altLang="zh-CN" smtClean="0"/>
              <a:t>indicators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53024"/>
              </p:ext>
            </p:extLst>
          </p:nvPr>
        </p:nvGraphicFramePr>
        <p:xfrm>
          <a:off x="2915816" y="1700808"/>
          <a:ext cx="3314278" cy="37520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14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7735"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CND – Cumulative Number of Developers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4364"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CNCM – Cumulative Number of Community Members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4460"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MIST – Median Issue Survival Time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735"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NSP – Number of Stars of Projects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7735"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NWP – Number of Watchers of projects 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CNCM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741166"/>
              </p:ext>
            </p:extLst>
          </p:nvPr>
        </p:nvGraphicFramePr>
        <p:xfrm>
          <a:off x="1259632" y="1268760"/>
          <a:ext cx="6552728" cy="521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91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82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S.E,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Wals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df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Sig.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 (B)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NW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1048.098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2.020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CINO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0.173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0.033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26.878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1.189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CEO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2.491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1.028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NCP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-0.529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0.149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12.649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0.589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MINCP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0.120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0.729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1.027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MCNCP1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0.194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0.052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14.099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1.215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LPP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0.112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166.926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1.118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MCNCP2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1.637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0.201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1.485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399.062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4.417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-0.001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0.067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0.796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0.999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0.330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10.015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0.002***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1.391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MCED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0.061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20.641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1.063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MCIND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-0.066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6.244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0.012**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0.936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HRES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0.576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0.609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0.896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0.344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1.780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NCM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0.268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479.659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1.307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constant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5.646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0.093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3718.620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3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CND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81170"/>
              </p:ext>
            </p:extLst>
          </p:nvPr>
        </p:nvGraphicFramePr>
        <p:xfrm>
          <a:off x="1259632" y="1268760"/>
          <a:ext cx="6457510" cy="521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8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S.E,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Wals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df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Sig.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 (B)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NW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0.706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968.021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2.025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CINO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0.189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0.036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27.705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1.208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CEO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-0.029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2.356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0.125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0.971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NCP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-0.826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0.194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18.079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0.438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MINCP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0.132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0.096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1.911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0.167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1.141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MCNCP1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0.286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0.063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20.838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1.331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LPP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0.137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200.158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1.147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MCNCP2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-0.035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2.238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0.135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0.966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1.413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300.646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4.108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-0.007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3.879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0.049**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0.993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-0.088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0.113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0.614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0.433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MCED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0.130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82.835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1.139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MCIND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-0.018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0.489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0.484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0.982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HRES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1.030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0.568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3.284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2.802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NCM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0.316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613.277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1.371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constant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-6.203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3448.249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6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NSP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848334"/>
              </p:ext>
            </p:extLst>
          </p:nvPr>
        </p:nvGraphicFramePr>
        <p:xfrm>
          <a:off x="1259632" y="1268760"/>
          <a:ext cx="6457510" cy="521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8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S.E,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Wals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df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Sig.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 (B)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NW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1.495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3482.778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4.459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CINO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0.034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9.600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0.002***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1.113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CEO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22.261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1.092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NCP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-0.521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0.159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10.701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0.001***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0.594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MINCP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0.092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0.792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0.374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1.085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MCNCP1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0.227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0.057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15.768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1.255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LPP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0.097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111.091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1.102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MCNCP2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-0.013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0.353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0.987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0.776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0.089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76.736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2.173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0.922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-0.467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16.445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0.627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MCED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0.065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18.658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0.000***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1.067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MCIND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0.031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0.797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0.372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1.028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HRES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1.228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0.573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4.598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0.032**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3.415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NCM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0.006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1.015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0.314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1.007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constant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-5.880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3490.574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0.000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0.003</a:t>
                      </a:r>
                      <a:endParaRPr lang="zh-CN" sz="900" b="1" kern="10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NWP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92463"/>
              </p:ext>
            </p:extLst>
          </p:nvPr>
        </p:nvGraphicFramePr>
        <p:xfrm>
          <a:off x="1259632" y="1268760"/>
          <a:ext cx="6457510" cy="521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3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8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S.E,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Wals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Sig.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 (B)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NW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1.710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0.028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3779.183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5.531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CINO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0.080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0.036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4.816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0.028**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1.083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CEO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12.889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1.073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NCP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-0.545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0.172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10.064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0.580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MINCP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0.074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0.099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0.563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0.453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1.077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MCNCP1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0.225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0.060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13.918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1.253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LPP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0.121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143.721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1.128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MCNCP2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-0.013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0.015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0.389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0.987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ORG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0.631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0.094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44.657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1.879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0.004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0.404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0.525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-0.351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0.116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9.113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0.003***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0.704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MCED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0.016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22.967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0.000***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1.080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MCIND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0.045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0.832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HRES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0.832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0.637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1.703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0.192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2.298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NCM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0.016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0.900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-6.252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0.109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3282.003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</a:t>
                      </a:r>
                      <a:endParaRPr lang="zh-CN" sz="1000" b="1" kern="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4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697</Words>
  <Application>Microsoft Office PowerPoint</Application>
  <PresentationFormat>全屏显示(4:3)</PresentationFormat>
  <Paragraphs>490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Logistic regression results</vt:lpstr>
      <vt:lpstr>NOTES</vt:lpstr>
      <vt:lpstr>Success indicators</vt:lpstr>
      <vt:lpstr>CNCM</vt:lpstr>
      <vt:lpstr>CND</vt:lpstr>
      <vt:lpstr>NSP</vt:lpstr>
      <vt:lpstr>NWP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pituijingzi</dc:creator>
  <cp:lastModifiedBy>Administrator</cp:lastModifiedBy>
  <cp:revision>9</cp:revision>
  <dcterms:created xsi:type="dcterms:W3CDTF">2018-02-27T13:58:10Z</dcterms:created>
  <dcterms:modified xsi:type="dcterms:W3CDTF">2018-05-10T13:22:54Z</dcterms:modified>
</cp:coreProperties>
</file>