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Demographic Information of Factor Indicators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 </a:t>
            </a:r>
            <a:r>
              <a:rPr lang="en-US" altLang="zh-CN" dirty="0"/>
              <a:t>collected </a:t>
            </a:r>
            <a:r>
              <a:rPr lang="en-US" altLang="zh-CN"/>
              <a:t>the </a:t>
            </a:r>
            <a:r>
              <a:rPr lang="en-US" altLang="zh-CN" smtClean="0"/>
              <a:t>19 </a:t>
            </a:r>
            <a:r>
              <a:rPr lang="en-US" altLang="zh-CN" dirty="0" smtClean="0"/>
              <a:t>factor indicators</a:t>
            </a:r>
            <a:r>
              <a:rPr lang="en-US" altLang="zh-CN" dirty="0"/>
              <a:t> </a:t>
            </a:r>
            <a:r>
              <a:rPr lang="en-US" altLang="zh-CN" dirty="0" smtClean="0"/>
              <a:t>described </a:t>
            </a:r>
            <a:r>
              <a:rPr lang="en-US" altLang="zh-CN" dirty="0"/>
              <a:t>in Section 4.4, and the boxplot of these indicators is shown in Figure </a:t>
            </a:r>
            <a:r>
              <a:rPr lang="en-US" altLang="zh-CN" dirty="0" smtClean="0"/>
              <a:t>1. </a:t>
            </a:r>
            <a:r>
              <a:rPr lang="en-US" altLang="zh-CN" dirty="0"/>
              <a:t>Considering that the maximum values of part of the indicators are too large, we list statistics for these indicators in Table </a:t>
            </a:r>
            <a:r>
              <a:rPr lang="en-US" altLang="zh-CN" dirty="0" smtClean="0"/>
              <a:t>1.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93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Figure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7812"/>
            <a:ext cx="8221410" cy="4905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72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 1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12359"/>
              </p:ext>
            </p:extLst>
          </p:nvPr>
        </p:nvGraphicFramePr>
        <p:xfrm>
          <a:off x="2699792" y="1628800"/>
          <a:ext cx="4752528" cy="375735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899589"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NCM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NED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NI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smtClean="0">
                          <a:effectLst/>
                        </a:rPr>
                        <a:t>MCNCP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043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zh-CN" sz="16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043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b="1" kern="1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043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b="1" kern="1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quartile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9589">
                <a:tc>
                  <a:txBody>
                    <a:bodyPr/>
                    <a:lstStyle/>
                    <a:p>
                      <a:pPr indent="15113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403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950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794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Linux Libertin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Demographic Information of Factor Indicators</vt:lpstr>
      <vt:lpstr>PowerPoint 演示文稿</vt:lpstr>
      <vt:lpstr>Figure 1</vt:lpstr>
      <vt:lpstr>Table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results of indicators</dc:title>
  <dc:creator>pituijingzi</dc:creator>
  <cp:lastModifiedBy>Administrator</cp:lastModifiedBy>
  <cp:revision>6</cp:revision>
  <dcterms:created xsi:type="dcterms:W3CDTF">2017-08-16T07:53:20Z</dcterms:created>
  <dcterms:modified xsi:type="dcterms:W3CDTF">2018-05-10T13:25:19Z</dcterms:modified>
</cp:coreProperties>
</file>