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Reasons for choosing 4% </a:t>
            </a:r>
            <a:r>
              <a:rPr lang="en-US" altLang="zh-CN"/>
              <a:t>as </a:t>
            </a:r>
            <a:r>
              <a:rPr lang="en-US" altLang="zh-CN" smtClean="0"/>
              <a:t>the threshold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16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Criteria for choosing successful projects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we selected “successful projects” based on two criteria</a:t>
            </a:r>
            <a:r>
              <a:rPr lang="en-US" altLang="zh-CN"/>
              <a:t>. </a:t>
            </a:r>
            <a:endParaRPr lang="en-US" altLang="zh-CN" smtClean="0"/>
          </a:p>
          <a:p>
            <a:r>
              <a:rPr lang="en-US" altLang="zh-CN" smtClean="0"/>
              <a:t>First</a:t>
            </a:r>
            <a:r>
              <a:rPr lang="en-US" altLang="zh-CN" dirty="0"/>
              <a:t>, success indicators’ disparity of successful projects and unsuccessful projects should be as large as possible to clearly differentiate between successful projects and unsuccessful projects</a:t>
            </a:r>
            <a:r>
              <a:rPr lang="en-US" altLang="zh-CN"/>
              <a:t>. </a:t>
            </a:r>
            <a:endParaRPr lang="en-US" altLang="zh-CN" smtClean="0"/>
          </a:p>
          <a:p>
            <a:r>
              <a:rPr lang="en-US" altLang="zh-CN" smtClean="0"/>
              <a:t>Second</a:t>
            </a:r>
            <a:r>
              <a:rPr lang="en-US" altLang="zh-CN" dirty="0"/>
              <a:t>, we need enough 1-samples to make sure our results from logistic regression </a:t>
            </a:r>
            <a:r>
              <a:rPr lang="en-US" altLang="zh-CN" dirty="0" smtClean="0"/>
              <a:t>models </a:t>
            </a:r>
            <a:r>
              <a:rPr lang="en-US" altLang="zh-CN"/>
              <a:t>are </a:t>
            </a:r>
            <a:r>
              <a:rPr lang="en-US" altLang="zh-CN" smtClean="0"/>
              <a:t>stable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44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Distribution of </a:t>
            </a:r>
            <a:r>
              <a:rPr lang="en-US" altLang="zh-CN"/>
              <a:t>success </a:t>
            </a:r>
            <a:r>
              <a:rPr lang="en-US" altLang="zh-CN" smtClean="0"/>
              <a:t>dimensions on projects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 find that the distribution of success dimensions are very skewed on projects. </a:t>
            </a:r>
            <a:r>
              <a:rPr lang="en-US" altLang="zh-CN"/>
              <a:t>See </a:t>
            </a:r>
            <a:r>
              <a:rPr lang="en-US" altLang="zh-CN" smtClean="0"/>
              <a:t>material (star,watcher,committer,member).pdf and </a:t>
            </a:r>
            <a:r>
              <a:rPr lang="en-US" altLang="zh-CN"/>
              <a:t>(</a:t>
            </a:r>
            <a:r>
              <a:rPr lang="en-US" altLang="zh-CN"/>
              <a:t>star,watcher,committer,member</a:t>
            </a:r>
            <a:r>
              <a:rPr lang="en-US" altLang="zh-CN"/>
              <a:t>)_y_log.pdf (Y-axis logified version)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52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 (star)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9424" y="6012525"/>
            <a:ext cx="3442711" cy="536923"/>
          </a:xfrm>
        </p:spPr>
        <p:txBody>
          <a:bodyPr>
            <a:normAutofit lnSpcReduction="10000"/>
          </a:bodyPr>
          <a:lstStyle/>
          <a:p>
            <a:r>
              <a:rPr lang="en-US" altLang="zh-CN" smtClean="0"/>
              <a:t>Log_processed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6" y="1196752"/>
            <a:ext cx="3600400" cy="472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10" y="1196752"/>
            <a:ext cx="3544125" cy="46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5364088" y="5943722"/>
            <a:ext cx="3442711" cy="5369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Normal version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5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However, from the two versions showed above, we cannot directly choose a </a:t>
            </a:r>
            <a:r>
              <a:rPr lang="en-US" altLang="zh-CN"/>
              <a:t>proper </a:t>
            </a:r>
            <a:r>
              <a:rPr lang="en-US" altLang="zh-CN"/>
              <a:t>threshold. </a:t>
            </a:r>
            <a:r>
              <a:rPr lang="en-US" altLang="zh-CN"/>
              <a:t>Because </a:t>
            </a:r>
            <a:r>
              <a:rPr lang="en-US" altLang="zh-CN" smtClean="0"/>
              <a:t>log </a:t>
            </a:r>
            <a:r>
              <a:rPr lang="en-US" altLang="zh-CN"/>
              <a:t>processing will cause </a:t>
            </a:r>
            <a:r>
              <a:rPr lang="en-US" altLang="zh-CN"/>
              <a:t>distribution </a:t>
            </a:r>
            <a:r>
              <a:rPr lang="en-US" altLang="zh-CN" smtClean="0"/>
              <a:t>distortion, and normal version is too crowded that can not observe the distribution clearly. To solve this problem, we provided zoom_in version.(xxxx_zoomin.svg)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88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4020319" cy="644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80" y="290086"/>
            <a:ext cx="4301290" cy="623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73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1" y="43249"/>
            <a:ext cx="4204127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95" y="43249"/>
            <a:ext cx="4622605" cy="603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8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 can see clearly from zoom_in version that project number start to </a:t>
            </a:r>
            <a:r>
              <a:rPr lang="en-US" altLang="zh-CN"/>
              <a:t>grow </a:t>
            </a:r>
            <a:r>
              <a:rPr lang="en-US" altLang="zh-CN" smtClean="0"/>
              <a:t>dramatically around the point 4%. Considered the criteria </a:t>
            </a:r>
            <a:r>
              <a:rPr lang="en-US" altLang="zh-CN"/>
              <a:t>for choosing </a:t>
            </a:r>
            <a:r>
              <a:rPr lang="en-US" altLang="zh-CN"/>
              <a:t>successful </a:t>
            </a:r>
            <a:r>
              <a:rPr lang="en-US" altLang="zh-CN"/>
              <a:t>projects discussed above. The point </a:t>
            </a:r>
            <a:r>
              <a:rPr lang="en-US" altLang="zh-CN"/>
              <a:t>can </a:t>
            </a:r>
            <a:r>
              <a:rPr lang="en-US" altLang="zh-CN"/>
              <a:t>satisfy our need of enough 1-samples and at the same time it can </a:t>
            </a:r>
            <a:r>
              <a:rPr lang="en-US" altLang="zh-CN"/>
              <a:t>clearly </a:t>
            </a:r>
            <a:r>
              <a:rPr lang="en-US" altLang="zh-CN" smtClean="0"/>
              <a:t>separate other projects from very “successful” projects (at least in these dimensions).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7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225</Words>
  <Application>Microsoft Office PowerPoint</Application>
  <PresentationFormat>全屏显示(4:3)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Reasons for choosing 4% as the threshold </vt:lpstr>
      <vt:lpstr>Criteria for choosing successful projects</vt:lpstr>
      <vt:lpstr>Distribution of success dimensions on projects</vt:lpstr>
      <vt:lpstr>Example (star)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Reasons for choosing 4% as threshold</dc:title>
  <dc:creator>pituijingzi</dc:creator>
  <cp:lastModifiedBy>Administrator</cp:lastModifiedBy>
  <cp:revision>11</cp:revision>
  <dcterms:created xsi:type="dcterms:W3CDTF">2018-05-09T12:59:55Z</dcterms:created>
  <dcterms:modified xsi:type="dcterms:W3CDTF">2018-06-29T14:16:03Z</dcterms:modified>
</cp:coreProperties>
</file>