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D"/>
    <a:srgbClr val="F8FCFC"/>
    <a:srgbClr val="AAFF4B"/>
    <a:srgbClr val="6AFF8A"/>
    <a:srgbClr val="0000E9"/>
    <a:srgbClr val="0000FF"/>
    <a:srgbClr val="FF3300"/>
    <a:srgbClr val="B0EAEE"/>
    <a:srgbClr val="FEF001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>
        <p:scale>
          <a:sx n="103" d="100"/>
          <a:sy n="103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28-F672-2D4F-B244-1D7495463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B8A8-C5AC-554D-9901-877C9DF2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FB36-9E55-4E44-B2F2-ED5AB53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959-22B0-174E-8697-89AFD8A9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CA79-9875-5046-810E-2E1210E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76B-142E-9441-8E29-AB41FFE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8DA6-88EE-3342-A373-BA8C6D3A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249-0AFA-0845-97CC-03CF3E2C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B2FC-C9A9-9B46-BEBE-816530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14D8-51EA-E149-AA26-25A71A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B925-1D63-BC4C-9714-79CA621E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686-C6E9-2642-8158-0596A354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10E6-ADC1-3F4B-ADC0-848448C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347-5203-4248-9261-C4B8A1E3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1540-B6BC-C346-BF89-6BA5999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0A9-1FFA-A54C-8E6B-514CFC1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CD6A-98D8-3B4F-A3D1-1881EBBA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421-57A9-C74C-915C-4F5F1EE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3CC1-9A37-CA4F-B2AB-D8A9A9C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4F44-C209-3643-92A4-B71B992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192-9D04-C846-921A-E1E95C6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DB27-4E89-1442-B31F-CB8C32BF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F70B-077A-1341-9980-C3A1D73E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3D2-0E06-0940-8B1E-6A05EF4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8D9B-105D-B74E-A32C-4014A4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2FA-5ECB-C64C-A5AF-3C88B87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4265-F408-974F-996F-EF1AAB8C1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C5EA6-7458-4E45-9733-2A5133BF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1C3-42A0-9B4D-BA5E-D4ACED9A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707D-1918-0A42-A48D-4BF0B92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0EA1F-A42F-544E-BC32-683A234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A9-07DF-C04C-BAF2-D34DB39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4DF0-4302-584C-B6E8-F908F2B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B9A8-F676-FB42-85F1-930DC915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B39-D5AD-0C41-9B52-B3D7378C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70FC-6106-7C42-BFAA-60681C7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141C-582B-8549-9F00-2D81B57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185A-1245-3D41-B341-52C8804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060A2-7284-0D4A-9605-4D2E8D4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8CB-3F69-964E-BA35-6A73F3AA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4D0E-0ED4-054A-89B1-C5458F6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5733-367A-2341-9E9F-0AE14D7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013D-558F-8348-B452-E35FDD3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B03-AF9C-5B47-9F92-2BC782D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B9D6-5A2D-9141-A96D-727CBFDA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C581-C989-964D-97FD-4BBCD9C2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417-3C01-0C47-BF4E-CE84D823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5EC-1664-2C49-BF77-344FAB3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610-72D0-014D-89A8-8A8D125D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DC37-5E68-7B4F-BA49-4D69E5B8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B5B6-D325-AF4E-828E-B27AA1D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B160-BAC0-0644-BC6A-BBE458F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340-980C-3B4A-9488-E7262DDF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A2F7-7E3E-3C4E-AE18-649A96924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30E3-2695-6344-B6DD-8565B3B0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D51A-DAB0-3D4B-90E3-AEC1CA64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CB9B-C877-C242-8B6D-B7B90F7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377F-C67E-4242-A9A2-8EA09BC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C0999-2251-6E43-BB02-9E35FA1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C59D-70F1-9C42-B004-75C04E58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66A-E8BF-324B-B77A-0D6AD81F6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700-99BD-0248-BA43-E581CE90197E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2730-36AB-8245-8BB3-F8618A0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25A-42D6-B144-888A-3D81D31D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4111-4404-284D-8DFD-DC8144D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83D9D8-1D0B-514B-B41B-892B3A2258E9}"/>
              </a:ext>
            </a:extLst>
          </p:cNvPr>
          <p:cNvCxnSpPr>
            <a:cxnSpLocks/>
          </p:cNvCxnSpPr>
          <p:nvPr/>
        </p:nvCxnSpPr>
        <p:spPr>
          <a:xfrm>
            <a:off x="2451845" y="3634540"/>
            <a:ext cx="1271903" cy="420129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A10F39F-52CC-E144-9ADB-F84228B18D2C}"/>
              </a:ext>
            </a:extLst>
          </p:cNvPr>
          <p:cNvCxnSpPr>
            <a:cxnSpLocks/>
          </p:cNvCxnSpPr>
          <p:nvPr/>
        </p:nvCxnSpPr>
        <p:spPr>
          <a:xfrm flipV="1">
            <a:off x="2461964" y="951518"/>
            <a:ext cx="1209910" cy="2338157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980ABA9-3D14-BC46-8F12-DE4740B52890}"/>
              </a:ext>
            </a:extLst>
          </p:cNvPr>
          <p:cNvSpPr/>
          <p:nvPr/>
        </p:nvSpPr>
        <p:spPr>
          <a:xfrm>
            <a:off x="3974510" y="1683850"/>
            <a:ext cx="1786605" cy="1851323"/>
          </a:xfrm>
          <a:prstGeom prst="roundRect">
            <a:avLst>
              <a:gd name="adj" fmla="val 5140"/>
            </a:avLst>
          </a:prstGeom>
          <a:solidFill>
            <a:srgbClr val="F8FCFC"/>
          </a:solidFill>
          <a:ln w="158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918E6-2BF3-BE49-A910-FC374C43716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865870" y="3671101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7C9B09-3454-8342-9D06-BE7DCA6C6936}"/>
              </a:ext>
            </a:extLst>
          </p:cNvPr>
          <p:cNvSpPr/>
          <p:nvPr/>
        </p:nvSpPr>
        <p:spPr>
          <a:xfrm>
            <a:off x="1253942" y="3794669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DC5662-7DF6-8646-9C43-92B786CED622}"/>
              </a:ext>
            </a:extLst>
          </p:cNvPr>
          <p:cNvSpPr/>
          <p:nvPr/>
        </p:nvSpPr>
        <p:spPr>
          <a:xfrm>
            <a:off x="1253942" y="3250972"/>
            <a:ext cx="1223855" cy="420129"/>
          </a:xfrm>
          <a:prstGeom prst="round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Token-mixer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7177D3-70F0-B94F-9499-7AD7E541BCE8}"/>
              </a:ext>
            </a:extLst>
          </p:cNvPr>
          <p:cNvSpPr/>
          <p:nvPr/>
        </p:nvSpPr>
        <p:spPr>
          <a:xfrm>
            <a:off x="1253942" y="2853084"/>
            <a:ext cx="1223855" cy="274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Spatial-att.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998C36-0A9E-884A-A502-D89AE51ABEB6}"/>
              </a:ext>
            </a:extLst>
          </p:cNvPr>
          <p:cNvSpPr/>
          <p:nvPr/>
        </p:nvSpPr>
        <p:spPr>
          <a:xfrm>
            <a:off x="1253942" y="2063580"/>
            <a:ext cx="1223855" cy="210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AE9C61-C43D-2846-8E19-EBB1B2047771}"/>
              </a:ext>
            </a:extLst>
          </p:cNvPr>
          <p:cNvSpPr/>
          <p:nvPr/>
        </p:nvSpPr>
        <p:spPr>
          <a:xfrm>
            <a:off x="1253942" y="1519883"/>
            <a:ext cx="1223855" cy="4201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Channel-mixer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180692-920B-924C-9181-2281DB85B412}"/>
              </a:ext>
            </a:extLst>
          </p:cNvPr>
          <p:cNvSpPr/>
          <p:nvPr/>
        </p:nvSpPr>
        <p:spPr>
          <a:xfrm>
            <a:off x="1253942" y="1121995"/>
            <a:ext cx="1223855" cy="27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Channel-att.</a:t>
            </a:r>
          </a:p>
        </p:txBody>
      </p:sp>
      <p:sp>
        <p:nvSpPr>
          <p:cNvPr id="20" name="Or 19">
            <a:extLst>
              <a:ext uri="{FF2B5EF4-FFF2-40B4-BE49-F238E27FC236}">
                <a16:creationId xmlns:a16="http://schemas.microsoft.com/office/drawing/2014/main" id="{246742E3-DF26-7542-9632-587D47E005FA}"/>
              </a:ext>
            </a:extLst>
          </p:cNvPr>
          <p:cNvSpPr/>
          <p:nvPr/>
        </p:nvSpPr>
        <p:spPr>
          <a:xfrm>
            <a:off x="1728710" y="2419454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r 20">
            <a:extLst>
              <a:ext uri="{FF2B5EF4-FFF2-40B4-BE49-F238E27FC236}">
                <a16:creationId xmlns:a16="http://schemas.microsoft.com/office/drawing/2014/main" id="{26617902-ED1C-8541-BDA0-D0C73EDE869C}"/>
              </a:ext>
            </a:extLst>
          </p:cNvPr>
          <p:cNvSpPr/>
          <p:nvPr/>
        </p:nvSpPr>
        <p:spPr>
          <a:xfrm>
            <a:off x="1728710" y="710515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292F1-00A1-6444-8F78-2973E079A7BE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865870" y="3127404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011CDC-9BFF-8F4B-89EF-0325F61B1845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1865870" y="2693774"/>
            <a:ext cx="0" cy="15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E589DA-277A-834A-A5CC-54CBDCA7976D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1865870" y="2273645"/>
            <a:ext cx="0" cy="145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FA61F-657F-F742-89D6-7D06F99CEEB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865870" y="1940012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70B464-B4AE-BC42-938F-280D9D623FFE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865870" y="1396315"/>
            <a:ext cx="0" cy="123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59423F-8F2F-B541-986A-DD2E1CFEBE3F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1865870" y="984835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58173-C655-CF4D-81FF-BE2123F56F5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65870" y="4004734"/>
            <a:ext cx="0" cy="4584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A3314-B067-794B-BFF1-7ABD22F056B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865870" y="405396"/>
            <a:ext cx="0" cy="305119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E26F27-BB8C-4A4E-B10A-77662116CC62}"/>
              </a:ext>
            </a:extLst>
          </p:cNvPr>
          <p:cNvCxnSpPr>
            <a:endCxn id="20" idx="2"/>
          </p:cNvCxnSpPr>
          <p:nvPr/>
        </p:nvCxnSpPr>
        <p:spPr>
          <a:xfrm rot="16200000" flipV="1">
            <a:off x="971631" y="3313694"/>
            <a:ext cx="1651319" cy="137160"/>
          </a:xfrm>
          <a:prstGeom prst="bentConnector4">
            <a:avLst>
              <a:gd name="adj1" fmla="val -811"/>
              <a:gd name="adj2" fmla="val 58188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8E980E6-7545-E845-AC0C-DE2A2548E84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1044422" y="1531963"/>
            <a:ext cx="1505740" cy="137163"/>
          </a:xfrm>
          <a:prstGeom prst="bentConnector4">
            <a:avLst>
              <a:gd name="adj1" fmla="val 461"/>
              <a:gd name="adj2" fmla="val 5771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1C3C7E-F018-5E4B-914A-1B7E0DCA0215}"/>
              </a:ext>
            </a:extLst>
          </p:cNvPr>
          <p:cNvSpPr txBox="1"/>
          <p:nvPr/>
        </p:nvSpPr>
        <p:spPr>
          <a:xfrm>
            <a:off x="824459" y="47548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FCVT Block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A65286-4D81-0745-BF29-43FCB299EED2}"/>
              </a:ext>
            </a:extLst>
          </p:cNvPr>
          <p:cNvSpPr/>
          <p:nvPr/>
        </p:nvSpPr>
        <p:spPr>
          <a:xfrm>
            <a:off x="824459" y="710515"/>
            <a:ext cx="1768836" cy="360665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FD22B1-E9A2-1041-A283-741A5A7883EF}"/>
              </a:ext>
            </a:extLst>
          </p:cNvPr>
          <p:cNvCxnSpPr>
            <a:cxnSpLocks/>
            <a:stCxn id="121" idx="2"/>
            <a:endCxn id="119" idx="0"/>
          </p:cNvCxnSpPr>
          <p:nvPr/>
        </p:nvCxnSpPr>
        <p:spPr>
          <a:xfrm flipH="1">
            <a:off x="4559401" y="3101373"/>
            <a:ext cx="20" cy="663102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2EB2DA8-9A18-F14E-9952-079C665E36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01" y="3764475"/>
            <a:ext cx="457200" cy="4572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DE204-0B51-1846-97BC-FD2BDFB6C9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90" y="2761277"/>
            <a:ext cx="457200" cy="457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8547A25E-0066-5144-8CB3-96195FF7C0C2}"/>
              </a:ext>
            </a:extLst>
          </p:cNvPr>
          <p:cNvSpPr/>
          <p:nvPr/>
        </p:nvSpPr>
        <p:spPr>
          <a:xfrm>
            <a:off x="4445121" y="2872773"/>
            <a:ext cx="2286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64B91F-086D-4745-903A-2A3CF818BE0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4673721" y="2987073"/>
            <a:ext cx="551469" cy="2804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BA9F6B-5277-FE4A-9155-B4C5A308B183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47301" y="3218477"/>
            <a:ext cx="906489" cy="3927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4AD290F-CB24-F647-B3F6-24B73C1559F3}"/>
              </a:ext>
            </a:extLst>
          </p:cNvPr>
          <p:cNvSpPr txBox="1"/>
          <p:nvPr/>
        </p:nvSpPr>
        <p:spPr>
          <a:xfrm>
            <a:off x="4618066" y="305677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C846265-985E-0549-89F5-4454C65D505F}"/>
              </a:ext>
            </a:extLst>
          </p:cNvPr>
          <p:cNvCxnSpPr>
            <a:cxnSpLocks/>
            <a:stCxn id="120" idx="0"/>
            <a:endCxn id="137" idx="6"/>
          </p:cNvCxnSpPr>
          <p:nvPr/>
        </p:nvCxnSpPr>
        <p:spPr>
          <a:xfrm rot="16200000" flipV="1">
            <a:off x="4843366" y="2150853"/>
            <a:ext cx="881274" cy="33957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umming Junction 136">
            <a:extLst>
              <a:ext uri="{FF2B5EF4-FFF2-40B4-BE49-F238E27FC236}">
                <a16:creationId xmlns:a16="http://schemas.microsoft.com/office/drawing/2014/main" id="{65972E8B-4417-6447-A9D3-9A4C5DAEA927}"/>
              </a:ext>
            </a:extLst>
          </p:cNvPr>
          <p:cNvSpPr/>
          <p:nvPr/>
        </p:nvSpPr>
        <p:spPr>
          <a:xfrm>
            <a:off x="4839896" y="1742843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ollate 142">
            <a:extLst>
              <a:ext uri="{FF2B5EF4-FFF2-40B4-BE49-F238E27FC236}">
                <a16:creationId xmlns:a16="http://schemas.microsoft.com/office/drawing/2014/main" id="{5BCB0F22-6423-2D4B-83C7-DA7CBC013E5A}"/>
              </a:ext>
            </a:extLst>
          </p:cNvPr>
          <p:cNvSpPr/>
          <p:nvPr/>
        </p:nvSpPr>
        <p:spPr>
          <a:xfrm>
            <a:off x="4366655" y="2125844"/>
            <a:ext cx="385490" cy="366578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3768D3E-F69A-9D48-B9E5-ADE2FE66F673}"/>
              </a:ext>
            </a:extLst>
          </p:cNvPr>
          <p:cNvCxnSpPr>
            <a:cxnSpLocks/>
            <a:stCxn id="143" idx="2"/>
            <a:endCxn id="121" idx="0"/>
          </p:cNvCxnSpPr>
          <p:nvPr/>
        </p:nvCxnSpPr>
        <p:spPr>
          <a:xfrm>
            <a:off x="4559400" y="2492422"/>
            <a:ext cx="21" cy="38035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E528E3A-5B7E-7342-8841-B00F6ADB1C57}"/>
              </a:ext>
            </a:extLst>
          </p:cNvPr>
          <p:cNvCxnSpPr>
            <a:cxnSpLocks/>
            <a:stCxn id="143" idx="0"/>
            <a:endCxn id="137" idx="2"/>
          </p:cNvCxnSpPr>
          <p:nvPr/>
        </p:nvCxnSpPr>
        <p:spPr>
          <a:xfrm rot="5400000" flipH="1" flipV="1">
            <a:off x="4576728" y="1862676"/>
            <a:ext cx="245841" cy="28049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EFE202F-FF81-D843-9442-74045C2C0DEB}"/>
              </a:ext>
            </a:extLst>
          </p:cNvPr>
          <p:cNvSpPr txBox="1"/>
          <p:nvPr/>
        </p:nvSpPr>
        <p:spPr>
          <a:xfrm rot="16200000">
            <a:off x="3713165" y="2035165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</p:txBody>
      </p:sp>
      <p:sp>
        <p:nvSpPr>
          <p:cNvPr id="156" name="Or 155">
            <a:extLst>
              <a:ext uri="{FF2B5EF4-FFF2-40B4-BE49-F238E27FC236}">
                <a16:creationId xmlns:a16="http://schemas.microsoft.com/office/drawing/2014/main" id="{5E851F05-3E12-5D4A-BAA8-EE1DDA81B0C4}"/>
              </a:ext>
            </a:extLst>
          </p:cNvPr>
          <p:cNvSpPr/>
          <p:nvPr/>
        </p:nvSpPr>
        <p:spPr>
          <a:xfrm>
            <a:off x="4411379" y="1383536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5477002-328E-ED44-BC23-EC12967145EC}"/>
              </a:ext>
            </a:extLst>
          </p:cNvPr>
          <p:cNvCxnSpPr>
            <a:cxnSpLocks/>
            <a:endCxn id="156" idx="2"/>
          </p:cNvCxnSpPr>
          <p:nvPr/>
        </p:nvCxnSpPr>
        <p:spPr>
          <a:xfrm rot="16200000" flipV="1">
            <a:off x="3434812" y="2497263"/>
            <a:ext cx="2102674" cy="149539"/>
          </a:xfrm>
          <a:prstGeom prst="bentConnector4">
            <a:avLst>
              <a:gd name="adj1" fmla="val 717"/>
              <a:gd name="adj2" fmla="val 4665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AA655DD-0B98-0248-AF25-64EE09B084CF}"/>
              </a:ext>
            </a:extLst>
          </p:cNvPr>
          <p:cNvSpPr txBox="1"/>
          <p:nvPr/>
        </p:nvSpPr>
        <p:spPr>
          <a:xfrm rot="16200000">
            <a:off x="3827354" y="210924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Info. 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9CFD0B2-D492-804C-835A-2DA8AE219F70}"/>
              </a:ext>
            </a:extLst>
          </p:cNvPr>
          <p:cNvCxnSpPr>
            <a:cxnSpLocks/>
            <a:stCxn id="137" idx="0"/>
            <a:endCxn id="156" idx="6"/>
          </p:cNvCxnSpPr>
          <p:nvPr/>
        </p:nvCxnSpPr>
        <p:spPr>
          <a:xfrm rot="16200000" flipV="1">
            <a:off x="4720305" y="1486091"/>
            <a:ext cx="222147" cy="2913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/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782901D-9BB9-9C4A-A4F8-7F355BA63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28" y="951518"/>
                <a:ext cx="1361146" cy="294622"/>
              </a:xfrm>
              <a:prstGeom prst="roundRect">
                <a:avLst/>
              </a:prstGeom>
              <a:blipFill>
                <a:blip r:embed="rId4"/>
                <a:stretch>
                  <a:fillRect l="-4505" t="-3704" b="-222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CA1DABE-098B-A249-B163-381E453BB51A}"/>
              </a:ext>
            </a:extLst>
          </p:cNvPr>
          <p:cNvCxnSpPr>
            <a:cxnSpLocks/>
            <a:stCxn id="166" idx="2"/>
            <a:endCxn id="156" idx="0"/>
          </p:cNvCxnSpPr>
          <p:nvPr/>
        </p:nvCxnSpPr>
        <p:spPr>
          <a:xfrm>
            <a:off x="4547301" y="1246140"/>
            <a:ext cx="1238" cy="13739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3FDFD-9A63-264A-8514-84E15587CF1F}"/>
              </a:ext>
            </a:extLst>
          </p:cNvPr>
          <p:cNvSpPr txBox="1"/>
          <p:nvPr/>
        </p:nvSpPr>
        <p:spPr>
          <a:xfrm>
            <a:off x="5122568" y="1283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32401CA-02BB-DC47-BDCA-583AC67AC2DD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547301" y="623077"/>
            <a:ext cx="0" cy="3284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3D620DF3-A8FB-BA49-86E7-92CCC285DE0A}"/>
              </a:ext>
            </a:extLst>
          </p:cNvPr>
          <p:cNvSpPr/>
          <p:nvPr/>
        </p:nvSpPr>
        <p:spPr>
          <a:xfrm>
            <a:off x="3652707" y="897398"/>
            <a:ext cx="2345672" cy="3195172"/>
          </a:xfrm>
          <a:prstGeom prst="roundRect">
            <a:avLst>
              <a:gd name="adj" fmla="val 897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E688FF-15CC-F54D-B6C9-32AF867248E3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4559401" y="4221675"/>
            <a:ext cx="0" cy="292156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/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71A8A22-7F53-144A-B31E-90D98F66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54" y="683971"/>
                <a:ext cx="5790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F7CBAAB6-8317-1E48-8D9A-6EC2F1BB8A5F}"/>
              </a:ext>
            </a:extLst>
          </p:cNvPr>
          <p:cNvSpPr txBox="1"/>
          <p:nvPr/>
        </p:nvSpPr>
        <p:spPr>
          <a:xfrm>
            <a:off x="3723768" y="4754880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FCVT Token-mixer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9A3B46-13F6-9042-8D51-159AD450BEBE}"/>
              </a:ext>
            </a:extLst>
          </p:cNvPr>
          <p:cNvSpPr txBox="1"/>
          <p:nvPr/>
        </p:nvSpPr>
        <p:spPr>
          <a:xfrm rot="16200000">
            <a:off x="4189578" y="320193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/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𝑜𝑛𝑣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3×3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E3E31040-55EA-EC4C-A1B0-D3CFC585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449843"/>
                <a:ext cx="1280160" cy="228600"/>
              </a:xfrm>
              <a:prstGeom prst="roundRect">
                <a:avLst/>
              </a:prstGeom>
              <a:blipFill>
                <a:blip r:embed="rId6"/>
                <a:stretch>
                  <a:fillRect l="-7692" t="-23810" r="-2885" b="-4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/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3420A99D-A7D9-704E-90CC-9698A66AE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2117869"/>
                <a:ext cx="1280160" cy="228600"/>
              </a:xfrm>
              <a:prstGeom prst="roundRect">
                <a:avLst/>
              </a:prstGeom>
              <a:blipFill>
                <a:blip r:embed="rId7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7DC030B5-8815-514C-B273-6E806D4326E0}"/>
              </a:ext>
            </a:extLst>
          </p:cNvPr>
          <p:cNvSpPr/>
          <p:nvPr/>
        </p:nvSpPr>
        <p:spPr>
          <a:xfrm>
            <a:off x="6960660" y="17977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/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184934DA-D02F-F843-B63D-5E0139AFF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60" y="1477899"/>
                <a:ext cx="1280160" cy="228600"/>
              </a:xfrm>
              <a:prstGeom prst="roundRect">
                <a:avLst/>
              </a:prstGeom>
              <a:blipFill>
                <a:blip r:embed="rId8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27E19EE-7DDE-7641-8EDF-50EEC9C67992}"/>
              </a:ext>
            </a:extLst>
          </p:cNvPr>
          <p:cNvSpPr/>
          <p:nvPr/>
        </p:nvSpPr>
        <p:spPr>
          <a:xfrm>
            <a:off x="6960660" y="1169995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01" name="Summing Junction 200">
            <a:extLst>
              <a:ext uri="{FF2B5EF4-FFF2-40B4-BE49-F238E27FC236}">
                <a16:creationId xmlns:a16="http://schemas.microsoft.com/office/drawing/2014/main" id="{5728BADE-DBAF-D748-A039-BBF4E327A17F}"/>
              </a:ext>
            </a:extLst>
          </p:cNvPr>
          <p:cNvSpPr/>
          <p:nvPr/>
        </p:nvSpPr>
        <p:spPr>
          <a:xfrm>
            <a:off x="7463579" y="804201"/>
            <a:ext cx="274320" cy="27432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289462-4A09-E948-98D0-DCFEF9E48D0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7600739" y="2678443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33C178-6D91-034D-89BA-0C30D0C89275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7600740" y="1398595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270897B-C6E2-2747-A8A9-D9459BF0B9D8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7600740" y="1706499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C8EE9C-3BE5-4C46-BA9A-970D3261764D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flipV="1">
            <a:off x="7600740" y="2026395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29C1F77-DA64-5447-963D-88FA93BCF057}"/>
              </a:ext>
            </a:extLst>
          </p:cNvPr>
          <p:cNvCxnSpPr>
            <a:cxnSpLocks/>
            <a:stCxn id="195" idx="0"/>
            <a:endCxn id="196" idx="2"/>
          </p:cNvCxnSpPr>
          <p:nvPr/>
        </p:nvCxnSpPr>
        <p:spPr>
          <a:xfrm flipV="1">
            <a:off x="7600740" y="2346469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79825DE-D0EF-5542-ABF8-CAAA3E497F71}"/>
              </a:ext>
            </a:extLst>
          </p:cNvPr>
          <p:cNvCxnSpPr>
            <a:cxnSpLocks/>
            <a:stCxn id="200" idx="0"/>
            <a:endCxn id="201" idx="4"/>
          </p:cNvCxnSpPr>
          <p:nvPr/>
        </p:nvCxnSpPr>
        <p:spPr>
          <a:xfrm flipH="1" flipV="1">
            <a:off x="7600739" y="1078521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8D0774A0-CA45-3544-8908-2A3609321772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6561634" y="1843306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0A0B2D3-7A10-9D41-8D2A-845A6587F0F9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7600739" y="574588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BF4F2808-2436-B14A-9493-98AE84126B1D}"/>
              </a:ext>
            </a:extLst>
          </p:cNvPr>
          <p:cNvSpPr/>
          <p:nvPr/>
        </p:nvSpPr>
        <p:spPr>
          <a:xfrm>
            <a:off x="6778765" y="714068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7A1681F-BCB0-464D-A655-2CAB07216E1A}"/>
              </a:ext>
            </a:extLst>
          </p:cNvPr>
          <p:cNvSpPr txBox="1"/>
          <p:nvPr/>
        </p:nvSpPr>
        <p:spPr>
          <a:xfrm>
            <a:off x="6826762" y="29296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Spatial-Att.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30FB0F59-458F-8344-9253-CFC4558B62F6}"/>
              </a:ext>
            </a:extLst>
          </p:cNvPr>
          <p:cNvSpPr/>
          <p:nvPr/>
        </p:nvSpPr>
        <p:spPr>
          <a:xfrm>
            <a:off x="8864455" y="2436908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/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BAB5DB-A844-B143-9B4E-01ADBA3B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2104934"/>
                <a:ext cx="1280160" cy="228600"/>
              </a:xfrm>
              <a:prstGeom prst="roundRect">
                <a:avLst/>
              </a:prstGeom>
              <a:blipFill>
                <a:blip r:embed="rId9"/>
                <a:stretch>
                  <a:fillRect t="-4545" b="-272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EAB0623D-8DFA-8C42-9F0E-6228D31C4D7C}"/>
              </a:ext>
            </a:extLst>
          </p:cNvPr>
          <p:cNvSpPr/>
          <p:nvPr/>
        </p:nvSpPr>
        <p:spPr>
          <a:xfrm>
            <a:off x="8864455" y="17848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/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5×5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ECB77268-19FA-2149-ABD3-8CEF9AE53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55" y="1464964"/>
                <a:ext cx="1280160" cy="228600"/>
              </a:xfrm>
              <a:prstGeom prst="roundRect">
                <a:avLst/>
              </a:prstGeom>
              <a:blipFill>
                <a:blip r:embed="rId10"/>
                <a:stretch>
                  <a:fillRect t="-4762" b="-33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6CA3DD46-F07C-A14B-9B15-EC444C290C3D}"/>
              </a:ext>
            </a:extLst>
          </p:cNvPr>
          <p:cNvSpPr/>
          <p:nvPr/>
        </p:nvSpPr>
        <p:spPr>
          <a:xfrm>
            <a:off x="8864455" y="1157060"/>
            <a:ext cx="1280160" cy="228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9CA91E-473F-1B43-8F4A-F33B68FAD82F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9504534" y="2665508"/>
            <a:ext cx="1" cy="296385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714D569-2FC9-E04D-BD34-078984882159}"/>
              </a:ext>
            </a:extLst>
          </p:cNvPr>
          <p:cNvCxnSpPr>
            <a:cxnSpLocks/>
            <a:stCxn id="236" idx="0"/>
            <a:endCxn id="237" idx="2"/>
          </p:cNvCxnSpPr>
          <p:nvPr/>
        </p:nvCxnSpPr>
        <p:spPr>
          <a:xfrm flipV="1">
            <a:off x="9504535" y="1385660"/>
            <a:ext cx="0" cy="793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EFCACB-765E-9542-930A-0174A1FACA36}"/>
              </a:ext>
            </a:extLst>
          </p:cNvPr>
          <p:cNvCxnSpPr>
            <a:cxnSpLocks/>
            <a:stCxn id="235" idx="0"/>
            <a:endCxn id="236" idx="2"/>
          </p:cNvCxnSpPr>
          <p:nvPr/>
        </p:nvCxnSpPr>
        <p:spPr>
          <a:xfrm flipV="1">
            <a:off x="9504535" y="1693564"/>
            <a:ext cx="0" cy="912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571A218-3D36-7B42-A666-43787A95F418}"/>
              </a:ext>
            </a:extLst>
          </p:cNvPr>
          <p:cNvCxnSpPr>
            <a:cxnSpLocks/>
            <a:stCxn id="234" idx="0"/>
            <a:endCxn id="235" idx="2"/>
          </p:cNvCxnSpPr>
          <p:nvPr/>
        </p:nvCxnSpPr>
        <p:spPr>
          <a:xfrm flipV="1">
            <a:off x="9504535" y="2013460"/>
            <a:ext cx="0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197D1EA-1F7A-3A45-8D88-7C1FC20568AB}"/>
              </a:ext>
            </a:extLst>
          </p:cNvPr>
          <p:cNvCxnSpPr>
            <a:cxnSpLocks/>
            <a:stCxn id="233" idx="0"/>
            <a:endCxn id="234" idx="2"/>
          </p:cNvCxnSpPr>
          <p:nvPr/>
        </p:nvCxnSpPr>
        <p:spPr>
          <a:xfrm flipV="1">
            <a:off x="9504535" y="2333534"/>
            <a:ext cx="0" cy="103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0661513-F889-924E-9F32-4687013A625B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9504534" y="1065586"/>
            <a:ext cx="1" cy="91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5D57B83F-A0A6-8843-B390-96F874E323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65429" y="1830371"/>
            <a:ext cx="1941050" cy="137159"/>
          </a:xfrm>
          <a:prstGeom prst="bentConnector4">
            <a:avLst>
              <a:gd name="adj1" fmla="val 131"/>
              <a:gd name="adj2" fmla="val 53989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629D2E1-A414-D745-A4FE-B96AFA80AC7A}"/>
              </a:ext>
            </a:extLst>
          </p:cNvPr>
          <p:cNvCxnSpPr>
            <a:cxnSpLocks/>
          </p:cNvCxnSpPr>
          <p:nvPr/>
        </p:nvCxnSpPr>
        <p:spPr>
          <a:xfrm>
            <a:off x="9504534" y="561653"/>
            <a:ext cx="0" cy="229613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29C90433-F996-FE43-B457-0532A644DF4A}"/>
              </a:ext>
            </a:extLst>
          </p:cNvPr>
          <p:cNvSpPr/>
          <p:nvPr/>
        </p:nvSpPr>
        <p:spPr>
          <a:xfrm>
            <a:off x="8682560" y="701133"/>
            <a:ext cx="1554480" cy="2260760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641F908-8470-E249-B16F-59F99E6E69A6}"/>
              </a:ext>
            </a:extLst>
          </p:cNvPr>
          <p:cNvSpPr txBox="1"/>
          <p:nvPr/>
        </p:nvSpPr>
        <p:spPr>
          <a:xfrm>
            <a:off x="8666549" y="29167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Channel-Att.</a:t>
            </a:r>
          </a:p>
        </p:txBody>
      </p:sp>
      <p:sp>
        <p:nvSpPr>
          <p:cNvPr id="249" name="Or 248">
            <a:extLst>
              <a:ext uri="{FF2B5EF4-FFF2-40B4-BE49-F238E27FC236}">
                <a16:creationId xmlns:a16="http://schemas.microsoft.com/office/drawing/2014/main" id="{8206B55B-6759-704A-8170-45888A9285F8}"/>
              </a:ext>
            </a:extLst>
          </p:cNvPr>
          <p:cNvSpPr/>
          <p:nvPr/>
        </p:nvSpPr>
        <p:spPr>
          <a:xfrm>
            <a:off x="9367374" y="788722"/>
            <a:ext cx="274320" cy="27432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/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906FA75D-8517-A14A-BCA2-C1DCEDFE8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93638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/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spcCol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DW</m:t>
                      </m:r>
                    </m:oMath>
                  </m:oMathPara>
                </a14:m>
                <a:endPara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3×3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E1E71EB7-E353-4247-A426-5900AD62E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14399" y="3714308"/>
                <a:ext cx="980463" cy="630202"/>
              </a:xfrm>
              <a:prstGeom prst="roundRect">
                <a:avLst/>
              </a:prstGeom>
              <a:blipFill>
                <a:blip r:embed="rId12"/>
                <a:stretch>
                  <a:fillRect r="-3774" b="-740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/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ELU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104BF301-3DFC-7B42-AE7F-B537BE2B0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33269" y="3890829"/>
                <a:ext cx="980463" cy="27716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/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F97E472-73CA-6343-9557-2262913CE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67674" y="3890829"/>
                <a:ext cx="980463" cy="277160"/>
              </a:xfrm>
              <a:prstGeom prst="roundRect">
                <a:avLst/>
              </a:prstGeom>
              <a:blipFill>
                <a:blip r:embed="rId14"/>
                <a:stretch>
                  <a:fillRect r="-12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/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𝑜𝑛𝑣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1×1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38A78DD3-8F2A-0D44-A1F2-F78BE86F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8534" y="3890829"/>
                <a:ext cx="980463" cy="277160"/>
              </a:xfrm>
              <a:prstGeom prst="roundRect">
                <a:avLst/>
              </a:prstGeom>
              <a:blipFill>
                <a:blip r:embed="rId11"/>
                <a:stretch>
                  <a:fillRect r="-20000" b="-24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/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t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ropout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99C6F76E-0013-BE48-BB35-DE3E97E06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89394" y="3890829"/>
                <a:ext cx="980463" cy="277160"/>
              </a:xfrm>
              <a:prstGeom prst="roundRect">
                <a:avLst/>
              </a:prstGeom>
              <a:blipFill>
                <a:blip r:embed="rId15"/>
                <a:stretch>
                  <a:fillRect r="-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4861705-772D-AE44-9FDA-343136E7127C}"/>
              </a:ext>
            </a:extLst>
          </p:cNvPr>
          <p:cNvCxnSpPr>
            <a:cxnSpLocks/>
            <a:stCxn id="250" idx="0"/>
          </p:cNvCxnSpPr>
          <p:nvPr/>
        </p:nvCxnSpPr>
        <p:spPr>
          <a:xfrm flipH="1">
            <a:off x="6690837" y="4029409"/>
            <a:ext cx="354453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0F6091-88CE-F845-9484-6F2E6EBCFF73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>
            <a:off x="7322450" y="4029409"/>
            <a:ext cx="1670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695D84C-576E-A648-BF38-70547CDD370F}"/>
              </a:ext>
            </a:extLst>
          </p:cNvPr>
          <p:cNvCxnSpPr>
            <a:cxnSpLocks/>
            <a:stCxn id="251" idx="2"/>
            <a:endCxn id="252" idx="0"/>
          </p:cNvCxnSpPr>
          <p:nvPr/>
        </p:nvCxnSpPr>
        <p:spPr>
          <a:xfrm>
            <a:off x="8119732" y="4029409"/>
            <a:ext cx="1651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EF0E901-70C3-5944-AF55-50E70AB57478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>
            <a:off x="8562081" y="4029409"/>
            <a:ext cx="1572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4DC85-A30A-334F-AD0C-34D4B199834F}"/>
              </a:ext>
            </a:extLst>
          </p:cNvPr>
          <p:cNvCxnSpPr>
            <a:cxnSpLocks/>
            <a:stCxn id="253" idx="2"/>
            <a:endCxn id="254" idx="0"/>
          </p:cNvCxnSpPr>
          <p:nvPr/>
        </p:nvCxnSpPr>
        <p:spPr>
          <a:xfrm>
            <a:off x="899648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0858013-0874-FA40-8711-BEE687AE206D}"/>
              </a:ext>
            </a:extLst>
          </p:cNvPr>
          <p:cNvCxnSpPr>
            <a:cxnSpLocks/>
            <a:stCxn id="254" idx="2"/>
            <a:endCxn id="255" idx="0"/>
          </p:cNvCxnSpPr>
          <p:nvPr/>
        </p:nvCxnSpPr>
        <p:spPr>
          <a:xfrm>
            <a:off x="9457346" y="4029409"/>
            <a:ext cx="183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C8F65B6-BB5D-C74B-8D1C-37473A872DE4}"/>
              </a:ext>
            </a:extLst>
          </p:cNvPr>
          <p:cNvCxnSpPr>
            <a:cxnSpLocks/>
            <a:endCxn id="255" idx="2"/>
          </p:cNvCxnSpPr>
          <p:nvPr/>
        </p:nvCxnSpPr>
        <p:spPr>
          <a:xfrm flipH="1">
            <a:off x="9918206" y="4029409"/>
            <a:ext cx="318834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2B08E87F-ABAC-D042-A78A-A861187D1D6F}"/>
              </a:ext>
            </a:extLst>
          </p:cNvPr>
          <p:cNvSpPr/>
          <p:nvPr/>
        </p:nvSpPr>
        <p:spPr>
          <a:xfrm>
            <a:off x="6841419" y="3446910"/>
            <a:ext cx="3167266" cy="1221471"/>
          </a:xfrm>
          <a:prstGeom prst="roundRect">
            <a:avLst>
              <a:gd name="adj" fmla="val 378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616E311-98FB-DF47-AE25-4ACF37C2E1D7}"/>
              </a:ext>
            </a:extLst>
          </p:cNvPr>
          <p:cNvSpPr txBox="1"/>
          <p:nvPr/>
        </p:nvSpPr>
        <p:spPr>
          <a:xfrm>
            <a:off x="7347186" y="4754880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FCVT Channel-mixer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B46B0BC-1072-9044-AC62-EC22A2D36479}"/>
              </a:ext>
            </a:extLst>
          </p:cNvPr>
          <p:cNvGrpSpPr/>
          <p:nvPr/>
        </p:nvGrpSpPr>
        <p:grpSpPr>
          <a:xfrm>
            <a:off x="5263978" y="2134412"/>
            <a:ext cx="404278" cy="369332"/>
            <a:chOff x="6112658" y="3530223"/>
            <a:chExt cx="404278" cy="369332"/>
          </a:xfrm>
        </p:grpSpPr>
        <p:sp>
          <p:nvSpPr>
            <p:cNvPr id="294" name="Connector 293">
              <a:extLst>
                <a:ext uri="{FF2B5EF4-FFF2-40B4-BE49-F238E27FC236}">
                  <a16:creationId xmlns:a16="http://schemas.microsoft.com/office/drawing/2014/main" id="{A11171AB-32B3-DA42-8D2E-01774B06A972}"/>
                </a:ext>
              </a:extLst>
            </p:cNvPr>
            <p:cNvSpPr/>
            <p:nvPr/>
          </p:nvSpPr>
          <p:spPr>
            <a:xfrm>
              <a:off x="6168759" y="3568851"/>
              <a:ext cx="274320" cy="27432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/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FE3914D-F832-1A42-B446-D405F0A0F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8" y="3530223"/>
                  <a:ext cx="40427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EEA43B2C-A381-6C4D-81C3-102824464CB4}"/>
              </a:ext>
            </a:extLst>
          </p:cNvPr>
          <p:cNvSpPr txBox="1"/>
          <p:nvPr/>
        </p:nvSpPr>
        <p:spPr>
          <a:xfrm rot="16200000">
            <a:off x="5203542" y="21428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749C768-C237-7043-B1DF-4AE6E9D3344D}"/>
              </a:ext>
            </a:extLst>
          </p:cNvPr>
          <p:cNvSpPr txBox="1"/>
          <p:nvPr/>
        </p:nvSpPr>
        <p:spPr>
          <a:xfrm>
            <a:off x="5118959" y="1450713"/>
            <a:ext cx="1046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6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E19122BE-FEB8-DC4F-AF9C-646735C787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526422-C812-5E4D-BCAE-35424CD43652}"/>
              </a:ext>
            </a:extLst>
          </p:cNvPr>
          <p:cNvCxnSpPr>
            <a:cxnSpLocks/>
          </p:cNvCxnSpPr>
          <p:nvPr/>
        </p:nvCxnSpPr>
        <p:spPr>
          <a:xfrm>
            <a:off x="0" y="8844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FC189-FC53-224D-A407-3DF4B86688DC}"/>
              </a:ext>
            </a:extLst>
          </p:cNvPr>
          <p:cNvCxnSpPr>
            <a:cxnSpLocks/>
          </p:cNvCxnSpPr>
          <p:nvPr/>
        </p:nvCxnSpPr>
        <p:spPr>
          <a:xfrm>
            <a:off x="0" y="17988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8AD067-7AB2-A847-B1F8-C71ACD4B7979}"/>
              </a:ext>
            </a:extLst>
          </p:cNvPr>
          <p:cNvCxnSpPr>
            <a:cxnSpLocks/>
          </p:cNvCxnSpPr>
          <p:nvPr/>
        </p:nvCxnSpPr>
        <p:spPr>
          <a:xfrm>
            <a:off x="0" y="2713220"/>
            <a:ext cx="36576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0FF28-1648-4449-BF8A-7DC9414D966B}"/>
              </a:ext>
            </a:extLst>
          </p:cNvPr>
          <p:cNvCxnSpPr>
            <a:cxnSpLocks/>
          </p:cNvCxnSpPr>
          <p:nvPr/>
        </p:nvCxnSpPr>
        <p:spPr>
          <a:xfrm>
            <a:off x="914400" y="-29980"/>
            <a:ext cx="0" cy="392742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2FBEB-365F-0A4E-A812-8C5EB3629A0C}"/>
              </a:ext>
            </a:extLst>
          </p:cNvPr>
          <p:cNvCxnSpPr>
            <a:cxnSpLocks/>
          </p:cNvCxnSpPr>
          <p:nvPr/>
        </p:nvCxnSpPr>
        <p:spPr>
          <a:xfrm>
            <a:off x="18288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EACB2-E9BD-E442-9716-3DD3D3D20A04}"/>
              </a:ext>
            </a:extLst>
          </p:cNvPr>
          <p:cNvCxnSpPr>
            <a:cxnSpLocks/>
          </p:cNvCxnSpPr>
          <p:nvPr/>
        </p:nvCxnSpPr>
        <p:spPr>
          <a:xfrm>
            <a:off x="2743200" y="-29980"/>
            <a:ext cx="0" cy="38974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F46AA3-B8AF-3848-81B0-C6BFCFD35957}"/>
              </a:ext>
            </a:extLst>
          </p:cNvPr>
          <p:cNvSpPr/>
          <p:nvPr/>
        </p:nvSpPr>
        <p:spPr>
          <a:xfrm>
            <a:off x="4339525" y="29980"/>
            <a:ext cx="840059" cy="810322"/>
          </a:xfrm>
          <a:prstGeom prst="rect">
            <a:avLst/>
          </a:prstGeom>
          <a:solidFill>
            <a:srgbClr val="D5F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317279-6E99-F649-B897-596ED4B2BD24}"/>
              </a:ext>
            </a:extLst>
          </p:cNvPr>
          <p:cNvSpPr/>
          <p:nvPr/>
        </p:nvSpPr>
        <p:spPr>
          <a:xfrm>
            <a:off x="5328267" y="29980"/>
            <a:ext cx="765716" cy="810313"/>
          </a:xfrm>
          <a:prstGeom prst="rect">
            <a:avLst/>
          </a:prstGeom>
          <a:solidFill>
            <a:srgbClr val="AD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BC5A50-66E6-8147-ACDA-F2BC2A5E9A7D}"/>
              </a:ext>
            </a:extLst>
          </p:cNvPr>
          <p:cNvSpPr/>
          <p:nvPr/>
        </p:nvSpPr>
        <p:spPr>
          <a:xfrm>
            <a:off x="6242666" y="29980"/>
            <a:ext cx="765716" cy="810313"/>
          </a:xfrm>
          <a:prstGeom prst="rect">
            <a:avLst/>
          </a:prstGeom>
          <a:solidFill>
            <a:srgbClr val="79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1CF31-2C1D-E442-A634-109DC30D119B}"/>
              </a:ext>
            </a:extLst>
          </p:cNvPr>
          <p:cNvSpPr/>
          <p:nvPr/>
        </p:nvSpPr>
        <p:spPr>
          <a:xfrm>
            <a:off x="7157064" y="29980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1649A-64E1-BC41-89E2-66A454DB6FDA}"/>
              </a:ext>
            </a:extLst>
          </p:cNvPr>
          <p:cNvSpPr/>
          <p:nvPr/>
        </p:nvSpPr>
        <p:spPr>
          <a:xfrm>
            <a:off x="4339525" y="988508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A154C-EEC1-A44E-ADD2-69AE47CEB646}"/>
              </a:ext>
            </a:extLst>
          </p:cNvPr>
          <p:cNvSpPr/>
          <p:nvPr/>
        </p:nvSpPr>
        <p:spPr>
          <a:xfrm>
            <a:off x="5328267" y="988508"/>
            <a:ext cx="765716" cy="810313"/>
          </a:xfrm>
          <a:prstGeom prst="rect">
            <a:avLst/>
          </a:prstGeom>
          <a:solidFill>
            <a:srgbClr val="8AA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F5733-99F8-5846-A935-9F0B4BEB4124}"/>
              </a:ext>
            </a:extLst>
          </p:cNvPr>
          <p:cNvSpPr/>
          <p:nvPr/>
        </p:nvSpPr>
        <p:spPr>
          <a:xfrm>
            <a:off x="6242666" y="988508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7DF25-0A7F-8244-A093-63649D427CC3}"/>
              </a:ext>
            </a:extLst>
          </p:cNvPr>
          <p:cNvSpPr/>
          <p:nvPr/>
        </p:nvSpPr>
        <p:spPr>
          <a:xfrm>
            <a:off x="7157064" y="988508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09DA86-5AA8-B944-A3B4-7CAF6AB941EF}"/>
              </a:ext>
            </a:extLst>
          </p:cNvPr>
          <p:cNvSpPr/>
          <p:nvPr/>
        </p:nvSpPr>
        <p:spPr>
          <a:xfrm>
            <a:off x="4339525" y="1902907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44F55-E537-444C-B014-DEED71530C4A}"/>
              </a:ext>
            </a:extLst>
          </p:cNvPr>
          <p:cNvSpPr/>
          <p:nvPr/>
        </p:nvSpPr>
        <p:spPr>
          <a:xfrm>
            <a:off x="5328267" y="1902907"/>
            <a:ext cx="765716" cy="81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61617-A705-4B42-B4CE-A462D91E99E5}"/>
              </a:ext>
            </a:extLst>
          </p:cNvPr>
          <p:cNvSpPr/>
          <p:nvPr/>
        </p:nvSpPr>
        <p:spPr>
          <a:xfrm>
            <a:off x="6242666" y="1902907"/>
            <a:ext cx="765716" cy="8103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D9078-A764-9149-9969-B27FA3BC55AC}"/>
              </a:ext>
            </a:extLst>
          </p:cNvPr>
          <p:cNvSpPr/>
          <p:nvPr/>
        </p:nvSpPr>
        <p:spPr>
          <a:xfrm>
            <a:off x="7157064" y="1902907"/>
            <a:ext cx="840057" cy="810313"/>
          </a:xfrm>
          <a:prstGeom prst="rect">
            <a:avLst/>
          </a:prstGeom>
          <a:solidFill>
            <a:srgbClr val="59D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864420-779B-BF48-BABC-39254428D34C}"/>
              </a:ext>
            </a:extLst>
          </p:cNvPr>
          <p:cNvSpPr/>
          <p:nvPr/>
        </p:nvSpPr>
        <p:spPr>
          <a:xfrm>
            <a:off x="4339525" y="2816872"/>
            <a:ext cx="840059" cy="810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320420-E336-F64A-BDF8-DA0C55744637}"/>
              </a:ext>
            </a:extLst>
          </p:cNvPr>
          <p:cNvSpPr/>
          <p:nvPr/>
        </p:nvSpPr>
        <p:spPr>
          <a:xfrm>
            <a:off x="5328267" y="2816872"/>
            <a:ext cx="765716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E6D4E2-3C3E-1540-A257-FF18EFF3FDFA}"/>
              </a:ext>
            </a:extLst>
          </p:cNvPr>
          <p:cNvSpPr/>
          <p:nvPr/>
        </p:nvSpPr>
        <p:spPr>
          <a:xfrm>
            <a:off x="6242666" y="2816872"/>
            <a:ext cx="765716" cy="810313"/>
          </a:xfrm>
          <a:prstGeom prst="rect">
            <a:avLst/>
          </a:prstGeom>
          <a:solidFill>
            <a:srgbClr val="145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25950-11F9-444C-951F-B855455EA08C}"/>
              </a:ext>
            </a:extLst>
          </p:cNvPr>
          <p:cNvSpPr/>
          <p:nvPr/>
        </p:nvSpPr>
        <p:spPr>
          <a:xfrm>
            <a:off x="7157064" y="2816872"/>
            <a:ext cx="840057" cy="810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31764-2EF7-8F4D-ACA1-2EC2E46B03CE}"/>
              </a:ext>
            </a:extLst>
          </p:cNvPr>
          <p:cNvSpPr/>
          <p:nvPr/>
        </p:nvSpPr>
        <p:spPr>
          <a:xfrm>
            <a:off x="8534402" y="300229"/>
            <a:ext cx="840059" cy="8103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ADAE12-2FFD-1242-B217-CDD36FDC179E}"/>
              </a:ext>
            </a:extLst>
          </p:cNvPr>
          <p:cNvSpPr/>
          <p:nvPr/>
        </p:nvSpPr>
        <p:spPr>
          <a:xfrm>
            <a:off x="9523144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A2BE37-99D0-BA43-AA6A-E68BF317A010}"/>
              </a:ext>
            </a:extLst>
          </p:cNvPr>
          <p:cNvSpPr/>
          <p:nvPr/>
        </p:nvSpPr>
        <p:spPr>
          <a:xfrm>
            <a:off x="10437543" y="300229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C6B22-F738-9F46-BFEF-60B581F56949}"/>
              </a:ext>
            </a:extLst>
          </p:cNvPr>
          <p:cNvSpPr/>
          <p:nvPr/>
        </p:nvSpPr>
        <p:spPr>
          <a:xfrm>
            <a:off x="11351941" y="300229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63005-4554-4643-A79B-2347BD59380A}"/>
              </a:ext>
            </a:extLst>
          </p:cNvPr>
          <p:cNvSpPr/>
          <p:nvPr/>
        </p:nvSpPr>
        <p:spPr>
          <a:xfrm>
            <a:off x="8534402" y="1258757"/>
            <a:ext cx="840059" cy="810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C55548-4250-F547-90C1-2935FDFD9CE4}"/>
              </a:ext>
            </a:extLst>
          </p:cNvPr>
          <p:cNvSpPr/>
          <p:nvPr/>
        </p:nvSpPr>
        <p:spPr>
          <a:xfrm>
            <a:off x="9523144" y="1258757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2AD1A7-FC76-5240-B561-E9463250DB10}"/>
              </a:ext>
            </a:extLst>
          </p:cNvPr>
          <p:cNvSpPr/>
          <p:nvPr/>
        </p:nvSpPr>
        <p:spPr>
          <a:xfrm>
            <a:off x="10437543" y="1258757"/>
            <a:ext cx="765716" cy="810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3BC4E-2B75-514D-86A5-3BCF6B875B8D}"/>
              </a:ext>
            </a:extLst>
          </p:cNvPr>
          <p:cNvSpPr/>
          <p:nvPr/>
        </p:nvSpPr>
        <p:spPr>
          <a:xfrm>
            <a:off x="11351941" y="1258757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07703F-9D0B-E549-B907-A990DF75F05D}"/>
              </a:ext>
            </a:extLst>
          </p:cNvPr>
          <p:cNvSpPr/>
          <p:nvPr/>
        </p:nvSpPr>
        <p:spPr>
          <a:xfrm>
            <a:off x="8534402" y="2173156"/>
            <a:ext cx="840059" cy="810322"/>
          </a:xfrm>
          <a:prstGeom prst="rect">
            <a:avLst/>
          </a:prstGeom>
          <a:solidFill>
            <a:srgbClr val="6AF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474FEE-A1DA-464D-9560-1ABF4C5088B3}"/>
              </a:ext>
            </a:extLst>
          </p:cNvPr>
          <p:cNvSpPr/>
          <p:nvPr/>
        </p:nvSpPr>
        <p:spPr>
          <a:xfrm>
            <a:off x="9523144" y="2173156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DB49D-274C-9D45-A391-C0794C878C7B}"/>
              </a:ext>
            </a:extLst>
          </p:cNvPr>
          <p:cNvSpPr/>
          <p:nvPr/>
        </p:nvSpPr>
        <p:spPr>
          <a:xfrm>
            <a:off x="10437543" y="2173156"/>
            <a:ext cx="765716" cy="810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0A4F9DA-CA3F-3B4B-B451-8733A38801C9}"/>
              </a:ext>
            </a:extLst>
          </p:cNvPr>
          <p:cNvSpPr/>
          <p:nvPr/>
        </p:nvSpPr>
        <p:spPr>
          <a:xfrm>
            <a:off x="11351941" y="2173156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739FB7-DE6D-4D43-BFFE-3292AC7182F8}"/>
              </a:ext>
            </a:extLst>
          </p:cNvPr>
          <p:cNvSpPr/>
          <p:nvPr/>
        </p:nvSpPr>
        <p:spPr>
          <a:xfrm>
            <a:off x="8534402" y="3087121"/>
            <a:ext cx="840059" cy="810322"/>
          </a:xfrm>
          <a:prstGeom prst="rect">
            <a:avLst/>
          </a:prstGeom>
          <a:solidFill>
            <a:srgbClr val="AA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AFFB36-78C4-884B-BFEE-EF51AC2C80C5}"/>
              </a:ext>
            </a:extLst>
          </p:cNvPr>
          <p:cNvSpPr/>
          <p:nvPr/>
        </p:nvSpPr>
        <p:spPr>
          <a:xfrm>
            <a:off x="9523144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EFB82F-111E-D44C-AC05-2DC940987C6E}"/>
              </a:ext>
            </a:extLst>
          </p:cNvPr>
          <p:cNvSpPr/>
          <p:nvPr/>
        </p:nvSpPr>
        <p:spPr>
          <a:xfrm>
            <a:off x="10437543" y="3087121"/>
            <a:ext cx="765716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F10F0-99E4-9C46-B87A-620476600299}"/>
              </a:ext>
            </a:extLst>
          </p:cNvPr>
          <p:cNvSpPr/>
          <p:nvPr/>
        </p:nvSpPr>
        <p:spPr>
          <a:xfrm>
            <a:off x="11351941" y="3087121"/>
            <a:ext cx="840057" cy="81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87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75</cp:revision>
  <dcterms:created xsi:type="dcterms:W3CDTF">2022-03-28T20:24:09Z</dcterms:created>
  <dcterms:modified xsi:type="dcterms:W3CDTF">2022-05-14T00:02:39Z</dcterms:modified>
</cp:coreProperties>
</file>